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26"/>
            <a:ext cx="12192000" cy="685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940525" y="6348548"/>
            <a:ext cx="2194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OTS-&gt;Off the shelf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29214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