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B556-1BE6-4E6D-AF33-9B3D74D4649F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9644C-DD63-46B4-88F4-697D61E16C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66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9644C-DD63-46B4-88F4-697D61E16C1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00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9644C-DD63-46B4-88F4-697D61E16C1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25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774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317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80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619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9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947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28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262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18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055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59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E032-04A1-4F7C-A005-61FEA022F524}" type="datetimeFigureOut">
              <a:rPr lang="en-SG" smtClean="0"/>
              <a:t>26/1/2021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ED1B-5BB3-4B9D-B980-280B4127FFD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64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778937"/>
            <a:ext cx="11974293" cy="4751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73260" y="6453878"/>
            <a:ext cx="3010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100" dirty="0"/>
              <a:t>https://jangidbhanu.github.io/BankersAlgorithm/</a:t>
            </a:r>
          </a:p>
        </p:txBody>
      </p:sp>
    </p:spTree>
    <p:extLst>
      <p:ext uri="{BB962C8B-B14F-4D97-AF65-F5344CB8AC3E}">
        <p14:creationId xmlns:p14="http://schemas.microsoft.com/office/powerpoint/2010/main" val="9804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466344"/>
            <a:ext cx="11411712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93" y="4180364"/>
            <a:ext cx="7315200" cy="201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108013"/>
            <a:ext cx="4067175" cy="488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9454" r="29407"/>
          <a:stretch/>
        </p:blipFill>
        <p:spPr>
          <a:xfrm>
            <a:off x="68961" y="537781"/>
            <a:ext cx="8055864" cy="34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795528"/>
            <a:ext cx="12054840" cy="5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0"/>
            <a:ext cx="12109704" cy="64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72" y="2505456"/>
            <a:ext cx="7652233" cy="6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80" t="22635" r="855" b="18715"/>
          <a:stretch/>
        </p:blipFill>
        <p:spPr>
          <a:xfrm>
            <a:off x="146304" y="168117"/>
            <a:ext cx="11923776" cy="3767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114" r="23916" b="8857"/>
          <a:stretch/>
        </p:blipFill>
        <p:spPr>
          <a:xfrm>
            <a:off x="311467" y="4096511"/>
            <a:ext cx="8037005" cy="28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378" y="4409503"/>
            <a:ext cx="560070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67" y="4800028"/>
            <a:ext cx="797242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842" y="4800028"/>
            <a:ext cx="2228850" cy="31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78826" t="1715" b="-1"/>
          <a:stretch/>
        </p:blipFill>
        <p:spPr>
          <a:xfrm>
            <a:off x="8677656" y="4076129"/>
            <a:ext cx="2236660" cy="3276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r="4446" b="66"/>
          <a:stretch/>
        </p:blipFill>
        <p:spPr>
          <a:xfrm>
            <a:off x="311467" y="5484967"/>
            <a:ext cx="7963853" cy="2855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378" y="5163310"/>
            <a:ext cx="5562600" cy="314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5842" y="5480011"/>
            <a:ext cx="220980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378" y="5832055"/>
            <a:ext cx="6010275" cy="295275"/>
          </a:xfrm>
          <a:prstGeom prst="rect">
            <a:avLst/>
          </a:prstGeom>
        </p:spPr>
      </p:pic>
      <p:sp>
        <p:nvSpPr>
          <p:cNvPr id="15" name="Quad Arrow 14"/>
          <p:cNvSpPr/>
          <p:nvPr/>
        </p:nvSpPr>
        <p:spPr>
          <a:xfrm rot="2687989">
            <a:off x="113301" y="1624497"/>
            <a:ext cx="618560" cy="576542"/>
          </a:xfrm>
          <a:prstGeom prst="quad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Quad Arrow 15"/>
          <p:cNvSpPr/>
          <p:nvPr/>
        </p:nvSpPr>
        <p:spPr>
          <a:xfrm rot="2687989">
            <a:off x="113302" y="2694396"/>
            <a:ext cx="618560" cy="576542"/>
          </a:xfrm>
          <a:prstGeom prst="quad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Quad Arrow 16"/>
          <p:cNvSpPr/>
          <p:nvPr/>
        </p:nvSpPr>
        <p:spPr>
          <a:xfrm rot="2687989">
            <a:off x="113301" y="3285516"/>
            <a:ext cx="618560" cy="576542"/>
          </a:xfrm>
          <a:prstGeom prst="quad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Quad Arrow 17"/>
          <p:cNvSpPr/>
          <p:nvPr/>
        </p:nvSpPr>
        <p:spPr>
          <a:xfrm rot="2687989">
            <a:off x="113301" y="1045677"/>
            <a:ext cx="618560" cy="576542"/>
          </a:xfrm>
          <a:prstGeom prst="quad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10707624" y="1840574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1448288" y="1840574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9398697" y="2274768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SG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467" y="6127330"/>
            <a:ext cx="7915275" cy="285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9654" y="6127330"/>
            <a:ext cx="2162175" cy="276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5565" y="6484131"/>
            <a:ext cx="6057900" cy="2381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49089" y="2308470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05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80" t="22635" r="855" b="18715"/>
          <a:stretch/>
        </p:blipFill>
        <p:spPr>
          <a:xfrm>
            <a:off x="146304" y="168117"/>
            <a:ext cx="11923776" cy="3767328"/>
          </a:xfrm>
          <a:prstGeom prst="rect">
            <a:avLst/>
          </a:prstGeom>
        </p:spPr>
      </p:pic>
      <p:sp>
        <p:nvSpPr>
          <p:cNvPr id="15" name="Quad Arrow 14"/>
          <p:cNvSpPr/>
          <p:nvPr/>
        </p:nvSpPr>
        <p:spPr>
          <a:xfrm rot="2687989">
            <a:off x="113301" y="1624497"/>
            <a:ext cx="618560" cy="576542"/>
          </a:xfrm>
          <a:prstGeom prst="quad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Quad Arrow 15"/>
          <p:cNvSpPr/>
          <p:nvPr/>
        </p:nvSpPr>
        <p:spPr>
          <a:xfrm rot="2687989">
            <a:off x="113302" y="2694396"/>
            <a:ext cx="618560" cy="576542"/>
          </a:xfrm>
          <a:prstGeom prst="quad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Quad Arrow 16"/>
          <p:cNvSpPr/>
          <p:nvPr/>
        </p:nvSpPr>
        <p:spPr>
          <a:xfrm rot="2687989">
            <a:off x="113301" y="3285516"/>
            <a:ext cx="618560" cy="576542"/>
          </a:xfrm>
          <a:prstGeom prst="quad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Quad Arrow 17"/>
          <p:cNvSpPr/>
          <p:nvPr/>
        </p:nvSpPr>
        <p:spPr>
          <a:xfrm rot="2687989">
            <a:off x="113301" y="1045677"/>
            <a:ext cx="618560" cy="576542"/>
          </a:xfrm>
          <a:prstGeom prst="quad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10707624" y="1840574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1448288" y="1840574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9398697" y="2274768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10249089" y="2308470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SG" dirty="0"/>
          </a:p>
        </p:txBody>
      </p:sp>
      <p:sp>
        <p:nvSpPr>
          <p:cNvPr id="27" name="Quad Arrow 26"/>
          <p:cNvSpPr/>
          <p:nvPr/>
        </p:nvSpPr>
        <p:spPr>
          <a:xfrm rot="2687989">
            <a:off x="113303" y="2159446"/>
            <a:ext cx="618560" cy="576542"/>
          </a:xfrm>
          <a:prstGeom prst="quad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11059668" y="2274768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81" y="4295190"/>
            <a:ext cx="7953375" cy="21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366" y="4230891"/>
            <a:ext cx="2190750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8397" y="4859712"/>
            <a:ext cx="6210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</Words>
  <Application>Microsoft Office PowerPoint</Application>
  <PresentationFormat>Widescreen</PresentationFormat>
  <Paragraphs>12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30</cp:revision>
  <dcterms:created xsi:type="dcterms:W3CDTF">2021-01-26T16:44:35Z</dcterms:created>
  <dcterms:modified xsi:type="dcterms:W3CDTF">2021-01-26T18:21:49Z</dcterms:modified>
</cp:coreProperties>
</file>