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37" r:id="rId2"/>
    <p:sldMasterId id="2147483849" r:id="rId3"/>
    <p:sldMasterId id="2147483961" r:id="rId4"/>
    <p:sldMasterId id="2147483973" r:id="rId5"/>
    <p:sldMasterId id="2147484004" r:id="rId6"/>
    <p:sldMasterId id="2147484016" r:id="rId7"/>
    <p:sldMasterId id="2147484028" r:id="rId8"/>
  </p:sldMasterIdLst>
  <p:notesMasterIdLst>
    <p:notesMasterId r:id="rId19"/>
  </p:notesMasterIdLst>
  <p:sldIdLst>
    <p:sldId id="266" r:id="rId9"/>
    <p:sldId id="256" r:id="rId10"/>
    <p:sldId id="265" r:id="rId11"/>
    <p:sldId id="257" r:id="rId12"/>
    <p:sldId id="267" r:id="rId13"/>
    <p:sldId id="263" r:id="rId14"/>
    <p:sldId id="258" r:id="rId15"/>
    <p:sldId id="259" r:id="rId16"/>
    <p:sldId id="26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D0CCC-592F-48DC-A8F5-DE093F4DA8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C7821E8-09EC-4872-83BB-FAB9401BCEF3}">
      <dgm:prSet phldrT="[Text]" custT="1"/>
      <dgm:spPr/>
      <dgm:t>
        <a:bodyPr/>
        <a:lstStyle/>
        <a:p>
          <a:r>
            <a:rPr lang="en-US" sz="2400" dirty="0"/>
            <a:t>No HTTPS (</a:t>
          </a:r>
          <a:r>
            <a:rPr lang="en-US" sz="2400" dirty="0" err="1"/>
            <a:t>SSl</a:t>
          </a:r>
          <a:r>
            <a:rPr lang="en-US" sz="2400" dirty="0"/>
            <a:t>/TLS Encryption) </a:t>
          </a:r>
          <a:endParaRPr lang="en-IN" sz="2400" dirty="0"/>
        </a:p>
      </dgm:t>
    </dgm:pt>
    <dgm:pt modelId="{6925B19B-2889-4E55-BA66-C560F0F6B347}" type="parTrans" cxnId="{9BDCA26A-9CFC-4E8C-9871-074FC2D14AA8}">
      <dgm:prSet/>
      <dgm:spPr/>
      <dgm:t>
        <a:bodyPr/>
        <a:lstStyle/>
        <a:p>
          <a:endParaRPr lang="en-IN"/>
        </a:p>
      </dgm:t>
    </dgm:pt>
    <dgm:pt modelId="{116394EF-05DE-485D-8A56-E4C128651C08}" type="sibTrans" cxnId="{9BDCA26A-9CFC-4E8C-9871-074FC2D14AA8}">
      <dgm:prSet/>
      <dgm:spPr/>
      <dgm:t>
        <a:bodyPr/>
        <a:lstStyle/>
        <a:p>
          <a:endParaRPr lang="en-IN"/>
        </a:p>
      </dgm:t>
    </dgm:pt>
    <dgm:pt modelId="{A64F151B-9F8F-4EDA-8D1D-C9D31F8D7BC4}">
      <dgm:prSet phldrT="[Text]" custT="1"/>
      <dgm:spPr/>
      <dgm:t>
        <a:bodyPr/>
        <a:lstStyle/>
        <a:p>
          <a:r>
            <a:rPr lang="en-US" sz="2400" dirty="0"/>
            <a:t>Weak CAPTCHA</a:t>
          </a:r>
          <a:endParaRPr lang="en-IN" sz="2400" dirty="0"/>
        </a:p>
      </dgm:t>
    </dgm:pt>
    <dgm:pt modelId="{FBCA4166-25EE-4772-94C4-A1BB9CD5009F}" type="parTrans" cxnId="{EDAAEA35-827E-4689-943B-216AC75B132F}">
      <dgm:prSet/>
      <dgm:spPr/>
      <dgm:t>
        <a:bodyPr/>
        <a:lstStyle/>
        <a:p>
          <a:endParaRPr lang="en-IN"/>
        </a:p>
      </dgm:t>
    </dgm:pt>
    <dgm:pt modelId="{5B61E69C-7DFA-46EC-902C-9EE117B93FEF}" type="sibTrans" cxnId="{EDAAEA35-827E-4689-943B-216AC75B132F}">
      <dgm:prSet/>
      <dgm:spPr/>
      <dgm:t>
        <a:bodyPr/>
        <a:lstStyle/>
        <a:p>
          <a:endParaRPr lang="en-IN"/>
        </a:p>
      </dgm:t>
    </dgm:pt>
    <dgm:pt modelId="{E6132CBD-6956-4E1D-88CC-99B7E02E35DF}">
      <dgm:prSet phldrT="[Text]" custT="1"/>
      <dgm:spPr/>
      <dgm:t>
        <a:bodyPr/>
        <a:lstStyle/>
        <a:p>
          <a:r>
            <a:rPr lang="en-US" sz="2000" dirty="0"/>
            <a:t>Easy For bots to bypass</a:t>
          </a:r>
          <a:endParaRPr lang="en-IN" sz="2000" dirty="0"/>
        </a:p>
      </dgm:t>
    </dgm:pt>
    <dgm:pt modelId="{5E78394E-C2B0-4A15-A1BB-598B46C4E06B}" type="parTrans" cxnId="{E9B9C6B4-DC67-456D-80BE-3CF01600A33D}">
      <dgm:prSet/>
      <dgm:spPr/>
      <dgm:t>
        <a:bodyPr/>
        <a:lstStyle/>
        <a:p>
          <a:endParaRPr lang="en-IN"/>
        </a:p>
      </dgm:t>
    </dgm:pt>
    <dgm:pt modelId="{C4254EF9-9F56-431C-982A-BFCA6F7045F5}" type="sibTrans" cxnId="{E9B9C6B4-DC67-456D-80BE-3CF01600A33D}">
      <dgm:prSet/>
      <dgm:spPr/>
      <dgm:t>
        <a:bodyPr/>
        <a:lstStyle/>
        <a:p>
          <a:endParaRPr lang="en-IN"/>
        </a:p>
      </dgm:t>
    </dgm:pt>
    <dgm:pt modelId="{2608A7EC-1C92-4573-B623-E2F18877B6A9}">
      <dgm:prSet custT="1"/>
      <dgm:spPr/>
      <dgm:t>
        <a:bodyPr/>
        <a:lstStyle/>
        <a:p>
          <a:r>
            <a:rPr lang="en-US" sz="2400" dirty="0"/>
            <a:t>Direct Local File Paths in image</a:t>
          </a:r>
          <a:endParaRPr lang="en-IN" sz="2400" dirty="0"/>
        </a:p>
      </dgm:t>
    </dgm:pt>
    <dgm:pt modelId="{01C4CEDF-4F09-422B-89BA-A9147C80189D}" type="parTrans" cxnId="{FE49E0B2-4176-4483-BA8D-9F309AAC2090}">
      <dgm:prSet/>
      <dgm:spPr/>
      <dgm:t>
        <a:bodyPr/>
        <a:lstStyle/>
        <a:p>
          <a:endParaRPr lang="en-IN"/>
        </a:p>
      </dgm:t>
    </dgm:pt>
    <dgm:pt modelId="{DE3E3A37-56C5-4CFF-AEDC-2AB219F0FC7B}" type="sibTrans" cxnId="{FE49E0B2-4176-4483-BA8D-9F309AAC2090}">
      <dgm:prSet/>
      <dgm:spPr/>
      <dgm:t>
        <a:bodyPr/>
        <a:lstStyle/>
        <a:p>
          <a:endParaRPr lang="en-IN"/>
        </a:p>
      </dgm:t>
    </dgm:pt>
    <dgm:pt modelId="{37DAFDB2-0BE3-4411-9259-68009308C36E}">
      <dgm:prSet custT="1"/>
      <dgm:spPr/>
      <dgm:t>
        <a:bodyPr/>
        <a:lstStyle/>
        <a:p>
          <a:r>
            <a:rPr lang="en-US" sz="2400" dirty="0"/>
            <a:t>No Input validation on forms</a:t>
          </a:r>
        </a:p>
      </dgm:t>
    </dgm:pt>
    <dgm:pt modelId="{9D82675B-D46F-4C3D-8333-2785E90516E6}" type="parTrans" cxnId="{A6917320-2E93-4102-BCBD-736880AA4B0C}">
      <dgm:prSet/>
      <dgm:spPr/>
      <dgm:t>
        <a:bodyPr/>
        <a:lstStyle/>
        <a:p>
          <a:endParaRPr lang="en-IN"/>
        </a:p>
      </dgm:t>
    </dgm:pt>
    <dgm:pt modelId="{8D20ABCC-4C30-4D88-A181-5FCCB15FA34B}" type="sibTrans" cxnId="{A6917320-2E93-4102-BCBD-736880AA4B0C}">
      <dgm:prSet/>
      <dgm:spPr/>
      <dgm:t>
        <a:bodyPr/>
        <a:lstStyle/>
        <a:p>
          <a:endParaRPr lang="en-IN"/>
        </a:p>
      </dgm:t>
    </dgm:pt>
    <dgm:pt modelId="{C8EA0260-85B5-4C9D-90C8-563C724676E9}">
      <dgm:prSet custT="1"/>
      <dgm:spPr/>
      <dgm:t>
        <a:bodyPr/>
        <a:lstStyle/>
        <a:p>
          <a:r>
            <a:rPr lang="en-US" sz="2000" dirty="0"/>
            <a:t>Files can’t load online+ possible leakage of file system structure.</a:t>
          </a:r>
          <a:endParaRPr lang="en-IN" sz="2000" dirty="0"/>
        </a:p>
      </dgm:t>
    </dgm:pt>
    <dgm:pt modelId="{957D6BC2-9CBB-4B47-8C85-676FECC05C55}" type="parTrans" cxnId="{7ED0A458-800F-48DE-A881-219563527206}">
      <dgm:prSet/>
      <dgm:spPr/>
      <dgm:t>
        <a:bodyPr/>
        <a:lstStyle/>
        <a:p>
          <a:endParaRPr lang="en-IN"/>
        </a:p>
      </dgm:t>
    </dgm:pt>
    <dgm:pt modelId="{170181A5-1732-4E47-90D0-84718DFDDA13}" type="sibTrans" cxnId="{7ED0A458-800F-48DE-A881-219563527206}">
      <dgm:prSet/>
      <dgm:spPr/>
      <dgm:t>
        <a:bodyPr/>
        <a:lstStyle/>
        <a:p>
          <a:endParaRPr lang="en-IN"/>
        </a:p>
      </dgm:t>
    </dgm:pt>
    <dgm:pt modelId="{EEBED799-1587-4E0F-8081-ACDCF0DCC5CB}">
      <dgm:prSet custT="1"/>
      <dgm:spPr/>
      <dgm:t>
        <a:bodyPr/>
        <a:lstStyle/>
        <a:p>
          <a:r>
            <a:rPr lang="en-US" sz="2000" dirty="0"/>
            <a:t>Risk of SQL </a:t>
          </a:r>
          <a:r>
            <a:rPr lang="en-US" sz="2000" dirty="0" err="1"/>
            <a:t>injection,XSS</a:t>
          </a:r>
          <a:r>
            <a:rPr lang="en-US" sz="2000" dirty="0"/>
            <a:t> attacks</a:t>
          </a:r>
          <a:endParaRPr lang="en-IN" sz="2000" dirty="0"/>
        </a:p>
      </dgm:t>
    </dgm:pt>
    <dgm:pt modelId="{40DF437D-E07F-4FA2-A5DD-06E481BADAEE}" type="parTrans" cxnId="{EE1B0048-5A1D-4D2D-9451-367E48182AE9}">
      <dgm:prSet/>
      <dgm:spPr/>
      <dgm:t>
        <a:bodyPr/>
        <a:lstStyle/>
        <a:p>
          <a:endParaRPr lang="en-IN"/>
        </a:p>
      </dgm:t>
    </dgm:pt>
    <dgm:pt modelId="{556B7A3D-94EC-4BEC-B6D6-6EC76CA3BE5A}" type="sibTrans" cxnId="{EE1B0048-5A1D-4D2D-9451-367E48182AE9}">
      <dgm:prSet/>
      <dgm:spPr/>
      <dgm:t>
        <a:bodyPr/>
        <a:lstStyle/>
        <a:p>
          <a:endParaRPr lang="en-IN"/>
        </a:p>
      </dgm:t>
    </dgm:pt>
    <dgm:pt modelId="{E8427CAB-BA5E-4BA0-A74F-4A94504A4E8E}">
      <dgm:prSet custT="1"/>
      <dgm:spPr/>
      <dgm:t>
        <a:bodyPr/>
        <a:lstStyle/>
        <a:p>
          <a:r>
            <a:rPr lang="en-US" sz="2400" dirty="0"/>
            <a:t>No Session Management</a:t>
          </a:r>
          <a:endParaRPr lang="en-IN" sz="2400" dirty="0"/>
        </a:p>
      </dgm:t>
    </dgm:pt>
    <dgm:pt modelId="{15C6E721-FDDF-4623-87F5-B4E02AF1D2AE}" type="parTrans" cxnId="{C9ABF1BA-90B6-4C62-91A7-B9590CADC8AD}">
      <dgm:prSet/>
      <dgm:spPr/>
      <dgm:t>
        <a:bodyPr/>
        <a:lstStyle/>
        <a:p>
          <a:endParaRPr lang="en-IN"/>
        </a:p>
      </dgm:t>
    </dgm:pt>
    <dgm:pt modelId="{D13942BD-8467-4A38-B9D5-0F12E960616B}" type="sibTrans" cxnId="{C9ABF1BA-90B6-4C62-91A7-B9590CADC8AD}">
      <dgm:prSet/>
      <dgm:spPr/>
      <dgm:t>
        <a:bodyPr/>
        <a:lstStyle/>
        <a:p>
          <a:endParaRPr lang="en-IN"/>
        </a:p>
      </dgm:t>
    </dgm:pt>
    <dgm:pt modelId="{86E53566-5DEF-4582-8C51-6FB53F333029}">
      <dgm:prSet custT="1"/>
      <dgm:spPr/>
      <dgm:t>
        <a:bodyPr/>
        <a:lstStyle/>
        <a:p>
          <a:r>
            <a:rPr lang="en-US" sz="2000" dirty="0"/>
            <a:t>No protection after login (</a:t>
          </a:r>
          <a:r>
            <a:rPr lang="en-US" sz="2000" dirty="0" err="1"/>
            <a:t>e.g.session</a:t>
          </a:r>
          <a:r>
            <a:rPr lang="en-US" sz="2000" dirty="0"/>
            <a:t> </a:t>
          </a:r>
          <a:r>
            <a:rPr lang="en-US" sz="2000" dirty="0" err="1"/>
            <a:t>expiration,cookies</a:t>
          </a:r>
          <a:r>
            <a:rPr lang="en-US" sz="2000" dirty="0"/>
            <a:t>)</a:t>
          </a:r>
          <a:endParaRPr lang="en-IN" sz="2000" dirty="0"/>
        </a:p>
      </dgm:t>
    </dgm:pt>
    <dgm:pt modelId="{B1A62972-A3D0-4EA0-B6F1-719F09E26D4A}" type="parTrans" cxnId="{94735394-C763-4EAB-AD2A-CD6CB9D8594F}">
      <dgm:prSet/>
      <dgm:spPr/>
      <dgm:t>
        <a:bodyPr/>
        <a:lstStyle/>
        <a:p>
          <a:endParaRPr lang="en-IN"/>
        </a:p>
      </dgm:t>
    </dgm:pt>
    <dgm:pt modelId="{C58E448A-1036-4FAF-BEFB-1706A800E9D6}" type="sibTrans" cxnId="{94735394-C763-4EAB-AD2A-CD6CB9D8594F}">
      <dgm:prSet/>
      <dgm:spPr/>
      <dgm:t>
        <a:bodyPr/>
        <a:lstStyle/>
        <a:p>
          <a:endParaRPr lang="en-IN"/>
        </a:p>
      </dgm:t>
    </dgm:pt>
    <dgm:pt modelId="{C452D998-411D-4DBE-B306-C050DD5A57C4}">
      <dgm:prSet custT="1"/>
      <dgm:spPr/>
      <dgm:t>
        <a:bodyPr/>
        <a:lstStyle/>
        <a:p>
          <a:r>
            <a:rPr lang="en-US" sz="2000" dirty="0"/>
            <a:t>Data (</a:t>
          </a:r>
          <a:r>
            <a:rPr lang="en-US" sz="2000" dirty="0" err="1"/>
            <a:t>login,orders</a:t>
          </a:r>
          <a:r>
            <a:rPr lang="en-US" sz="2000" dirty="0"/>
            <a:t>) can be intercepted</a:t>
          </a:r>
          <a:endParaRPr lang="en-IN" sz="2000" dirty="0"/>
        </a:p>
      </dgm:t>
    </dgm:pt>
    <dgm:pt modelId="{3AA65658-2DBD-4E8A-99F8-EBC9E64D416D}" type="parTrans" cxnId="{E80B62F2-158E-48DB-ACB0-62B9B858A735}">
      <dgm:prSet/>
      <dgm:spPr/>
      <dgm:t>
        <a:bodyPr/>
        <a:lstStyle/>
        <a:p>
          <a:endParaRPr lang="en-IN"/>
        </a:p>
      </dgm:t>
    </dgm:pt>
    <dgm:pt modelId="{ADB60D10-3452-4327-BEE1-6FE6D507C3EE}" type="sibTrans" cxnId="{E80B62F2-158E-48DB-ACB0-62B9B858A735}">
      <dgm:prSet/>
      <dgm:spPr/>
      <dgm:t>
        <a:bodyPr/>
        <a:lstStyle/>
        <a:p>
          <a:endParaRPr lang="en-IN"/>
        </a:p>
      </dgm:t>
    </dgm:pt>
    <dgm:pt modelId="{536B383A-8BFD-4D1A-9CC0-799FA246C7AD}" type="pres">
      <dgm:prSet presAssocID="{D31D0CCC-592F-48DC-A8F5-DE093F4DA834}" presName="linear" presStyleCnt="0">
        <dgm:presLayoutVars>
          <dgm:animLvl val="lvl"/>
          <dgm:resizeHandles val="exact"/>
        </dgm:presLayoutVars>
      </dgm:prSet>
      <dgm:spPr/>
    </dgm:pt>
    <dgm:pt modelId="{0C39BCFB-C7E8-429F-9FCD-AEBB5AD2D95F}" type="pres">
      <dgm:prSet presAssocID="{4C7821E8-09EC-4872-83BB-FAB9401BCE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75FEB8-BF03-414B-B15A-8BFFA2EE5AAB}" type="pres">
      <dgm:prSet presAssocID="{4C7821E8-09EC-4872-83BB-FAB9401BCEF3}" presName="childText" presStyleLbl="revTx" presStyleIdx="0" presStyleCnt="5">
        <dgm:presLayoutVars>
          <dgm:bulletEnabled val="1"/>
        </dgm:presLayoutVars>
      </dgm:prSet>
      <dgm:spPr/>
    </dgm:pt>
    <dgm:pt modelId="{34E40A5B-07F6-4897-ABBF-E433D3495F26}" type="pres">
      <dgm:prSet presAssocID="{A64F151B-9F8F-4EDA-8D1D-C9D31F8D7B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18C45D0-5639-4BF8-91D7-84F18A2EC04B}" type="pres">
      <dgm:prSet presAssocID="{A64F151B-9F8F-4EDA-8D1D-C9D31F8D7BC4}" presName="childText" presStyleLbl="revTx" presStyleIdx="1" presStyleCnt="5">
        <dgm:presLayoutVars>
          <dgm:bulletEnabled val="1"/>
        </dgm:presLayoutVars>
      </dgm:prSet>
      <dgm:spPr/>
    </dgm:pt>
    <dgm:pt modelId="{17651362-5371-495C-9321-4DC82A3EA4A6}" type="pres">
      <dgm:prSet presAssocID="{2608A7EC-1C92-4573-B623-E2F18877B6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2DEE70-306E-46F0-B7E0-B919CDD9F8AD}" type="pres">
      <dgm:prSet presAssocID="{2608A7EC-1C92-4573-B623-E2F18877B6A9}" presName="childText" presStyleLbl="revTx" presStyleIdx="2" presStyleCnt="5">
        <dgm:presLayoutVars>
          <dgm:bulletEnabled val="1"/>
        </dgm:presLayoutVars>
      </dgm:prSet>
      <dgm:spPr/>
    </dgm:pt>
    <dgm:pt modelId="{C28D0AAC-4C85-4028-A830-A356B4C83FB5}" type="pres">
      <dgm:prSet presAssocID="{37DAFDB2-0BE3-4411-9259-68009308C36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AFB008-E975-4FF4-A3EF-5CA9F56DEE46}" type="pres">
      <dgm:prSet presAssocID="{37DAFDB2-0BE3-4411-9259-68009308C36E}" presName="childText" presStyleLbl="revTx" presStyleIdx="3" presStyleCnt="5">
        <dgm:presLayoutVars>
          <dgm:bulletEnabled val="1"/>
        </dgm:presLayoutVars>
      </dgm:prSet>
      <dgm:spPr/>
    </dgm:pt>
    <dgm:pt modelId="{7F6910F3-A3B4-45C3-88EF-256575EE3D0B}" type="pres">
      <dgm:prSet presAssocID="{E8427CAB-BA5E-4BA0-A74F-4A94504A4E8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4509A97-0A67-4B66-9D14-4E3B45406B48}" type="pres">
      <dgm:prSet presAssocID="{E8427CAB-BA5E-4BA0-A74F-4A94504A4E8E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23A0E07-9DD1-4042-90AB-4F24CE27814D}" type="presOf" srcId="{A64F151B-9F8F-4EDA-8D1D-C9D31F8D7BC4}" destId="{34E40A5B-07F6-4897-ABBF-E433D3495F26}" srcOrd="0" destOrd="0" presId="urn:microsoft.com/office/officeart/2005/8/layout/vList2"/>
    <dgm:cxn modelId="{DF89B008-786C-4E9F-ABF4-A3702C69594B}" type="presOf" srcId="{4C7821E8-09EC-4872-83BB-FAB9401BCEF3}" destId="{0C39BCFB-C7E8-429F-9FCD-AEBB5AD2D95F}" srcOrd="0" destOrd="0" presId="urn:microsoft.com/office/officeart/2005/8/layout/vList2"/>
    <dgm:cxn modelId="{A6917320-2E93-4102-BCBD-736880AA4B0C}" srcId="{D31D0CCC-592F-48DC-A8F5-DE093F4DA834}" destId="{37DAFDB2-0BE3-4411-9259-68009308C36E}" srcOrd="3" destOrd="0" parTransId="{9D82675B-D46F-4C3D-8333-2785E90516E6}" sibTransId="{8D20ABCC-4C30-4D88-A181-5FCCB15FA34B}"/>
    <dgm:cxn modelId="{8285F024-0A4E-43D1-8CDB-A95E45D09A44}" type="presOf" srcId="{E8427CAB-BA5E-4BA0-A74F-4A94504A4E8E}" destId="{7F6910F3-A3B4-45C3-88EF-256575EE3D0B}" srcOrd="0" destOrd="0" presId="urn:microsoft.com/office/officeart/2005/8/layout/vList2"/>
    <dgm:cxn modelId="{CAB60B2C-E2F2-4EFF-8B29-32E8C8110A53}" type="presOf" srcId="{D31D0CCC-592F-48DC-A8F5-DE093F4DA834}" destId="{536B383A-8BFD-4D1A-9CC0-799FA246C7AD}" srcOrd="0" destOrd="0" presId="urn:microsoft.com/office/officeart/2005/8/layout/vList2"/>
    <dgm:cxn modelId="{EDAAEA35-827E-4689-943B-216AC75B132F}" srcId="{D31D0CCC-592F-48DC-A8F5-DE093F4DA834}" destId="{A64F151B-9F8F-4EDA-8D1D-C9D31F8D7BC4}" srcOrd="1" destOrd="0" parTransId="{FBCA4166-25EE-4772-94C4-A1BB9CD5009F}" sibTransId="{5B61E69C-7DFA-46EC-902C-9EE117B93FEF}"/>
    <dgm:cxn modelId="{4E58CF65-EEE2-4CA6-AC09-4BBF8858928F}" type="presOf" srcId="{EEBED799-1587-4E0F-8081-ACDCF0DCC5CB}" destId="{EBAFB008-E975-4FF4-A3EF-5CA9F56DEE46}" srcOrd="0" destOrd="0" presId="urn:microsoft.com/office/officeart/2005/8/layout/vList2"/>
    <dgm:cxn modelId="{EE1B0048-5A1D-4D2D-9451-367E48182AE9}" srcId="{37DAFDB2-0BE3-4411-9259-68009308C36E}" destId="{EEBED799-1587-4E0F-8081-ACDCF0DCC5CB}" srcOrd="0" destOrd="0" parTransId="{40DF437D-E07F-4FA2-A5DD-06E481BADAEE}" sibTransId="{556B7A3D-94EC-4BEC-B6D6-6EC76CA3BE5A}"/>
    <dgm:cxn modelId="{9BDCA26A-9CFC-4E8C-9871-074FC2D14AA8}" srcId="{D31D0CCC-592F-48DC-A8F5-DE093F4DA834}" destId="{4C7821E8-09EC-4872-83BB-FAB9401BCEF3}" srcOrd="0" destOrd="0" parTransId="{6925B19B-2889-4E55-BA66-C560F0F6B347}" sibTransId="{116394EF-05DE-485D-8A56-E4C128651C08}"/>
    <dgm:cxn modelId="{86575654-1929-400D-B2F5-25E5DB5FEB84}" type="presOf" srcId="{C8EA0260-85B5-4C9D-90C8-563C724676E9}" destId="{0F2DEE70-306E-46F0-B7E0-B919CDD9F8AD}" srcOrd="0" destOrd="0" presId="urn:microsoft.com/office/officeart/2005/8/layout/vList2"/>
    <dgm:cxn modelId="{7ED0A458-800F-48DE-A881-219563527206}" srcId="{2608A7EC-1C92-4573-B623-E2F18877B6A9}" destId="{C8EA0260-85B5-4C9D-90C8-563C724676E9}" srcOrd="0" destOrd="0" parTransId="{957D6BC2-9CBB-4B47-8C85-676FECC05C55}" sibTransId="{170181A5-1732-4E47-90D0-84718DFDDA13}"/>
    <dgm:cxn modelId="{CD1A3F7C-9DC2-40FD-9D6B-322B64189C57}" type="presOf" srcId="{86E53566-5DEF-4582-8C51-6FB53F333029}" destId="{34509A97-0A67-4B66-9D14-4E3B45406B48}" srcOrd="0" destOrd="0" presId="urn:microsoft.com/office/officeart/2005/8/layout/vList2"/>
    <dgm:cxn modelId="{94735394-C763-4EAB-AD2A-CD6CB9D8594F}" srcId="{E8427CAB-BA5E-4BA0-A74F-4A94504A4E8E}" destId="{86E53566-5DEF-4582-8C51-6FB53F333029}" srcOrd="0" destOrd="0" parTransId="{B1A62972-A3D0-4EA0-B6F1-719F09E26D4A}" sibTransId="{C58E448A-1036-4FAF-BEFB-1706A800E9D6}"/>
    <dgm:cxn modelId="{FE49E0B2-4176-4483-BA8D-9F309AAC2090}" srcId="{D31D0CCC-592F-48DC-A8F5-DE093F4DA834}" destId="{2608A7EC-1C92-4573-B623-E2F18877B6A9}" srcOrd="2" destOrd="0" parTransId="{01C4CEDF-4F09-422B-89BA-A9147C80189D}" sibTransId="{DE3E3A37-56C5-4CFF-AEDC-2AB219F0FC7B}"/>
    <dgm:cxn modelId="{E9B9C6B4-DC67-456D-80BE-3CF01600A33D}" srcId="{A64F151B-9F8F-4EDA-8D1D-C9D31F8D7BC4}" destId="{E6132CBD-6956-4E1D-88CC-99B7E02E35DF}" srcOrd="0" destOrd="0" parTransId="{5E78394E-C2B0-4A15-A1BB-598B46C4E06B}" sibTransId="{C4254EF9-9F56-431C-982A-BFCA6F7045F5}"/>
    <dgm:cxn modelId="{C9ABF1BA-90B6-4C62-91A7-B9590CADC8AD}" srcId="{D31D0CCC-592F-48DC-A8F5-DE093F4DA834}" destId="{E8427CAB-BA5E-4BA0-A74F-4A94504A4E8E}" srcOrd="4" destOrd="0" parTransId="{15C6E721-FDDF-4623-87F5-B4E02AF1D2AE}" sibTransId="{D13942BD-8467-4A38-B9D5-0F12E960616B}"/>
    <dgm:cxn modelId="{CF7C54BB-75AB-4D3D-AF4A-FB8C21311DF7}" type="presOf" srcId="{E6132CBD-6956-4E1D-88CC-99B7E02E35DF}" destId="{D18C45D0-5639-4BF8-91D7-84F18A2EC04B}" srcOrd="0" destOrd="0" presId="urn:microsoft.com/office/officeart/2005/8/layout/vList2"/>
    <dgm:cxn modelId="{6E8378BD-11B1-449B-B368-843077A1D194}" type="presOf" srcId="{37DAFDB2-0BE3-4411-9259-68009308C36E}" destId="{C28D0AAC-4C85-4028-A830-A356B4C83FB5}" srcOrd="0" destOrd="0" presId="urn:microsoft.com/office/officeart/2005/8/layout/vList2"/>
    <dgm:cxn modelId="{2F654FE7-354B-4692-8B01-B48CD8F835E2}" type="presOf" srcId="{2608A7EC-1C92-4573-B623-E2F18877B6A9}" destId="{17651362-5371-495C-9321-4DC82A3EA4A6}" srcOrd="0" destOrd="0" presId="urn:microsoft.com/office/officeart/2005/8/layout/vList2"/>
    <dgm:cxn modelId="{E80B62F2-158E-48DB-ACB0-62B9B858A735}" srcId="{4C7821E8-09EC-4872-83BB-FAB9401BCEF3}" destId="{C452D998-411D-4DBE-B306-C050DD5A57C4}" srcOrd="0" destOrd="0" parTransId="{3AA65658-2DBD-4E8A-99F8-EBC9E64D416D}" sibTransId="{ADB60D10-3452-4327-BEE1-6FE6D507C3EE}"/>
    <dgm:cxn modelId="{580F78FE-3C35-4408-BCE1-93172D602E54}" type="presOf" srcId="{C452D998-411D-4DBE-B306-C050DD5A57C4}" destId="{1E75FEB8-BF03-414B-B15A-8BFFA2EE5AAB}" srcOrd="0" destOrd="0" presId="urn:microsoft.com/office/officeart/2005/8/layout/vList2"/>
    <dgm:cxn modelId="{8FCB66C4-0441-404B-B1DA-6FA4DFCCE1EC}" type="presParOf" srcId="{536B383A-8BFD-4D1A-9CC0-799FA246C7AD}" destId="{0C39BCFB-C7E8-429F-9FCD-AEBB5AD2D95F}" srcOrd="0" destOrd="0" presId="urn:microsoft.com/office/officeart/2005/8/layout/vList2"/>
    <dgm:cxn modelId="{4079446D-7833-4176-8BC1-B97386DAE675}" type="presParOf" srcId="{536B383A-8BFD-4D1A-9CC0-799FA246C7AD}" destId="{1E75FEB8-BF03-414B-B15A-8BFFA2EE5AAB}" srcOrd="1" destOrd="0" presId="urn:microsoft.com/office/officeart/2005/8/layout/vList2"/>
    <dgm:cxn modelId="{BC9400EF-39C7-4440-8B2C-35875844C164}" type="presParOf" srcId="{536B383A-8BFD-4D1A-9CC0-799FA246C7AD}" destId="{34E40A5B-07F6-4897-ABBF-E433D3495F26}" srcOrd="2" destOrd="0" presId="urn:microsoft.com/office/officeart/2005/8/layout/vList2"/>
    <dgm:cxn modelId="{D77D3B13-D2EB-4573-A21B-469689415028}" type="presParOf" srcId="{536B383A-8BFD-4D1A-9CC0-799FA246C7AD}" destId="{D18C45D0-5639-4BF8-91D7-84F18A2EC04B}" srcOrd="3" destOrd="0" presId="urn:microsoft.com/office/officeart/2005/8/layout/vList2"/>
    <dgm:cxn modelId="{46298A6A-CF7F-41AB-A49D-738E68C15F86}" type="presParOf" srcId="{536B383A-8BFD-4D1A-9CC0-799FA246C7AD}" destId="{17651362-5371-495C-9321-4DC82A3EA4A6}" srcOrd="4" destOrd="0" presId="urn:microsoft.com/office/officeart/2005/8/layout/vList2"/>
    <dgm:cxn modelId="{23BFFDD3-2946-4CB9-9AD9-854CF650447D}" type="presParOf" srcId="{536B383A-8BFD-4D1A-9CC0-799FA246C7AD}" destId="{0F2DEE70-306E-46F0-B7E0-B919CDD9F8AD}" srcOrd="5" destOrd="0" presId="urn:microsoft.com/office/officeart/2005/8/layout/vList2"/>
    <dgm:cxn modelId="{550976E9-27C1-41BD-9593-B2CCD1382B86}" type="presParOf" srcId="{536B383A-8BFD-4D1A-9CC0-799FA246C7AD}" destId="{C28D0AAC-4C85-4028-A830-A356B4C83FB5}" srcOrd="6" destOrd="0" presId="urn:microsoft.com/office/officeart/2005/8/layout/vList2"/>
    <dgm:cxn modelId="{C3E4F2C9-B11C-4249-ABF5-22EEDAC8F3B0}" type="presParOf" srcId="{536B383A-8BFD-4D1A-9CC0-799FA246C7AD}" destId="{EBAFB008-E975-4FF4-A3EF-5CA9F56DEE46}" srcOrd="7" destOrd="0" presId="urn:microsoft.com/office/officeart/2005/8/layout/vList2"/>
    <dgm:cxn modelId="{AEA2720B-2C03-4FAD-BB55-A90F491F4D10}" type="presParOf" srcId="{536B383A-8BFD-4D1A-9CC0-799FA246C7AD}" destId="{7F6910F3-A3B4-45C3-88EF-256575EE3D0B}" srcOrd="8" destOrd="0" presId="urn:microsoft.com/office/officeart/2005/8/layout/vList2"/>
    <dgm:cxn modelId="{CD728402-665B-4EFF-9CBB-BEA057440BFE}" type="presParOf" srcId="{536B383A-8BFD-4D1A-9CC0-799FA246C7AD}" destId="{34509A97-0A67-4B66-9D14-4E3B45406B4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A924D-F244-405D-B33C-4787C9095F13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9E2BAF5-319C-4E67-98A9-77EA0533F65D}">
      <dgm:prSet phldrT="[Text]"/>
      <dgm:spPr/>
      <dgm:t>
        <a:bodyPr/>
        <a:lstStyle/>
        <a:p>
          <a:r>
            <a:rPr lang="en-US" dirty="0"/>
            <a:t>SSL/TLS Encryption</a:t>
          </a:r>
          <a:endParaRPr lang="en-IN" dirty="0"/>
        </a:p>
      </dgm:t>
    </dgm:pt>
    <dgm:pt modelId="{539BA99F-E018-4A1C-948B-608C0011FBFE}" type="parTrans" cxnId="{8F46DEF4-8505-42CE-B928-87CD80EFD9BA}">
      <dgm:prSet/>
      <dgm:spPr/>
      <dgm:t>
        <a:bodyPr/>
        <a:lstStyle/>
        <a:p>
          <a:endParaRPr lang="en-IN"/>
        </a:p>
      </dgm:t>
    </dgm:pt>
    <dgm:pt modelId="{CC018CD5-2F33-4107-BC99-806CC7523750}" type="sibTrans" cxnId="{8F46DEF4-8505-42CE-B928-87CD80EFD9BA}">
      <dgm:prSet/>
      <dgm:spPr/>
      <dgm:t>
        <a:bodyPr/>
        <a:lstStyle/>
        <a:p>
          <a:endParaRPr lang="en-IN"/>
        </a:p>
      </dgm:t>
    </dgm:pt>
    <dgm:pt modelId="{0C0CC962-23FC-4BD4-B899-41A9A2A4757C}">
      <dgm:prSet phldrT="[Text]"/>
      <dgm:spPr/>
      <dgm:t>
        <a:bodyPr/>
        <a:lstStyle/>
        <a:p>
          <a:r>
            <a:rPr lang="en-US" dirty="0"/>
            <a:t>Let’s Encrypt/Cloudflare SSL</a:t>
          </a:r>
          <a:endParaRPr lang="en-IN" dirty="0"/>
        </a:p>
      </dgm:t>
    </dgm:pt>
    <dgm:pt modelId="{5CCACC32-A134-4AAA-B976-9AC491F68A05}" type="parTrans" cxnId="{DD058EBE-D77C-41BA-9F06-B454482B7991}">
      <dgm:prSet/>
      <dgm:spPr/>
      <dgm:t>
        <a:bodyPr/>
        <a:lstStyle/>
        <a:p>
          <a:endParaRPr lang="en-IN"/>
        </a:p>
      </dgm:t>
    </dgm:pt>
    <dgm:pt modelId="{949E405C-5EC6-47A6-96F1-07831DE38CA8}" type="sibTrans" cxnId="{DD058EBE-D77C-41BA-9F06-B454482B7991}">
      <dgm:prSet/>
      <dgm:spPr/>
      <dgm:t>
        <a:bodyPr/>
        <a:lstStyle/>
        <a:p>
          <a:endParaRPr lang="en-IN"/>
        </a:p>
      </dgm:t>
    </dgm:pt>
    <dgm:pt modelId="{49E3C0EF-AC50-40A4-8C00-273FBA16901A}">
      <dgm:prSet phldrT="[Text]"/>
      <dgm:spPr/>
      <dgm:t>
        <a:bodyPr/>
        <a:lstStyle/>
        <a:p>
          <a:r>
            <a:rPr lang="en-US" dirty="0"/>
            <a:t>CAPTCHA Protection</a:t>
          </a:r>
          <a:endParaRPr lang="en-IN" dirty="0"/>
        </a:p>
      </dgm:t>
    </dgm:pt>
    <dgm:pt modelId="{6317431C-103D-48C8-BDDF-35F50A5EA851}" type="parTrans" cxnId="{8D670BDE-76AF-44B2-9FA5-32EE9AC427AA}">
      <dgm:prSet/>
      <dgm:spPr/>
      <dgm:t>
        <a:bodyPr/>
        <a:lstStyle/>
        <a:p>
          <a:endParaRPr lang="en-IN"/>
        </a:p>
      </dgm:t>
    </dgm:pt>
    <dgm:pt modelId="{A86DBE89-6697-4665-8AF2-61E5C1E29A3A}" type="sibTrans" cxnId="{8D670BDE-76AF-44B2-9FA5-32EE9AC427AA}">
      <dgm:prSet/>
      <dgm:spPr/>
      <dgm:t>
        <a:bodyPr/>
        <a:lstStyle/>
        <a:p>
          <a:endParaRPr lang="en-IN"/>
        </a:p>
      </dgm:t>
    </dgm:pt>
    <dgm:pt modelId="{8B9A7717-2131-4F84-8D33-DC4B47CBA8CA}">
      <dgm:prSet phldrT="[Text]"/>
      <dgm:spPr/>
      <dgm:t>
        <a:bodyPr/>
        <a:lstStyle/>
        <a:p>
          <a:r>
            <a:rPr lang="en-US" dirty="0"/>
            <a:t>Google reCAPTCHA</a:t>
          </a:r>
          <a:endParaRPr lang="en-IN" dirty="0"/>
        </a:p>
      </dgm:t>
    </dgm:pt>
    <dgm:pt modelId="{49D56F34-A51F-4509-9986-786D1679B48F}" type="parTrans" cxnId="{C1BB6370-456B-464C-91A7-D15B829BA931}">
      <dgm:prSet/>
      <dgm:spPr/>
      <dgm:t>
        <a:bodyPr/>
        <a:lstStyle/>
        <a:p>
          <a:endParaRPr lang="en-IN"/>
        </a:p>
      </dgm:t>
    </dgm:pt>
    <dgm:pt modelId="{2E1AA0B3-9BCC-4778-B759-7D81535CDE4B}" type="sibTrans" cxnId="{C1BB6370-456B-464C-91A7-D15B829BA931}">
      <dgm:prSet/>
      <dgm:spPr/>
      <dgm:t>
        <a:bodyPr/>
        <a:lstStyle/>
        <a:p>
          <a:endParaRPr lang="en-IN"/>
        </a:p>
      </dgm:t>
    </dgm:pt>
    <dgm:pt modelId="{2B299C1E-278D-4885-9F52-FFC35C732D10}">
      <dgm:prSet phldrT="[Text]"/>
      <dgm:spPr/>
      <dgm:t>
        <a:bodyPr/>
        <a:lstStyle/>
        <a:p>
          <a:r>
            <a:rPr lang="en-US" dirty="0"/>
            <a:t>Website Vulnerability Testing</a:t>
          </a:r>
          <a:endParaRPr lang="en-IN" dirty="0"/>
        </a:p>
      </dgm:t>
    </dgm:pt>
    <dgm:pt modelId="{68ED8CF5-EAD1-4804-B734-387C28ED7BAD}" type="parTrans" cxnId="{47529915-023E-4218-B6EA-4647719C0008}">
      <dgm:prSet/>
      <dgm:spPr/>
      <dgm:t>
        <a:bodyPr/>
        <a:lstStyle/>
        <a:p>
          <a:endParaRPr lang="en-IN"/>
        </a:p>
      </dgm:t>
    </dgm:pt>
    <dgm:pt modelId="{23F64090-CDD5-49DC-B8AF-A1AAC1FF64B9}" type="sibTrans" cxnId="{47529915-023E-4218-B6EA-4647719C0008}">
      <dgm:prSet/>
      <dgm:spPr/>
      <dgm:t>
        <a:bodyPr/>
        <a:lstStyle/>
        <a:p>
          <a:endParaRPr lang="en-IN"/>
        </a:p>
      </dgm:t>
    </dgm:pt>
    <dgm:pt modelId="{0863D222-6AA6-4A36-9B0E-F5A2DEBC2980}">
      <dgm:prSet phldrT="[Text]"/>
      <dgm:spPr/>
      <dgm:t>
        <a:bodyPr/>
        <a:lstStyle/>
        <a:p>
          <a:r>
            <a:rPr lang="en-US" dirty="0"/>
            <a:t>OWASP ZAP, Burp Suite</a:t>
          </a:r>
          <a:endParaRPr lang="en-IN" dirty="0"/>
        </a:p>
      </dgm:t>
    </dgm:pt>
    <dgm:pt modelId="{B8661DDD-2A7E-404C-8C34-26C8457DE55C}" type="parTrans" cxnId="{E3F7B134-1D52-432E-8BFD-E5827A243EC2}">
      <dgm:prSet/>
      <dgm:spPr/>
      <dgm:t>
        <a:bodyPr/>
        <a:lstStyle/>
        <a:p>
          <a:endParaRPr lang="en-IN"/>
        </a:p>
      </dgm:t>
    </dgm:pt>
    <dgm:pt modelId="{3999C07E-15D7-4B06-8F80-F66DE6A1C4A0}" type="sibTrans" cxnId="{E3F7B134-1D52-432E-8BFD-E5827A243EC2}">
      <dgm:prSet/>
      <dgm:spPr/>
      <dgm:t>
        <a:bodyPr/>
        <a:lstStyle/>
        <a:p>
          <a:endParaRPr lang="en-IN"/>
        </a:p>
      </dgm:t>
    </dgm:pt>
    <dgm:pt modelId="{29D4C6AB-6B5F-4EED-B200-E4869DA7B38C}">
      <dgm:prSet/>
      <dgm:spPr/>
      <dgm:t>
        <a:bodyPr/>
        <a:lstStyle/>
        <a:p>
          <a:r>
            <a:rPr lang="en-US" dirty="0"/>
            <a:t>Secure Coding Practice</a:t>
          </a:r>
          <a:endParaRPr lang="en-IN" dirty="0"/>
        </a:p>
      </dgm:t>
    </dgm:pt>
    <dgm:pt modelId="{12CBA0C7-FEED-4B05-9B9C-F94A1E287874}" type="parTrans" cxnId="{18537AF1-0EBE-4A64-9CFF-7F8CBB5667B5}">
      <dgm:prSet/>
      <dgm:spPr/>
      <dgm:t>
        <a:bodyPr/>
        <a:lstStyle/>
        <a:p>
          <a:endParaRPr lang="en-IN"/>
        </a:p>
      </dgm:t>
    </dgm:pt>
    <dgm:pt modelId="{4F36CF68-C27A-4210-850C-28CCFEA6E20F}" type="sibTrans" cxnId="{18537AF1-0EBE-4A64-9CFF-7F8CBB5667B5}">
      <dgm:prSet/>
      <dgm:spPr/>
      <dgm:t>
        <a:bodyPr/>
        <a:lstStyle/>
        <a:p>
          <a:endParaRPr lang="en-IN"/>
        </a:p>
      </dgm:t>
    </dgm:pt>
    <dgm:pt modelId="{6EC857CA-F7ED-4B41-8A32-3515A8B34B00}">
      <dgm:prSet/>
      <dgm:spPr/>
      <dgm:t>
        <a:bodyPr/>
        <a:lstStyle/>
        <a:p>
          <a:r>
            <a:rPr lang="en-US" dirty="0"/>
            <a:t>GitHub Code Scanning, SonarQube</a:t>
          </a:r>
          <a:endParaRPr lang="en-IN" dirty="0"/>
        </a:p>
      </dgm:t>
    </dgm:pt>
    <dgm:pt modelId="{FAC2E0C6-F84A-4448-A675-20384920FB3C}" type="parTrans" cxnId="{EF501B16-76C8-483B-A028-5FEB16387837}">
      <dgm:prSet/>
      <dgm:spPr/>
      <dgm:t>
        <a:bodyPr/>
        <a:lstStyle/>
        <a:p>
          <a:endParaRPr lang="en-IN"/>
        </a:p>
      </dgm:t>
    </dgm:pt>
    <dgm:pt modelId="{51B42B5F-FF6E-4188-ADA7-994C7F76A2BA}" type="sibTrans" cxnId="{EF501B16-76C8-483B-A028-5FEB16387837}">
      <dgm:prSet/>
      <dgm:spPr/>
      <dgm:t>
        <a:bodyPr/>
        <a:lstStyle/>
        <a:p>
          <a:endParaRPr lang="en-IN"/>
        </a:p>
      </dgm:t>
    </dgm:pt>
    <dgm:pt modelId="{841C9F2B-021A-481D-91F2-723E5D6C3786}" type="pres">
      <dgm:prSet presAssocID="{145A924D-F244-405D-B33C-4787C9095F13}" presName="Name0" presStyleCnt="0">
        <dgm:presLayoutVars>
          <dgm:dir/>
          <dgm:animLvl val="lvl"/>
          <dgm:resizeHandles/>
        </dgm:presLayoutVars>
      </dgm:prSet>
      <dgm:spPr/>
    </dgm:pt>
    <dgm:pt modelId="{3CC3FAA7-17A1-4024-AD92-3BCF218CBE0F}" type="pres">
      <dgm:prSet presAssocID="{49E2BAF5-319C-4E67-98A9-77EA0533F65D}" presName="linNode" presStyleCnt="0"/>
      <dgm:spPr/>
    </dgm:pt>
    <dgm:pt modelId="{E034CEAF-A085-481C-A34B-4DD3446677A1}" type="pres">
      <dgm:prSet presAssocID="{49E2BAF5-319C-4E67-98A9-77EA0533F65D}" presName="parentShp" presStyleLbl="node1" presStyleIdx="0" presStyleCnt="4">
        <dgm:presLayoutVars>
          <dgm:bulletEnabled val="1"/>
        </dgm:presLayoutVars>
      </dgm:prSet>
      <dgm:spPr/>
    </dgm:pt>
    <dgm:pt modelId="{286AA2BA-3BCF-41A0-9063-AA9294857476}" type="pres">
      <dgm:prSet presAssocID="{49E2BAF5-319C-4E67-98A9-77EA0533F65D}" presName="childShp" presStyleLbl="bgAccFollowNode1" presStyleIdx="0" presStyleCnt="4">
        <dgm:presLayoutVars>
          <dgm:bulletEnabled val="1"/>
        </dgm:presLayoutVars>
      </dgm:prSet>
      <dgm:spPr/>
    </dgm:pt>
    <dgm:pt modelId="{9758EC6D-318A-41AC-A52D-EAFD30E8ACC7}" type="pres">
      <dgm:prSet presAssocID="{CC018CD5-2F33-4107-BC99-806CC7523750}" presName="spacing" presStyleCnt="0"/>
      <dgm:spPr/>
    </dgm:pt>
    <dgm:pt modelId="{07543999-87C7-40AF-B67A-3EFD7C121228}" type="pres">
      <dgm:prSet presAssocID="{49E3C0EF-AC50-40A4-8C00-273FBA16901A}" presName="linNode" presStyleCnt="0"/>
      <dgm:spPr/>
    </dgm:pt>
    <dgm:pt modelId="{D1BCDA4A-599B-4B2D-9550-4CE768A62B74}" type="pres">
      <dgm:prSet presAssocID="{49E3C0EF-AC50-40A4-8C00-273FBA16901A}" presName="parentShp" presStyleLbl="node1" presStyleIdx="1" presStyleCnt="4">
        <dgm:presLayoutVars>
          <dgm:bulletEnabled val="1"/>
        </dgm:presLayoutVars>
      </dgm:prSet>
      <dgm:spPr/>
    </dgm:pt>
    <dgm:pt modelId="{B92DCDAF-E82A-4ECC-8963-550E10F3B8B7}" type="pres">
      <dgm:prSet presAssocID="{49E3C0EF-AC50-40A4-8C00-273FBA16901A}" presName="childShp" presStyleLbl="bgAccFollowNode1" presStyleIdx="1" presStyleCnt="4">
        <dgm:presLayoutVars>
          <dgm:bulletEnabled val="1"/>
        </dgm:presLayoutVars>
      </dgm:prSet>
      <dgm:spPr/>
    </dgm:pt>
    <dgm:pt modelId="{15C3837C-2E04-40E5-BA47-A59E9B74439D}" type="pres">
      <dgm:prSet presAssocID="{A86DBE89-6697-4665-8AF2-61E5C1E29A3A}" presName="spacing" presStyleCnt="0"/>
      <dgm:spPr/>
    </dgm:pt>
    <dgm:pt modelId="{B1BDC06A-4F60-450B-8412-C93FA1CF1ECB}" type="pres">
      <dgm:prSet presAssocID="{2B299C1E-278D-4885-9F52-FFC35C732D10}" presName="linNode" presStyleCnt="0"/>
      <dgm:spPr/>
    </dgm:pt>
    <dgm:pt modelId="{20569F60-1F7A-4E47-A96B-CAEAD87F777F}" type="pres">
      <dgm:prSet presAssocID="{2B299C1E-278D-4885-9F52-FFC35C732D10}" presName="parentShp" presStyleLbl="node1" presStyleIdx="2" presStyleCnt="4">
        <dgm:presLayoutVars>
          <dgm:bulletEnabled val="1"/>
        </dgm:presLayoutVars>
      </dgm:prSet>
      <dgm:spPr/>
    </dgm:pt>
    <dgm:pt modelId="{1E6982D7-5B0E-4B82-A0AF-D7D2BF86DE90}" type="pres">
      <dgm:prSet presAssocID="{2B299C1E-278D-4885-9F52-FFC35C732D10}" presName="childShp" presStyleLbl="bgAccFollowNode1" presStyleIdx="2" presStyleCnt="4">
        <dgm:presLayoutVars>
          <dgm:bulletEnabled val="1"/>
        </dgm:presLayoutVars>
      </dgm:prSet>
      <dgm:spPr/>
    </dgm:pt>
    <dgm:pt modelId="{B185C817-7314-4ABA-9C53-A85EBD0EADB2}" type="pres">
      <dgm:prSet presAssocID="{23F64090-CDD5-49DC-B8AF-A1AAC1FF64B9}" presName="spacing" presStyleCnt="0"/>
      <dgm:spPr/>
    </dgm:pt>
    <dgm:pt modelId="{9E1881FD-7913-420C-8409-22D4C789E838}" type="pres">
      <dgm:prSet presAssocID="{29D4C6AB-6B5F-4EED-B200-E4869DA7B38C}" presName="linNode" presStyleCnt="0"/>
      <dgm:spPr/>
    </dgm:pt>
    <dgm:pt modelId="{E58AB308-1050-46A1-92A3-CB75D5F953FC}" type="pres">
      <dgm:prSet presAssocID="{29D4C6AB-6B5F-4EED-B200-E4869DA7B38C}" presName="parentShp" presStyleLbl="node1" presStyleIdx="3" presStyleCnt="4">
        <dgm:presLayoutVars>
          <dgm:bulletEnabled val="1"/>
        </dgm:presLayoutVars>
      </dgm:prSet>
      <dgm:spPr/>
    </dgm:pt>
    <dgm:pt modelId="{1A144FFB-C8F5-4C58-91ED-DD7DAF6E0690}" type="pres">
      <dgm:prSet presAssocID="{29D4C6AB-6B5F-4EED-B200-E4869DA7B38C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95D34206-D3C3-4441-8FB6-0E144E7475FE}" type="presOf" srcId="{0C0CC962-23FC-4BD4-B899-41A9A2A4757C}" destId="{286AA2BA-3BCF-41A0-9063-AA9294857476}" srcOrd="0" destOrd="0" presId="urn:microsoft.com/office/officeart/2005/8/layout/vList6"/>
    <dgm:cxn modelId="{47529915-023E-4218-B6EA-4647719C0008}" srcId="{145A924D-F244-405D-B33C-4787C9095F13}" destId="{2B299C1E-278D-4885-9F52-FFC35C732D10}" srcOrd="2" destOrd="0" parTransId="{68ED8CF5-EAD1-4804-B734-387C28ED7BAD}" sibTransId="{23F64090-CDD5-49DC-B8AF-A1AAC1FF64B9}"/>
    <dgm:cxn modelId="{EF501B16-76C8-483B-A028-5FEB16387837}" srcId="{29D4C6AB-6B5F-4EED-B200-E4869DA7B38C}" destId="{6EC857CA-F7ED-4B41-8A32-3515A8B34B00}" srcOrd="0" destOrd="0" parTransId="{FAC2E0C6-F84A-4448-A675-20384920FB3C}" sibTransId="{51B42B5F-FF6E-4188-ADA7-994C7F76A2BA}"/>
    <dgm:cxn modelId="{4D212723-640A-4EEC-B53D-E0C575D0DE52}" type="presOf" srcId="{6EC857CA-F7ED-4B41-8A32-3515A8B34B00}" destId="{1A144FFB-C8F5-4C58-91ED-DD7DAF6E0690}" srcOrd="0" destOrd="0" presId="urn:microsoft.com/office/officeart/2005/8/layout/vList6"/>
    <dgm:cxn modelId="{E3F7B134-1D52-432E-8BFD-E5827A243EC2}" srcId="{2B299C1E-278D-4885-9F52-FFC35C732D10}" destId="{0863D222-6AA6-4A36-9B0E-F5A2DEBC2980}" srcOrd="0" destOrd="0" parTransId="{B8661DDD-2A7E-404C-8C34-26C8457DE55C}" sibTransId="{3999C07E-15D7-4B06-8F80-F66DE6A1C4A0}"/>
    <dgm:cxn modelId="{63C4A539-AB5C-4928-B11B-D5C5A9C4F965}" type="presOf" srcId="{145A924D-F244-405D-B33C-4787C9095F13}" destId="{841C9F2B-021A-481D-91F2-723E5D6C3786}" srcOrd="0" destOrd="0" presId="urn:microsoft.com/office/officeart/2005/8/layout/vList6"/>
    <dgm:cxn modelId="{B33B563A-A330-4CA7-8428-8BFA0CC7C18F}" type="presOf" srcId="{49E2BAF5-319C-4E67-98A9-77EA0533F65D}" destId="{E034CEAF-A085-481C-A34B-4DD3446677A1}" srcOrd="0" destOrd="0" presId="urn:microsoft.com/office/officeart/2005/8/layout/vList6"/>
    <dgm:cxn modelId="{91CB1E64-B408-4331-B66E-2BFB4D8AE5BF}" type="presOf" srcId="{29D4C6AB-6B5F-4EED-B200-E4869DA7B38C}" destId="{E58AB308-1050-46A1-92A3-CB75D5F953FC}" srcOrd="0" destOrd="0" presId="urn:microsoft.com/office/officeart/2005/8/layout/vList6"/>
    <dgm:cxn modelId="{C727DC49-4B35-4FB6-86B3-41AC2D3DB763}" type="presOf" srcId="{2B299C1E-278D-4885-9F52-FFC35C732D10}" destId="{20569F60-1F7A-4E47-A96B-CAEAD87F777F}" srcOrd="0" destOrd="0" presId="urn:microsoft.com/office/officeart/2005/8/layout/vList6"/>
    <dgm:cxn modelId="{C1BB6370-456B-464C-91A7-D15B829BA931}" srcId="{49E3C0EF-AC50-40A4-8C00-273FBA16901A}" destId="{8B9A7717-2131-4F84-8D33-DC4B47CBA8CA}" srcOrd="0" destOrd="0" parTransId="{49D56F34-A51F-4509-9986-786D1679B48F}" sibTransId="{2E1AA0B3-9BCC-4778-B759-7D81535CDE4B}"/>
    <dgm:cxn modelId="{53CAF2A1-06BD-4DD4-94FE-15ACBE4E12F4}" type="presOf" srcId="{0863D222-6AA6-4A36-9B0E-F5A2DEBC2980}" destId="{1E6982D7-5B0E-4B82-A0AF-D7D2BF86DE90}" srcOrd="0" destOrd="0" presId="urn:microsoft.com/office/officeart/2005/8/layout/vList6"/>
    <dgm:cxn modelId="{DD058EBE-D77C-41BA-9F06-B454482B7991}" srcId="{49E2BAF5-319C-4E67-98A9-77EA0533F65D}" destId="{0C0CC962-23FC-4BD4-B899-41A9A2A4757C}" srcOrd="0" destOrd="0" parTransId="{5CCACC32-A134-4AAA-B976-9AC491F68A05}" sibTransId="{949E405C-5EC6-47A6-96F1-07831DE38CA8}"/>
    <dgm:cxn modelId="{B4668ECD-763A-4051-915D-A1E3A2C65B1A}" type="presOf" srcId="{8B9A7717-2131-4F84-8D33-DC4B47CBA8CA}" destId="{B92DCDAF-E82A-4ECC-8963-550E10F3B8B7}" srcOrd="0" destOrd="0" presId="urn:microsoft.com/office/officeart/2005/8/layout/vList6"/>
    <dgm:cxn modelId="{8D670BDE-76AF-44B2-9FA5-32EE9AC427AA}" srcId="{145A924D-F244-405D-B33C-4787C9095F13}" destId="{49E3C0EF-AC50-40A4-8C00-273FBA16901A}" srcOrd="1" destOrd="0" parTransId="{6317431C-103D-48C8-BDDF-35F50A5EA851}" sibTransId="{A86DBE89-6697-4665-8AF2-61E5C1E29A3A}"/>
    <dgm:cxn modelId="{AF6327E8-75B0-4387-A671-486ECC3EB8A7}" type="presOf" srcId="{49E3C0EF-AC50-40A4-8C00-273FBA16901A}" destId="{D1BCDA4A-599B-4B2D-9550-4CE768A62B74}" srcOrd="0" destOrd="0" presId="urn:microsoft.com/office/officeart/2005/8/layout/vList6"/>
    <dgm:cxn modelId="{18537AF1-0EBE-4A64-9CFF-7F8CBB5667B5}" srcId="{145A924D-F244-405D-B33C-4787C9095F13}" destId="{29D4C6AB-6B5F-4EED-B200-E4869DA7B38C}" srcOrd="3" destOrd="0" parTransId="{12CBA0C7-FEED-4B05-9B9C-F94A1E287874}" sibTransId="{4F36CF68-C27A-4210-850C-28CCFEA6E20F}"/>
    <dgm:cxn modelId="{8F46DEF4-8505-42CE-B928-87CD80EFD9BA}" srcId="{145A924D-F244-405D-B33C-4787C9095F13}" destId="{49E2BAF5-319C-4E67-98A9-77EA0533F65D}" srcOrd="0" destOrd="0" parTransId="{539BA99F-E018-4A1C-948B-608C0011FBFE}" sibTransId="{CC018CD5-2F33-4107-BC99-806CC7523750}"/>
    <dgm:cxn modelId="{8768EB9E-FB74-4F7E-BD33-EA732A9DEC9D}" type="presParOf" srcId="{841C9F2B-021A-481D-91F2-723E5D6C3786}" destId="{3CC3FAA7-17A1-4024-AD92-3BCF218CBE0F}" srcOrd="0" destOrd="0" presId="urn:microsoft.com/office/officeart/2005/8/layout/vList6"/>
    <dgm:cxn modelId="{FC877CD3-8E4B-417B-B4AA-FBC5D6DD0676}" type="presParOf" srcId="{3CC3FAA7-17A1-4024-AD92-3BCF218CBE0F}" destId="{E034CEAF-A085-481C-A34B-4DD3446677A1}" srcOrd="0" destOrd="0" presId="urn:microsoft.com/office/officeart/2005/8/layout/vList6"/>
    <dgm:cxn modelId="{D0279C2E-BA71-4530-905A-BE0DD327D436}" type="presParOf" srcId="{3CC3FAA7-17A1-4024-AD92-3BCF218CBE0F}" destId="{286AA2BA-3BCF-41A0-9063-AA9294857476}" srcOrd="1" destOrd="0" presId="urn:microsoft.com/office/officeart/2005/8/layout/vList6"/>
    <dgm:cxn modelId="{D2EA8EF1-53C2-4A68-867B-75CA2D1CA0F5}" type="presParOf" srcId="{841C9F2B-021A-481D-91F2-723E5D6C3786}" destId="{9758EC6D-318A-41AC-A52D-EAFD30E8ACC7}" srcOrd="1" destOrd="0" presId="urn:microsoft.com/office/officeart/2005/8/layout/vList6"/>
    <dgm:cxn modelId="{EB8C12CC-61CC-4798-A39F-E82078773E16}" type="presParOf" srcId="{841C9F2B-021A-481D-91F2-723E5D6C3786}" destId="{07543999-87C7-40AF-B67A-3EFD7C121228}" srcOrd="2" destOrd="0" presId="urn:microsoft.com/office/officeart/2005/8/layout/vList6"/>
    <dgm:cxn modelId="{EEA8C377-F424-457A-8D1D-5AC441D5EFE6}" type="presParOf" srcId="{07543999-87C7-40AF-B67A-3EFD7C121228}" destId="{D1BCDA4A-599B-4B2D-9550-4CE768A62B74}" srcOrd="0" destOrd="0" presId="urn:microsoft.com/office/officeart/2005/8/layout/vList6"/>
    <dgm:cxn modelId="{E2EAEFEB-91F9-46E1-B576-740DDB9AF1B1}" type="presParOf" srcId="{07543999-87C7-40AF-B67A-3EFD7C121228}" destId="{B92DCDAF-E82A-4ECC-8963-550E10F3B8B7}" srcOrd="1" destOrd="0" presId="urn:microsoft.com/office/officeart/2005/8/layout/vList6"/>
    <dgm:cxn modelId="{D878B8CA-9481-43CC-82C2-D0E5DCBCCBE9}" type="presParOf" srcId="{841C9F2B-021A-481D-91F2-723E5D6C3786}" destId="{15C3837C-2E04-40E5-BA47-A59E9B74439D}" srcOrd="3" destOrd="0" presId="urn:microsoft.com/office/officeart/2005/8/layout/vList6"/>
    <dgm:cxn modelId="{5E8AA515-FCB4-4337-9FFA-2A6950277801}" type="presParOf" srcId="{841C9F2B-021A-481D-91F2-723E5D6C3786}" destId="{B1BDC06A-4F60-450B-8412-C93FA1CF1ECB}" srcOrd="4" destOrd="0" presId="urn:microsoft.com/office/officeart/2005/8/layout/vList6"/>
    <dgm:cxn modelId="{26E44D23-0E14-43D4-A21E-F1DBE46424BD}" type="presParOf" srcId="{B1BDC06A-4F60-450B-8412-C93FA1CF1ECB}" destId="{20569F60-1F7A-4E47-A96B-CAEAD87F777F}" srcOrd="0" destOrd="0" presId="urn:microsoft.com/office/officeart/2005/8/layout/vList6"/>
    <dgm:cxn modelId="{85A87386-6221-4E22-9420-7EF007B15FFD}" type="presParOf" srcId="{B1BDC06A-4F60-450B-8412-C93FA1CF1ECB}" destId="{1E6982D7-5B0E-4B82-A0AF-D7D2BF86DE90}" srcOrd="1" destOrd="0" presId="urn:microsoft.com/office/officeart/2005/8/layout/vList6"/>
    <dgm:cxn modelId="{79E0F19E-3589-4D17-AE51-CA542E76D142}" type="presParOf" srcId="{841C9F2B-021A-481D-91F2-723E5D6C3786}" destId="{B185C817-7314-4ABA-9C53-A85EBD0EADB2}" srcOrd="5" destOrd="0" presId="urn:microsoft.com/office/officeart/2005/8/layout/vList6"/>
    <dgm:cxn modelId="{4E2CD777-A5E9-47D4-BFB4-FD42AC1BCFD2}" type="presParOf" srcId="{841C9F2B-021A-481D-91F2-723E5D6C3786}" destId="{9E1881FD-7913-420C-8409-22D4C789E838}" srcOrd="6" destOrd="0" presId="urn:microsoft.com/office/officeart/2005/8/layout/vList6"/>
    <dgm:cxn modelId="{AE4571BF-99C1-4DD9-AD2A-3917DF54F2DD}" type="presParOf" srcId="{9E1881FD-7913-420C-8409-22D4C789E838}" destId="{E58AB308-1050-46A1-92A3-CB75D5F953FC}" srcOrd="0" destOrd="0" presId="urn:microsoft.com/office/officeart/2005/8/layout/vList6"/>
    <dgm:cxn modelId="{AE7CF30D-DD1A-4B74-9CF8-40E7E0A3FDFD}" type="presParOf" srcId="{9E1881FD-7913-420C-8409-22D4C789E838}" destId="{1A144FFB-C8F5-4C58-91ED-DD7DAF6E069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08E85-5F74-439F-AFAA-CCD0625A2A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CD30B0-1DF1-4C68-A047-898B4FBD7472}">
      <dgm:prSet phldrT="[Text]" custT="1"/>
      <dgm:spPr/>
      <dgm:t>
        <a:bodyPr/>
        <a:lstStyle/>
        <a:p>
          <a:r>
            <a:rPr lang="en-US" sz="2000" dirty="0"/>
            <a:t>Use Strong Password Policy</a:t>
          </a:r>
          <a:endParaRPr lang="en-IN" sz="2000" dirty="0"/>
        </a:p>
      </dgm:t>
    </dgm:pt>
    <dgm:pt modelId="{3EBFE488-3F4E-43CF-8D1F-328F3F43C0A8}" type="parTrans" cxnId="{AA9EBA76-3B58-4E97-879C-52FAE466237A}">
      <dgm:prSet/>
      <dgm:spPr/>
      <dgm:t>
        <a:bodyPr/>
        <a:lstStyle/>
        <a:p>
          <a:endParaRPr lang="en-IN"/>
        </a:p>
      </dgm:t>
    </dgm:pt>
    <dgm:pt modelId="{79CAD895-6ADF-4BFA-B063-13B0A35C4051}" type="sibTrans" cxnId="{AA9EBA76-3B58-4E97-879C-52FAE466237A}">
      <dgm:prSet/>
      <dgm:spPr/>
      <dgm:t>
        <a:bodyPr/>
        <a:lstStyle/>
        <a:p>
          <a:endParaRPr lang="en-IN"/>
        </a:p>
      </dgm:t>
    </dgm:pt>
    <dgm:pt modelId="{3B5B059D-E9CD-469A-A022-962EB4484B25}">
      <dgm:prSet phldrT="[Text]" custT="1"/>
      <dgm:spPr/>
      <dgm:t>
        <a:bodyPr/>
        <a:lstStyle/>
        <a:p>
          <a:r>
            <a:rPr lang="en-US" sz="2000" dirty="0"/>
            <a:t>Limit Login Attempts</a:t>
          </a:r>
          <a:endParaRPr lang="en-IN" sz="2000" dirty="0"/>
        </a:p>
      </dgm:t>
    </dgm:pt>
    <dgm:pt modelId="{913CC162-CF81-4BB1-BA69-DB25CF8F51A5}" type="parTrans" cxnId="{14967173-B27F-469D-9F32-87DE5B5B1F32}">
      <dgm:prSet/>
      <dgm:spPr/>
      <dgm:t>
        <a:bodyPr/>
        <a:lstStyle/>
        <a:p>
          <a:endParaRPr lang="en-IN"/>
        </a:p>
      </dgm:t>
    </dgm:pt>
    <dgm:pt modelId="{EA7169DA-2650-4F43-9EB5-C3AF2CEB49C1}" type="sibTrans" cxnId="{14967173-B27F-469D-9F32-87DE5B5B1F32}">
      <dgm:prSet/>
      <dgm:spPr/>
      <dgm:t>
        <a:bodyPr/>
        <a:lstStyle/>
        <a:p>
          <a:endParaRPr lang="en-IN"/>
        </a:p>
      </dgm:t>
    </dgm:pt>
    <dgm:pt modelId="{28010328-8D3F-4E29-AD2C-193AA2D6D98A}">
      <dgm:prSet phldrT="[Text]" custT="1"/>
      <dgm:spPr/>
      <dgm:t>
        <a:bodyPr/>
        <a:lstStyle/>
        <a:p>
          <a:r>
            <a:rPr lang="en-US" sz="2000" dirty="0"/>
            <a:t>Keep Software Updated</a:t>
          </a:r>
          <a:endParaRPr lang="en-IN" sz="2000" dirty="0"/>
        </a:p>
      </dgm:t>
    </dgm:pt>
    <dgm:pt modelId="{375B82FF-FD05-42DD-A5EB-E5DF7D559A42}" type="parTrans" cxnId="{25596395-12AA-416C-A09C-024EE9ED2800}">
      <dgm:prSet/>
      <dgm:spPr/>
      <dgm:t>
        <a:bodyPr/>
        <a:lstStyle/>
        <a:p>
          <a:endParaRPr lang="en-IN"/>
        </a:p>
      </dgm:t>
    </dgm:pt>
    <dgm:pt modelId="{11648274-55B8-406E-9D66-CD1D35FEB995}" type="sibTrans" cxnId="{25596395-12AA-416C-A09C-024EE9ED2800}">
      <dgm:prSet/>
      <dgm:spPr/>
      <dgm:t>
        <a:bodyPr/>
        <a:lstStyle/>
        <a:p>
          <a:endParaRPr lang="en-IN"/>
        </a:p>
      </dgm:t>
    </dgm:pt>
    <dgm:pt modelId="{0A5ED214-CC6D-4547-ABB1-5B364F12CCA8}">
      <dgm:prSet phldrT="[Text]" custT="1"/>
      <dgm:spPr/>
      <dgm:t>
        <a:bodyPr/>
        <a:lstStyle/>
        <a:p>
          <a:r>
            <a:rPr lang="en-US" sz="2000" dirty="0"/>
            <a:t>Use Firewalls</a:t>
          </a:r>
          <a:endParaRPr lang="en-IN" sz="2000" dirty="0"/>
        </a:p>
      </dgm:t>
    </dgm:pt>
    <dgm:pt modelId="{9B149493-4B9F-48D6-8439-2F7393ECFEEC}" type="parTrans" cxnId="{E48BBDA7-835B-47CC-828E-13296A3EC218}">
      <dgm:prSet/>
      <dgm:spPr/>
      <dgm:t>
        <a:bodyPr/>
        <a:lstStyle/>
        <a:p>
          <a:endParaRPr lang="en-IN"/>
        </a:p>
      </dgm:t>
    </dgm:pt>
    <dgm:pt modelId="{1F0C57EC-58C5-4390-89D2-1EDCB7AF7AE7}" type="sibTrans" cxnId="{E48BBDA7-835B-47CC-828E-13296A3EC218}">
      <dgm:prSet/>
      <dgm:spPr/>
      <dgm:t>
        <a:bodyPr/>
        <a:lstStyle/>
        <a:p>
          <a:endParaRPr lang="en-IN"/>
        </a:p>
      </dgm:t>
    </dgm:pt>
    <dgm:pt modelId="{5A826E04-1009-40E6-8322-A5B9D5989765}">
      <dgm:prSet phldrT="[Text]" custT="1"/>
      <dgm:spPr/>
      <dgm:t>
        <a:bodyPr/>
        <a:lstStyle/>
        <a:p>
          <a:r>
            <a:rPr lang="en-US" sz="2000" dirty="0"/>
            <a:t>Backup Regularly</a:t>
          </a:r>
          <a:endParaRPr lang="en-IN" sz="2000" dirty="0"/>
        </a:p>
      </dgm:t>
    </dgm:pt>
    <dgm:pt modelId="{6DEFCA5A-0ADC-41B0-8A18-FC5FB247E0B9}" type="parTrans" cxnId="{BFA72045-604B-4B14-A262-0084E372CF65}">
      <dgm:prSet/>
      <dgm:spPr/>
      <dgm:t>
        <a:bodyPr/>
        <a:lstStyle/>
        <a:p>
          <a:endParaRPr lang="en-IN"/>
        </a:p>
      </dgm:t>
    </dgm:pt>
    <dgm:pt modelId="{98B5AF95-8CC7-4C62-BA0B-6DAB2D336A70}" type="sibTrans" cxnId="{BFA72045-604B-4B14-A262-0084E372CF65}">
      <dgm:prSet/>
      <dgm:spPr/>
      <dgm:t>
        <a:bodyPr/>
        <a:lstStyle/>
        <a:p>
          <a:endParaRPr lang="en-IN"/>
        </a:p>
      </dgm:t>
    </dgm:pt>
    <dgm:pt modelId="{96BC483F-22DC-434E-B27F-8B94FDEAA136}">
      <dgm:prSet custT="1"/>
      <dgm:spPr/>
      <dgm:t>
        <a:bodyPr/>
        <a:lstStyle/>
        <a:p>
          <a:r>
            <a:rPr lang="en-US" sz="2000" dirty="0"/>
            <a:t>Minimum 8-12 Character, mix letters, numbers, symbols </a:t>
          </a:r>
          <a:endParaRPr lang="en-IN" sz="2000" dirty="0"/>
        </a:p>
      </dgm:t>
    </dgm:pt>
    <dgm:pt modelId="{84E60C8E-BC97-46D7-98C6-8FF61CAD7D1A}" type="parTrans" cxnId="{ABE47AFB-81F6-4EAB-BBB8-3B0EF7F32ED2}">
      <dgm:prSet/>
      <dgm:spPr/>
      <dgm:t>
        <a:bodyPr/>
        <a:lstStyle/>
        <a:p>
          <a:endParaRPr lang="en-IN"/>
        </a:p>
      </dgm:t>
    </dgm:pt>
    <dgm:pt modelId="{B0CF022C-E4F8-43C1-9B0D-12D08B9C7898}" type="sibTrans" cxnId="{ABE47AFB-81F6-4EAB-BBB8-3B0EF7F32ED2}">
      <dgm:prSet/>
      <dgm:spPr/>
      <dgm:t>
        <a:bodyPr/>
        <a:lstStyle/>
        <a:p>
          <a:endParaRPr lang="en-IN"/>
        </a:p>
      </dgm:t>
    </dgm:pt>
    <dgm:pt modelId="{81346BD6-DD98-4199-876B-4AC854E0A1BD}">
      <dgm:prSet custT="1"/>
      <dgm:spPr/>
      <dgm:t>
        <a:bodyPr/>
        <a:lstStyle/>
        <a:p>
          <a:r>
            <a:rPr lang="en-US" sz="2000" dirty="0"/>
            <a:t>Protect against brute force attacks</a:t>
          </a:r>
          <a:endParaRPr lang="en-IN" sz="2000" dirty="0"/>
        </a:p>
      </dgm:t>
    </dgm:pt>
    <dgm:pt modelId="{B7E24E0D-C6FA-43C3-8B28-87B723E33B42}" type="parTrans" cxnId="{01867290-1DCA-4412-AE5F-0F61AAE32A4F}">
      <dgm:prSet/>
      <dgm:spPr/>
      <dgm:t>
        <a:bodyPr/>
        <a:lstStyle/>
        <a:p>
          <a:endParaRPr lang="en-IN"/>
        </a:p>
      </dgm:t>
    </dgm:pt>
    <dgm:pt modelId="{EA46C65B-89F5-483C-AB9D-5C83C4B9B087}" type="sibTrans" cxnId="{01867290-1DCA-4412-AE5F-0F61AAE32A4F}">
      <dgm:prSet/>
      <dgm:spPr/>
      <dgm:t>
        <a:bodyPr/>
        <a:lstStyle/>
        <a:p>
          <a:endParaRPr lang="en-IN"/>
        </a:p>
      </dgm:t>
    </dgm:pt>
    <dgm:pt modelId="{5659C6FA-EF83-49DB-B231-BA26CF8F98B9}">
      <dgm:prSet custT="1"/>
      <dgm:spPr/>
      <dgm:t>
        <a:bodyPr/>
        <a:lstStyle/>
        <a:p>
          <a:r>
            <a:rPr lang="en-US" sz="2000" dirty="0"/>
            <a:t>Regularly Updates plugins, libraries</a:t>
          </a:r>
          <a:endParaRPr lang="en-IN" sz="2000" dirty="0"/>
        </a:p>
      </dgm:t>
    </dgm:pt>
    <dgm:pt modelId="{5617E3CD-1EB8-4356-B117-9705180847C5}" type="parTrans" cxnId="{A21F73C7-5227-4F5F-876C-5B00D9D4C8D8}">
      <dgm:prSet/>
      <dgm:spPr/>
      <dgm:t>
        <a:bodyPr/>
        <a:lstStyle/>
        <a:p>
          <a:endParaRPr lang="en-IN"/>
        </a:p>
      </dgm:t>
    </dgm:pt>
    <dgm:pt modelId="{DBDE9381-555D-483C-A10D-274E8BFE1617}" type="sibTrans" cxnId="{A21F73C7-5227-4F5F-876C-5B00D9D4C8D8}">
      <dgm:prSet/>
      <dgm:spPr/>
      <dgm:t>
        <a:bodyPr/>
        <a:lstStyle/>
        <a:p>
          <a:endParaRPr lang="en-IN"/>
        </a:p>
      </dgm:t>
    </dgm:pt>
    <dgm:pt modelId="{33EF2AED-51F7-45F3-9562-5FD0C7FFACAB}">
      <dgm:prSet custT="1"/>
      <dgm:spPr/>
      <dgm:t>
        <a:bodyPr/>
        <a:lstStyle/>
        <a:p>
          <a:r>
            <a:rPr lang="en-US" sz="2000" dirty="0"/>
            <a:t>Protect your servers from common attacks</a:t>
          </a:r>
          <a:r>
            <a:rPr lang="en-US" sz="1500" dirty="0"/>
            <a:t>.</a:t>
          </a:r>
          <a:endParaRPr lang="en-IN" sz="1500" dirty="0"/>
        </a:p>
      </dgm:t>
    </dgm:pt>
    <dgm:pt modelId="{8A625769-7EC1-4831-A701-7C8DFFDEA827}" type="parTrans" cxnId="{568411BD-85D6-498C-9DC1-703BD447236F}">
      <dgm:prSet/>
      <dgm:spPr/>
      <dgm:t>
        <a:bodyPr/>
        <a:lstStyle/>
        <a:p>
          <a:endParaRPr lang="en-IN"/>
        </a:p>
      </dgm:t>
    </dgm:pt>
    <dgm:pt modelId="{B61D179F-0D61-4464-B353-4F906F8BB3A6}" type="sibTrans" cxnId="{568411BD-85D6-498C-9DC1-703BD447236F}">
      <dgm:prSet/>
      <dgm:spPr/>
      <dgm:t>
        <a:bodyPr/>
        <a:lstStyle/>
        <a:p>
          <a:endParaRPr lang="en-IN"/>
        </a:p>
      </dgm:t>
    </dgm:pt>
    <dgm:pt modelId="{70B2DE63-DBEA-4CC7-92C2-E693DF1AA717}">
      <dgm:prSet custT="1"/>
      <dgm:spPr/>
      <dgm:t>
        <a:bodyPr/>
        <a:lstStyle/>
        <a:p>
          <a:r>
            <a:rPr lang="en-US" sz="2000" dirty="0"/>
            <a:t>Always Have a Backup in case of attack or crash</a:t>
          </a:r>
          <a:endParaRPr lang="en-IN" sz="2000" dirty="0"/>
        </a:p>
      </dgm:t>
    </dgm:pt>
    <dgm:pt modelId="{DCF43D02-EE5F-41DE-98D2-0B7B82A74522}" type="parTrans" cxnId="{400D93E1-696E-4D46-BDBE-2DC9227D1320}">
      <dgm:prSet/>
      <dgm:spPr/>
      <dgm:t>
        <a:bodyPr/>
        <a:lstStyle/>
        <a:p>
          <a:endParaRPr lang="en-IN"/>
        </a:p>
      </dgm:t>
    </dgm:pt>
    <dgm:pt modelId="{87B59889-1633-48FD-BFF2-71475F5D7AB7}" type="sibTrans" cxnId="{400D93E1-696E-4D46-BDBE-2DC9227D1320}">
      <dgm:prSet/>
      <dgm:spPr/>
      <dgm:t>
        <a:bodyPr/>
        <a:lstStyle/>
        <a:p>
          <a:endParaRPr lang="en-IN"/>
        </a:p>
      </dgm:t>
    </dgm:pt>
    <dgm:pt modelId="{7DEC924F-A470-4AE3-AF17-AA74FA8D720F}" type="pres">
      <dgm:prSet presAssocID="{7A308E85-5F74-439F-AFAA-CCD0625A2AEA}" presName="linear" presStyleCnt="0">
        <dgm:presLayoutVars>
          <dgm:dir/>
          <dgm:animLvl val="lvl"/>
          <dgm:resizeHandles val="exact"/>
        </dgm:presLayoutVars>
      </dgm:prSet>
      <dgm:spPr/>
    </dgm:pt>
    <dgm:pt modelId="{119B8316-E34B-4D4A-BB17-5DDEEFF11188}" type="pres">
      <dgm:prSet presAssocID="{8ACD30B0-1DF1-4C68-A047-898B4FBD7472}" presName="parentLin" presStyleCnt="0"/>
      <dgm:spPr/>
    </dgm:pt>
    <dgm:pt modelId="{A54E38D9-D40E-4323-97A1-155C323D704E}" type="pres">
      <dgm:prSet presAssocID="{8ACD30B0-1DF1-4C68-A047-898B4FBD7472}" presName="parentLeftMargin" presStyleLbl="node1" presStyleIdx="0" presStyleCnt="5"/>
      <dgm:spPr/>
    </dgm:pt>
    <dgm:pt modelId="{EC46DBE6-EC21-494A-8172-7277B1A32629}" type="pres">
      <dgm:prSet presAssocID="{8ACD30B0-1DF1-4C68-A047-898B4FBD74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CCA0CF-06B9-4AB3-881C-BDF7C527FF56}" type="pres">
      <dgm:prSet presAssocID="{8ACD30B0-1DF1-4C68-A047-898B4FBD7472}" presName="negativeSpace" presStyleCnt="0"/>
      <dgm:spPr/>
    </dgm:pt>
    <dgm:pt modelId="{16575500-6241-4BB0-84D3-9B7618D26CEC}" type="pres">
      <dgm:prSet presAssocID="{8ACD30B0-1DF1-4C68-A047-898B4FBD7472}" presName="childText" presStyleLbl="conFgAcc1" presStyleIdx="0" presStyleCnt="5" custScaleY="88011">
        <dgm:presLayoutVars>
          <dgm:bulletEnabled val="1"/>
        </dgm:presLayoutVars>
      </dgm:prSet>
      <dgm:spPr/>
    </dgm:pt>
    <dgm:pt modelId="{B1714667-5662-4A80-92A1-AFCB94FFBDF9}" type="pres">
      <dgm:prSet presAssocID="{79CAD895-6ADF-4BFA-B063-13B0A35C4051}" presName="spaceBetweenRectangles" presStyleCnt="0"/>
      <dgm:spPr/>
    </dgm:pt>
    <dgm:pt modelId="{34DBF577-CC70-4E7F-A290-F5BC85CC5603}" type="pres">
      <dgm:prSet presAssocID="{3B5B059D-E9CD-469A-A022-962EB4484B25}" presName="parentLin" presStyleCnt="0"/>
      <dgm:spPr/>
    </dgm:pt>
    <dgm:pt modelId="{EB1F86E1-0846-4D07-BE42-60DB10D1CB4F}" type="pres">
      <dgm:prSet presAssocID="{3B5B059D-E9CD-469A-A022-962EB4484B25}" presName="parentLeftMargin" presStyleLbl="node1" presStyleIdx="0" presStyleCnt="5"/>
      <dgm:spPr/>
    </dgm:pt>
    <dgm:pt modelId="{1A4B9DC3-BF79-441B-9AB1-372FDC2AD849}" type="pres">
      <dgm:prSet presAssocID="{3B5B059D-E9CD-469A-A022-962EB4484B2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10A927-E4BA-4108-9F1F-B55ADC677C93}" type="pres">
      <dgm:prSet presAssocID="{3B5B059D-E9CD-469A-A022-962EB4484B25}" presName="negativeSpace" presStyleCnt="0"/>
      <dgm:spPr/>
    </dgm:pt>
    <dgm:pt modelId="{D2E1421A-7A6A-42D4-A2B8-471A36825F37}" type="pres">
      <dgm:prSet presAssocID="{3B5B059D-E9CD-469A-A022-962EB4484B25}" presName="childText" presStyleLbl="conFgAcc1" presStyleIdx="1" presStyleCnt="5">
        <dgm:presLayoutVars>
          <dgm:bulletEnabled val="1"/>
        </dgm:presLayoutVars>
      </dgm:prSet>
      <dgm:spPr/>
    </dgm:pt>
    <dgm:pt modelId="{4B8D7A85-6C33-40EA-BCA2-5B9B22F21C9C}" type="pres">
      <dgm:prSet presAssocID="{EA7169DA-2650-4F43-9EB5-C3AF2CEB49C1}" presName="spaceBetweenRectangles" presStyleCnt="0"/>
      <dgm:spPr/>
    </dgm:pt>
    <dgm:pt modelId="{27933222-A761-45F9-A891-90978EBAB123}" type="pres">
      <dgm:prSet presAssocID="{28010328-8D3F-4E29-AD2C-193AA2D6D98A}" presName="parentLin" presStyleCnt="0"/>
      <dgm:spPr/>
    </dgm:pt>
    <dgm:pt modelId="{C7DD4530-38F4-4E82-BB11-D11ECDEDBB58}" type="pres">
      <dgm:prSet presAssocID="{28010328-8D3F-4E29-AD2C-193AA2D6D98A}" presName="parentLeftMargin" presStyleLbl="node1" presStyleIdx="1" presStyleCnt="5"/>
      <dgm:spPr/>
    </dgm:pt>
    <dgm:pt modelId="{43901E57-A381-47AE-8E2F-2003694D3209}" type="pres">
      <dgm:prSet presAssocID="{28010328-8D3F-4E29-AD2C-193AA2D6D9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8EF519-2A3E-4F9E-84AC-E86B4E060364}" type="pres">
      <dgm:prSet presAssocID="{28010328-8D3F-4E29-AD2C-193AA2D6D98A}" presName="negativeSpace" presStyleCnt="0"/>
      <dgm:spPr/>
    </dgm:pt>
    <dgm:pt modelId="{D4FC6DB4-3469-4434-B2E8-84C16F508344}" type="pres">
      <dgm:prSet presAssocID="{28010328-8D3F-4E29-AD2C-193AA2D6D98A}" presName="childText" presStyleLbl="conFgAcc1" presStyleIdx="2" presStyleCnt="5">
        <dgm:presLayoutVars>
          <dgm:bulletEnabled val="1"/>
        </dgm:presLayoutVars>
      </dgm:prSet>
      <dgm:spPr/>
    </dgm:pt>
    <dgm:pt modelId="{B9AFF030-1CFB-4F48-A9CB-A2508D64D6E0}" type="pres">
      <dgm:prSet presAssocID="{11648274-55B8-406E-9D66-CD1D35FEB995}" presName="spaceBetweenRectangles" presStyleCnt="0"/>
      <dgm:spPr/>
    </dgm:pt>
    <dgm:pt modelId="{D5B7CE6A-446F-4330-9FAE-6ACE10567A93}" type="pres">
      <dgm:prSet presAssocID="{0A5ED214-CC6D-4547-ABB1-5B364F12CCA8}" presName="parentLin" presStyleCnt="0"/>
      <dgm:spPr/>
    </dgm:pt>
    <dgm:pt modelId="{53C37064-D41C-4B0D-9B29-00E204A8C7EC}" type="pres">
      <dgm:prSet presAssocID="{0A5ED214-CC6D-4547-ABB1-5B364F12CCA8}" presName="parentLeftMargin" presStyleLbl="node1" presStyleIdx="2" presStyleCnt="5"/>
      <dgm:spPr/>
    </dgm:pt>
    <dgm:pt modelId="{A88CB570-F150-4998-ADFD-38CCEA39864C}" type="pres">
      <dgm:prSet presAssocID="{0A5ED214-CC6D-4547-ABB1-5B364F12CC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A0707A-4B77-4EAF-8C26-839F1C1AB6A9}" type="pres">
      <dgm:prSet presAssocID="{0A5ED214-CC6D-4547-ABB1-5B364F12CCA8}" presName="negativeSpace" presStyleCnt="0"/>
      <dgm:spPr/>
    </dgm:pt>
    <dgm:pt modelId="{F95BE8AD-874F-495A-89F0-D36117265AB5}" type="pres">
      <dgm:prSet presAssocID="{0A5ED214-CC6D-4547-ABB1-5B364F12CCA8}" presName="childText" presStyleLbl="conFgAcc1" presStyleIdx="3" presStyleCnt="5">
        <dgm:presLayoutVars>
          <dgm:bulletEnabled val="1"/>
        </dgm:presLayoutVars>
      </dgm:prSet>
      <dgm:spPr/>
    </dgm:pt>
    <dgm:pt modelId="{97F789DC-58A9-4948-BB8E-3CEBFADA598E}" type="pres">
      <dgm:prSet presAssocID="{1F0C57EC-58C5-4390-89D2-1EDCB7AF7AE7}" presName="spaceBetweenRectangles" presStyleCnt="0"/>
      <dgm:spPr/>
    </dgm:pt>
    <dgm:pt modelId="{8B77AE58-3B88-4FB0-8E53-7C0E3423C3DC}" type="pres">
      <dgm:prSet presAssocID="{5A826E04-1009-40E6-8322-A5B9D5989765}" presName="parentLin" presStyleCnt="0"/>
      <dgm:spPr/>
    </dgm:pt>
    <dgm:pt modelId="{34CB23E4-B27C-4C05-9657-37C9D610077D}" type="pres">
      <dgm:prSet presAssocID="{5A826E04-1009-40E6-8322-A5B9D5989765}" presName="parentLeftMargin" presStyleLbl="node1" presStyleIdx="3" presStyleCnt="5"/>
      <dgm:spPr/>
    </dgm:pt>
    <dgm:pt modelId="{3A48E928-D3E1-480F-9450-1808D7C113CC}" type="pres">
      <dgm:prSet presAssocID="{5A826E04-1009-40E6-8322-A5B9D598976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36F67BF-BFA8-465B-A77B-D6437C7669A3}" type="pres">
      <dgm:prSet presAssocID="{5A826E04-1009-40E6-8322-A5B9D5989765}" presName="negativeSpace" presStyleCnt="0"/>
      <dgm:spPr/>
    </dgm:pt>
    <dgm:pt modelId="{7061D819-85E8-4324-BB2F-0083CFFE33EA}" type="pres">
      <dgm:prSet presAssocID="{5A826E04-1009-40E6-8322-A5B9D598976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EB906-2ACF-4565-8DCD-497BA17DB6EC}" type="presOf" srcId="{8ACD30B0-1DF1-4C68-A047-898B4FBD7472}" destId="{A54E38D9-D40E-4323-97A1-155C323D704E}" srcOrd="0" destOrd="0" presId="urn:microsoft.com/office/officeart/2005/8/layout/list1"/>
    <dgm:cxn modelId="{4361F21D-82AF-4F13-9847-880C79AA89AB}" type="presOf" srcId="{28010328-8D3F-4E29-AD2C-193AA2D6D98A}" destId="{C7DD4530-38F4-4E82-BB11-D11ECDEDBB58}" srcOrd="0" destOrd="0" presId="urn:microsoft.com/office/officeart/2005/8/layout/list1"/>
    <dgm:cxn modelId="{C45E341E-76A8-4036-BF6B-FDECF4EB54EC}" type="presOf" srcId="{0A5ED214-CC6D-4547-ABB1-5B364F12CCA8}" destId="{53C37064-D41C-4B0D-9B29-00E204A8C7EC}" srcOrd="0" destOrd="0" presId="urn:microsoft.com/office/officeart/2005/8/layout/list1"/>
    <dgm:cxn modelId="{2FFCDA34-E204-470F-A79E-21BA4E300DA8}" type="presOf" srcId="{7A308E85-5F74-439F-AFAA-CCD0625A2AEA}" destId="{7DEC924F-A470-4AE3-AF17-AA74FA8D720F}" srcOrd="0" destOrd="0" presId="urn:microsoft.com/office/officeart/2005/8/layout/list1"/>
    <dgm:cxn modelId="{6523FC44-34A4-4405-8DD3-9577542C67D4}" type="presOf" srcId="{5A826E04-1009-40E6-8322-A5B9D5989765}" destId="{34CB23E4-B27C-4C05-9657-37C9D610077D}" srcOrd="0" destOrd="0" presId="urn:microsoft.com/office/officeart/2005/8/layout/list1"/>
    <dgm:cxn modelId="{BFA72045-604B-4B14-A262-0084E372CF65}" srcId="{7A308E85-5F74-439F-AFAA-CCD0625A2AEA}" destId="{5A826E04-1009-40E6-8322-A5B9D5989765}" srcOrd="4" destOrd="0" parTransId="{6DEFCA5A-0ADC-41B0-8A18-FC5FB247E0B9}" sibTransId="{98B5AF95-8CC7-4C62-BA0B-6DAB2D336A70}"/>
    <dgm:cxn modelId="{14967173-B27F-469D-9F32-87DE5B5B1F32}" srcId="{7A308E85-5F74-439F-AFAA-CCD0625A2AEA}" destId="{3B5B059D-E9CD-469A-A022-962EB4484B25}" srcOrd="1" destOrd="0" parTransId="{913CC162-CF81-4BB1-BA69-DB25CF8F51A5}" sibTransId="{EA7169DA-2650-4F43-9EB5-C3AF2CEB49C1}"/>
    <dgm:cxn modelId="{AA9EBA76-3B58-4E97-879C-52FAE466237A}" srcId="{7A308E85-5F74-439F-AFAA-CCD0625A2AEA}" destId="{8ACD30B0-1DF1-4C68-A047-898B4FBD7472}" srcOrd="0" destOrd="0" parTransId="{3EBFE488-3F4E-43CF-8D1F-328F3F43C0A8}" sibTransId="{79CAD895-6ADF-4BFA-B063-13B0A35C4051}"/>
    <dgm:cxn modelId="{9F64C77E-0165-47FD-83C8-436CE7D318F3}" type="presOf" srcId="{5659C6FA-EF83-49DB-B231-BA26CF8F98B9}" destId="{D4FC6DB4-3469-4434-B2E8-84C16F508344}" srcOrd="0" destOrd="0" presId="urn:microsoft.com/office/officeart/2005/8/layout/list1"/>
    <dgm:cxn modelId="{68623C81-92B5-4BFE-933E-FD6BE3773FEB}" type="presOf" srcId="{0A5ED214-CC6D-4547-ABB1-5B364F12CCA8}" destId="{A88CB570-F150-4998-ADFD-38CCEA39864C}" srcOrd="1" destOrd="0" presId="urn:microsoft.com/office/officeart/2005/8/layout/list1"/>
    <dgm:cxn modelId="{01867290-1DCA-4412-AE5F-0F61AAE32A4F}" srcId="{3B5B059D-E9CD-469A-A022-962EB4484B25}" destId="{81346BD6-DD98-4199-876B-4AC854E0A1BD}" srcOrd="0" destOrd="0" parTransId="{B7E24E0D-C6FA-43C3-8B28-87B723E33B42}" sibTransId="{EA46C65B-89F5-483C-AB9D-5C83C4B9B087}"/>
    <dgm:cxn modelId="{25596395-12AA-416C-A09C-024EE9ED2800}" srcId="{7A308E85-5F74-439F-AFAA-CCD0625A2AEA}" destId="{28010328-8D3F-4E29-AD2C-193AA2D6D98A}" srcOrd="2" destOrd="0" parTransId="{375B82FF-FD05-42DD-A5EB-E5DF7D559A42}" sibTransId="{11648274-55B8-406E-9D66-CD1D35FEB995}"/>
    <dgm:cxn modelId="{C91777A2-A076-4A63-8D22-E66484C693DF}" type="presOf" srcId="{81346BD6-DD98-4199-876B-4AC854E0A1BD}" destId="{D2E1421A-7A6A-42D4-A2B8-471A36825F37}" srcOrd="0" destOrd="0" presId="urn:microsoft.com/office/officeart/2005/8/layout/list1"/>
    <dgm:cxn modelId="{36572BA3-145A-4FBE-9AA5-D8039E272E33}" type="presOf" srcId="{28010328-8D3F-4E29-AD2C-193AA2D6D98A}" destId="{43901E57-A381-47AE-8E2F-2003694D3209}" srcOrd="1" destOrd="0" presId="urn:microsoft.com/office/officeart/2005/8/layout/list1"/>
    <dgm:cxn modelId="{8CF23AA4-B210-4B8B-B136-2BE9B5E6FF3D}" type="presOf" srcId="{5A826E04-1009-40E6-8322-A5B9D5989765}" destId="{3A48E928-D3E1-480F-9450-1808D7C113CC}" srcOrd="1" destOrd="0" presId="urn:microsoft.com/office/officeart/2005/8/layout/list1"/>
    <dgm:cxn modelId="{58CDADA4-1BD4-40D5-BF2F-5381456C7982}" type="presOf" srcId="{8ACD30B0-1DF1-4C68-A047-898B4FBD7472}" destId="{EC46DBE6-EC21-494A-8172-7277B1A32629}" srcOrd="1" destOrd="0" presId="urn:microsoft.com/office/officeart/2005/8/layout/list1"/>
    <dgm:cxn modelId="{3E95E3A5-4B08-42E2-A388-BFA9F5345FB6}" type="presOf" srcId="{70B2DE63-DBEA-4CC7-92C2-E693DF1AA717}" destId="{7061D819-85E8-4324-BB2F-0083CFFE33EA}" srcOrd="0" destOrd="0" presId="urn:microsoft.com/office/officeart/2005/8/layout/list1"/>
    <dgm:cxn modelId="{E48BBDA7-835B-47CC-828E-13296A3EC218}" srcId="{7A308E85-5F74-439F-AFAA-CCD0625A2AEA}" destId="{0A5ED214-CC6D-4547-ABB1-5B364F12CCA8}" srcOrd="3" destOrd="0" parTransId="{9B149493-4B9F-48D6-8439-2F7393ECFEEC}" sibTransId="{1F0C57EC-58C5-4390-89D2-1EDCB7AF7AE7}"/>
    <dgm:cxn modelId="{33558BAA-7052-49A2-AF46-12456A5032B2}" type="presOf" srcId="{3B5B059D-E9CD-469A-A022-962EB4484B25}" destId="{1A4B9DC3-BF79-441B-9AB1-372FDC2AD849}" srcOrd="1" destOrd="0" presId="urn:microsoft.com/office/officeart/2005/8/layout/list1"/>
    <dgm:cxn modelId="{BAEF97AD-823B-4DAB-AD76-32286BC84909}" type="presOf" srcId="{3B5B059D-E9CD-469A-A022-962EB4484B25}" destId="{EB1F86E1-0846-4D07-BE42-60DB10D1CB4F}" srcOrd="0" destOrd="0" presId="urn:microsoft.com/office/officeart/2005/8/layout/list1"/>
    <dgm:cxn modelId="{568411BD-85D6-498C-9DC1-703BD447236F}" srcId="{0A5ED214-CC6D-4547-ABB1-5B364F12CCA8}" destId="{33EF2AED-51F7-45F3-9562-5FD0C7FFACAB}" srcOrd="0" destOrd="0" parTransId="{8A625769-7EC1-4831-A701-7C8DFFDEA827}" sibTransId="{B61D179F-0D61-4464-B353-4F906F8BB3A6}"/>
    <dgm:cxn modelId="{A21F73C7-5227-4F5F-876C-5B00D9D4C8D8}" srcId="{28010328-8D3F-4E29-AD2C-193AA2D6D98A}" destId="{5659C6FA-EF83-49DB-B231-BA26CF8F98B9}" srcOrd="0" destOrd="0" parTransId="{5617E3CD-1EB8-4356-B117-9705180847C5}" sibTransId="{DBDE9381-555D-483C-A10D-274E8BFE1617}"/>
    <dgm:cxn modelId="{36580ACC-5A72-4A39-B73E-B01728ABCD70}" type="presOf" srcId="{96BC483F-22DC-434E-B27F-8B94FDEAA136}" destId="{16575500-6241-4BB0-84D3-9B7618D26CEC}" srcOrd="0" destOrd="0" presId="urn:microsoft.com/office/officeart/2005/8/layout/list1"/>
    <dgm:cxn modelId="{400D93E1-696E-4D46-BDBE-2DC9227D1320}" srcId="{5A826E04-1009-40E6-8322-A5B9D5989765}" destId="{70B2DE63-DBEA-4CC7-92C2-E693DF1AA717}" srcOrd="0" destOrd="0" parTransId="{DCF43D02-EE5F-41DE-98D2-0B7B82A74522}" sibTransId="{87B59889-1633-48FD-BFF2-71475F5D7AB7}"/>
    <dgm:cxn modelId="{238484EB-8F8C-4320-99DE-B3EEB8770F0D}" type="presOf" srcId="{33EF2AED-51F7-45F3-9562-5FD0C7FFACAB}" destId="{F95BE8AD-874F-495A-89F0-D36117265AB5}" srcOrd="0" destOrd="0" presId="urn:microsoft.com/office/officeart/2005/8/layout/list1"/>
    <dgm:cxn modelId="{ABE47AFB-81F6-4EAB-BBB8-3B0EF7F32ED2}" srcId="{8ACD30B0-1DF1-4C68-A047-898B4FBD7472}" destId="{96BC483F-22DC-434E-B27F-8B94FDEAA136}" srcOrd="0" destOrd="0" parTransId="{84E60C8E-BC97-46D7-98C6-8FF61CAD7D1A}" sibTransId="{B0CF022C-E4F8-43C1-9B0D-12D08B9C7898}"/>
    <dgm:cxn modelId="{95240F13-CA58-4FF8-A437-B120E77A8C5F}" type="presParOf" srcId="{7DEC924F-A470-4AE3-AF17-AA74FA8D720F}" destId="{119B8316-E34B-4D4A-BB17-5DDEEFF11188}" srcOrd="0" destOrd="0" presId="urn:microsoft.com/office/officeart/2005/8/layout/list1"/>
    <dgm:cxn modelId="{5F26EF35-5D67-47B7-BDAF-0A73C1677E64}" type="presParOf" srcId="{119B8316-E34B-4D4A-BB17-5DDEEFF11188}" destId="{A54E38D9-D40E-4323-97A1-155C323D704E}" srcOrd="0" destOrd="0" presId="urn:microsoft.com/office/officeart/2005/8/layout/list1"/>
    <dgm:cxn modelId="{4DDA5C02-E037-4738-85C9-CF7A8E8CD847}" type="presParOf" srcId="{119B8316-E34B-4D4A-BB17-5DDEEFF11188}" destId="{EC46DBE6-EC21-494A-8172-7277B1A32629}" srcOrd="1" destOrd="0" presId="urn:microsoft.com/office/officeart/2005/8/layout/list1"/>
    <dgm:cxn modelId="{16177D79-DF84-4D1C-8FFD-E02DBA84DD39}" type="presParOf" srcId="{7DEC924F-A470-4AE3-AF17-AA74FA8D720F}" destId="{4CCCA0CF-06B9-4AB3-881C-BDF7C527FF56}" srcOrd="1" destOrd="0" presId="urn:microsoft.com/office/officeart/2005/8/layout/list1"/>
    <dgm:cxn modelId="{8640E455-8578-4A8C-A1B0-75C4F9977135}" type="presParOf" srcId="{7DEC924F-A470-4AE3-AF17-AA74FA8D720F}" destId="{16575500-6241-4BB0-84D3-9B7618D26CEC}" srcOrd="2" destOrd="0" presId="urn:microsoft.com/office/officeart/2005/8/layout/list1"/>
    <dgm:cxn modelId="{8D555E34-84B0-4A36-8D48-3C2CF002D506}" type="presParOf" srcId="{7DEC924F-A470-4AE3-AF17-AA74FA8D720F}" destId="{B1714667-5662-4A80-92A1-AFCB94FFBDF9}" srcOrd="3" destOrd="0" presId="urn:microsoft.com/office/officeart/2005/8/layout/list1"/>
    <dgm:cxn modelId="{9433D973-3A67-49DA-B6B6-B35F317249EF}" type="presParOf" srcId="{7DEC924F-A470-4AE3-AF17-AA74FA8D720F}" destId="{34DBF577-CC70-4E7F-A290-F5BC85CC5603}" srcOrd="4" destOrd="0" presId="urn:microsoft.com/office/officeart/2005/8/layout/list1"/>
    <dgm:cxn modelId="{52EFD2FE-11BD-4894-8580-B6DEE26C5C6F}" type="presParOf" srcId="{34DBF577-CC70-4E7F-A290-F5BC85CC5603}" destId="{EB1F86E1-0846-4D07-BE42-60DB10D1CB4F}" srcOrd="0" destOrd="0" presId="urn:microsoft.com/office/officeart/2005/8/layout/list1"/>
    <dgm:cxn modelId="{3EC14730-C363-4C08-BB36-0B3178FE49F8}" type="presParOf" srcId="{34DBF577-CC70-4E7F-A290-F5BC85CC5603}" destId="{1A4B9DC3-BF79-441B-9AB1-372FDC2AD849}" srcOrd="1" destOrd="0" presId="urn:microsoft.com/office/officeart/2005/8/layout/list1"/>
    <dgm:cxn modelId="{913C6BCD-2F54-4AD7-93A5-BE6DEE11E2F2}" type="presParOf" srcId="{7DEC924F-A470-4AE3-AF17-AA74FA8D720F}" destId="{9C10A927-E4BA-4108-9F1F-B55ADC677C93}" srcOrd="5" destOrd="0" presId="urn:microsoft.com/office/officeart/2005/8/layout/list1"/>
    <dgm:cxn modelId="{D8F76FC6-F66D-49C6-940D-845481DAFF9C}" type="presParOf" srcId="{7DEC924F-A470-4AE3-AF17-AA74FA8D720F}" destId="{D2E1421A-7A6A-42D4-A2B8-471A36825F37}" srcOrd="6" destOrd="0" presId="urn:microsoft.com/office/officeart/2005/8/layout/list1"/>
    <dgm:cxn modelId="{A52828E6-F7EC-4A3A-88DB-5CE43402BBAB}" type="presParOf" srcId="{7DEC924F-A470-4AE3-AF17-AA74FA8D720F}" destId="{4B8D7A85-6C33-40EA-BCA2-5B9B22F21C9C}" srcOrd="7" destOrd="0" presId="urn:microsoft.com/office/officeart/2005/8/layout/list1"/>
    <dgm:cxn modelId="{77F1A35B-0963-4CF3-AD74-A3BC2A655F63}" type="presParOf" srcId="{7DEC924F-A470-4AE3-AF17-AA74FA8D720F}" destId="{27933222-A761-45F9-A891-90978EBAB123}" srcOrd="8" destOrd="0" presId="urn:microsoft.com/office/officeart/2005/8/layout/list1"/>
    <dgm:cxn modelId="{98116822-5043-4430-A7FF-CAF64AF0A142}" type="presParOf" srcId="{27933222-A761-45F9-A891-90978EBAB123}" destId="{C7DD4530-38F4-4E82-BB11-D11ECDEDBB58}" srcOrd="0" destOrd="0" presId="urn:microsoft.com/office/officeart/2005/8/layout/list1"/>
    <dgm:cxn modelId="{8B3B09DD-3AEB-4724-9319-1A3C3E6F1462}" type="presParOf" srcId="{27933222-A761-45F9-A891-90978EBAB123}" destId="{43901E57-A381-47AE-8E2F-2003694D3209}" srcOrd="1" destOrd="0" presId="urn:microsoft.com/office/officeart/2005/8/layout/list1"/>
    <dgm:cxn modelId="{6A4DD18A-ECED-4974-941B-A18D32F29AF4}" type="presParOf" srcId="{7DEC924F-A470-4AE3-AF17-AA74FA8D720F}" destId="{2E8EF519-2A3E-4F9E-84AC-E86B4E060364}" srcOrd="9" destOrd="0" presId="urn:microsoft.com/office/officeart/2005/8/layout/list1"/>
    <dgm:cxn modelId="{66E7E79F-E6A5-44F8-BEDF-6BA944085F03}" type="presParOf" srcId="{7DEC924F-A470-4AE3-AF17-AA74FA8D720F}" destId="{D4FC6DB4-3469-4434-B2E8-84C16F508344}" srcOrd="10" destOrd="0" presId="urn:microsoft.com/office/officeart/2005/8/layout/list1"/>
    <dgm:cxn modelId="{6646DA6A-5AF1-4608-91D6-1D6A8967608A}" type="presParOf" srcId="{7DEC924F-A470-4AE3-AF17-AA74FA8D720F}" destId="{B9AFF030-1CFB-4F48-A9CB-A2508D64D6E0}" srcOrd="11" destOrd="0" presId="urn:microsoft.com/office/officeart/2005/8/layout/list1"/>
    <dgm:cxn modelId="{2C537CE1-A3A2-4102-9C7A-5BF6401D2A65}" type="presParOf" srcId="{7DEC924F-A470-4AE3-AF17-AA74FA8D720F}" destId="{D5B7CE6A-446F-4330-9FAE-6ACE10567A93}" srcOrd="12" destOrd="0" presId="urn:microsoft.com/office/officeart/2005/8/layout/list1"/>
    <dgm:cxn modelId="{A58A9B59-536D-4FFB-988B-2414D7411B0E}" type="presParOf" srcId="{D5B7CE6A-446F-4330-9FAE-6ACE10567A93}" destId="{53C37064-D41C-4B0D-9B29-00E204A8C7EC}" srcOrd="0" destOrd="0" presId="urn:microsoft.com/office/officeart/2005/8/layout/list1"/>
    <dgm:cxn modelId="{E7A6BC6E-95E9-43E6-949A-3C3D07AF07F2}" type="presParOf" srcId="{D5B7CE6A-446F-4330-9FAE-6ACE10567A93}" destId="{A88CB570-F150-4998-ADFD-38CCEA39864C}" srcOrd="1" destOrd="0" presId="urn:microsoft.com/office/officeart/2005/8/layout/list1"/>
    <dgm:cxn modelId="{875589DF-9450-46EF-BBC3-473A3B60001D}" type="presParOf" srcId="{7DEC924F-A470-4AE3-AF17-AA74FA8D720F}" destId="{52A0707A-4B77-4EAF-8C26-839F1C1AB6A9}" srcOrd="13" destOrd="0" presId="urn:microsoft.com/office/officeart/2005/8/layout/list1"/>
    <dgm:cxn modelId="{9EA0DCDD-3028-4644-8766-16942DE72ADE}" type="presParOf" srcId="{7DEC924F-A470-4AE3-AF17-AA74FA8D720F}" destId="{F95BE8AD-874F-495A-89F0-D36117265AB5}" srcOrd="14" destOrd="0" presId="urn:microsoft.com/office/officeart/2005/8/layout/list1"/>
    <dgm:cxn modelId="{8F8C1F26-E6AD-4DC3-AA4E-8226A68E8BED}" type="presParOf" srcId="{7DEC924F-A470-4AE3-AF17-AA74FA8D720F}" destId="{97F789DC-58A9-4948-BB8E-3CEBFADA598E}" srcOrd="15" destOrd="0" presId="urn:microsoft.com/office/officeart/2005/8/layout/list1"/>
    <dgm:cxn modelId="{88E19A13-0E89-4EB6-823F-F9132B5D73C3}" type="presParOf" srcId="{7DEC924F-A470-4AE3-AF17-AA74FA8D720F}" destId="{8B77AE58-3B88-4FB0-8E53-7C0E3423C3DC}" srcOrd="16" destOrd="0" presId="urn:microsoft.com/office/officeart/2005/8/layout/list1"/>
    <dgm:cxn modelId="{B68777DE-CAA6-4ECB-9240-FE3803091B16}" type="presParOf" srcId="{8B77AE58-3B88-4FB0-8E53-7C0E3423C3DC}" destId="{34CB23E4-B27C-4C05-9657-37C9D610077D}" srcOrd="0" destOrd="0" presId="urn:microsoft.com/office/officeart/2005/8/layout/list1"/>
    <dgm:cxn modelId="{11F9BD1E-C9AA-4C4D-B229-751C77B53741}" type="presParOf" srcId="{8B77AE58-3B88-4FB0-8E53-7C0E3423C3DC}" destId="{3A48E928-D3E1-480F-9450-1808D7C113CC}" srcOrd="1" destOrd="0" presId="urn:microsoft.com/office/officeart/2005/8/layout/list1"/>
    <dgm:cxn modelId="{99D47A5F-7BB7-42FE-BDA4-04207ED40053}" type="presParOf" srcId="{7DEC924F-A470-4AE3-AF17-AA74FA8D720F}" destId="{936F67BF-BFA8-465B-A77B-D6437C7669A3}" srcOrd="17" destOrd="0" presId="urn:microsoft.com/office/officeart/2005/8/layout/list1"/>
    <dgm:cxn modelId="{7B32F1E9-E563-4E69-B9A5-F0C3FE5D4C87}" type="presParOf" srcId="{7DEC924F-A470-4AE3-AF17-AA74FA8D720F}" destId="{7061D819-85E8-4324-BB2F-0083CFFE33E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BCFB-C7E8-429F-9FCD-AEBB5AD2D95F}">
      <dsp:nvSpPr>
        <dsp:cNvPr id="0" name=""/>
        <dsp:cNvSpPr/>
      </dsp:nvSpPr>
      <dsp:spPr>
        <a:xfrm>
          <a:off x="0" y="19458"/>
          <a:ext cx="81280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HTTPS (</a:t>
          </a:r>
          <a:r>
            <a:rPr lang="en-US" sz="2400" kern="1200" dirty="0" err="1"/>
            <a:t>SSl</a:t>
          </a:r>
          <a:r>
            <a:rPr lang="en-US" sz="2400" kern="1200" dirty="0"/>
            <a:t>/TLS Encryption) </a:t>
          </a:r>
          <a:endParaRPr lang="en-IN" sz="2400" kern="1200" dirty="0"/>
        </a:p>
      </dsp:txBody>
      <dsp:txXfrm>
        <a:off x="28272" y="47730"/>
        <a:ext cx="8071456" cy="522605"/>
      </dsp:txXfrm>
    </dsp:sp>
    <dsp:sp modelId="{1E75FEB8-BF03-414B-B15A-8BFFA2EE5AAB}">
      <dsp:nvSpPr>
        <dsp:cNvPr id="0" name=""/>
        <dsp:cNvSpPr/>
      </dsp:nvSpPr>
      <dsp:spPr>
        <a:xfrm>
          <a:off x="0" y="598608"/>
          <a:ext cx="8128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Data (</a:t>
          </a:r>
          <a:r>
            <a:rPr lang="en-US" sz="2000" kern="1200" dirty="0" err="1"/>
            <a:t>login,orders</a:t>
          </a:r>
          <a:r>
            <a:rPr lang="en-US" sz="2000" kern="1200" dirty="0"/>
            <a:t>) can be intercepted</a:t>
          </a:r>
          <a:endParaRPr lang="en-IN" sz="2000" kern="1200" dirty="0"/>
        </a:p>
      </dsp:txBody>
      <dsp:txXfrm>
        <a:off x="0" y="598608"/>
        <a:ext cx="8128000" cy="496800"/>
      </dsp:txXfrm>
    </dsp:sp>
    <dsp:sp modelId="{34E40A5B-07F6-4897-ABBF-E433D3495F26}">
      <dsp:nvSpPr>
        <dsp:cNvPr id="0" name=""/>
        <dsp:cNvSpPr/>
      </dsp:nvSpPr>
      <dsp:spPr>
        <a:xfrm>
          <a:off x="0" y="1095408"/>
          <a:ext cx="81280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Weak CAPTCHA</a:t>
          </a:r>
          <a:endParaRPr lang="en-IN" sz="2400" kern="1200" dirty="0"/>
        </a:p>
      </dsp:txBody>
      <dsp:txXfrm>
        <a:off x="28272" y="1123680"/>
        <a:ext cx="8071456" cy="522605"/>
      </dsp:txXfrm>
    </dsp:sp>
    <dsp:sp modelId="{D18C45D0-5639-4BF8-91D7-84F18A2EC04B}">
      <dsp:nvSpPr>
        <dsp:cNvPr id="0" name=""/>
        <dsp:cNvSpPr/>
      </dsp:nvSpPr>
      <dsp:spPr>
        <a:xfrm>
          <a:off x="0" y="1674558"/>
          <a:ext cx="8128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Easy For bots to bypass</a:t>
          </a:r>
          <a:endParaRPr lang="en-IN" sz="2000" kern="1200" dirty="0"/>
        </a:p>
      </dsp:txBody>
      <dsp:txXfrm>
        <a:off x="0" y="1674558"/>
        <a:ext cx="8128000" cy="496800"/>
      </dsp:txXfrm>
    </dsp:sp>
    <dsp:sp modelId="{17651362-5371-495C-9321-4DC82A3EA4A6}">
      <dsp:nvSpPr>
        <dsp:cNvPr id="0" name=""/>
        <dsp:cNvSpPr/>
      </dsp:nvSpPr>
      <dsp:spPr>
        <a:xfrm>
          <a:off x="0" y="2171358"/>
          <a:ext cx="81280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Direct Local File Paths in image</a:t>
          </a:r>
          <a:endParaRPr lang="en-IN" sz="2400" kern="1200" dirty="0"/>
        </a:p>
      </dsp:txBody>
      <dsp:txXfrm>
        <a:off x="28272" y="2199630"/>
        <a:ext cx="8071456" cy="522605"/>
      </dsp:txXfrm>
    </dsp:sp>
    <dsp:sp modelId="{0F2DEE70-306E-46F0-B7E0-B919CDD9F8AD}">
      <dsp:nvSpPr>
        <dsp:cNvPr id="0" name=""/>
        <dsp:cNvSpPr/>
      </dsp:nvSpPr>
      <dsp:spPr>
        <a:xfrm>
          <a:off x="0" y="2750508"/>
          <a:ext cx="8128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Files can’t load online+ possible leakage of file system structure.</a:t>
          </a:r>
          <a:endParaRPr lang="en-IN" sz="2000" kern="1200" dirty="0"/>
        </a:p>
      </dsp:txBody>
      <dsp:txXfrm>
        <a:off x="0" y="2750508"/>
        <a:ext cx="8128000" cy="496800"/>
      </dsp:txXfrm>
    </dsp:sp>
    <dsp:sp modelId="{C28D0AAC-4C85-4028-A830-A356B4C83FB5}">
      <dsp:nvSpPr>
        <dsp:cNvPr id="0" name=""/>
        <dsp:cNvSpPr/>
      </dsp:nvSpPr>
      <dsp:spPr>
        <a:xfrm>
          <a:off x="0" y="3247308"/>
          <a:ext cx="81280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Input validation on forms</a:t>
          </a:r>
        </a:p>
      </dsp:txBody>
      <dsp:txXfrm>
        <a:off x="28272" y="3275580"/>
        <a:ext cx="8071456" cy="522605"/>
      </dsp:txXfrm>
    </dsp:sp>
    <dsp:sp modelId="{EBAFB008-E975-4FF4-A3EF-5CA9F56DEE46}">
      <dsp:nvSpPr>
        <dsp:cNvPr id="0" name=""/>
        <dsp:cNvSpPr/>
      </dsp:nvSpPr>
      <dsp:spPr>
        <a:xfrm>
          <a:off x="0" y="3826458"/>
          <a:ext cx="8128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Risk of SQL </a:t>
          </a:r>
          <a:r>
            <a:rPr lang="en-US" sz="2000" kern="1200" dirty="0" err="1"/>
            <a:t>injection,XSS</a:t>
          </a:r>
          <a:r>
            <a:rPr lang="en-US" sz="2000" kern="1200" dirty="0"/>
            <a:t> attacks</a:t>
          </a:r>
          <a:endParaRPr lang="en-IN" sz="2000" kern="1200" dirty="0"/>
        </a:p>
      </dsp:txBody>
      <dsp:txXfrm>
        <a:off x="0" y="3826458"/>
        <a:ext cx="8128000" cy="496800"/>
      </dsp:txXfrm>
    </dsp:sp>
    <dsp:sp modelId="{7F6910F3-A3B4-45C3-88EF-256575EE3D0B}">
      <dsp:nvSpPr>
        <dsp:cNvPr id="0" name=""/>
        <dsp:cNvSpPr/>
      </dsp:nvSpPr>
      <dsp:spPr>
        <a:xfrm>
          <a:off x="0" y="4323258"/>
          <a:ext cx="81280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Session Management</a:t>
          </a:r>
          <a:endParaRPr lang="en-IN" sz="2400" kern="1200" dirty="0"/>
        </a:p>
      </dsp:txBody>
      <dsp:txXfrm>
        <a:off x="28272" y="4351530"/>
        <a:ext cx="8071456" cy="522605"/>
      </dsp:txXfrm>
    </dsp:sp>
    <dsp:sp modelId="{34509A97-0A67-4B66-9D14-4E3B45406B48}">
      <dsp:nvSpPr>
        <dsp:cNvPr id="0" name=""/>
        <dsp:cNvSpPr/>
      </dsp:nvSpPr>
      <dsp:spPr>
        <a:xfrm>
          <a:off x="0" y="4902408"/>
          <a:ext cx="81280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protection after login (</a:t>
          </a:r>
          <a:r>
            <a:rPr lang="en-US" sz="2000" kern="1200" dirty="0" err="1"/>
            <a:t>e.g.session</a:t>
          </a:r>
          <a:r>
            <a:rPr lang="en-US" sz="2000" kern="1200" dirty="0"/>
            <a:t> </a:t>
          </a:r>
          <a:r>
            <a:rPr lang="en-US" sz="2000" kern="1200" dirty="0" err="1"/>
            <a:t>expiration,cookies</a:t>
          </a:r>
          <a:r>
            <a:rPr lang="en-US" sz="2000" kern="1200" dirty="0"/>
            <a:t>)</a:t>
          </a:r>
          <a:endParaRPr lang="en-IN" sz="2000" kern="1200" dirty="0"/>
        </a:p>
      </dsp:txBody>
      <dsp:txXfrm>
        <a:off x="0" y="4902408"/>
        <a:ext cx="81280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AA2BA-3BCF-41A0-9063-AA9294857476}">
      <dsp:nvSpPr>
        <dsp:cNvPr id="0" name=""/>
        <dsp:cNvSpPr/>
      </dsp:nvSpPr>
      <dsp:spPr>
        <a:xfrm>
          <a:off x="3251199" y="1587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Let’s Encrypt/Cloudflare SSL</a:t>
          </a:r>
          <a:endParaRPr lang="en-IN" sz="2300" kern="1200" dirty="0"/>
        </a:p>
      </dsp:txBody>
      <dsp:txXfrm>
        <a:off x="3251199" y="159014"/>
        <a:ext cx="4404519" cy="944562"/>
      </dsp:txXfrm>
    </dsp:sp>
    <dsp:sp modelId="{E034CEAF-A085-481C-A34B-4DD3446677A1}">
      <dsp:nvSpPr>
        <dsp:cNvPr id="0" name=""/>
        <dsp:cNvSpPr/>
      </dsp:nvSpPr>
      <dsp:spPr>
        <a:xfrm>
          <a:off x="0" y="1587"/>
          <a:ext cx="3251200" cy="1259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SSL/TLS Encryption</a:t>
          </a:r>
          <a:endParaRPr lang="en-IN" sz="2400" kern="1200" dirty="0"/>
        </a:p>
      </dsp:txBody>
      <dsp:txXfrm>
        <a:off x="61480" y="63067"/>
        <a:ext cx="3128240" cy="1136456"/>
      </dsp:txXfrm>
    </dsp:sp>
    <dsp:sp modelId="{B92DCDAF-E82A-4ECC-8963-550E10F3B8B7}">
      <dsp:nvSpPr>
        <dsp:cNvPr id="0" name=""/>
        <dsp:cNvSpPr/>
      </dsp:nvSpPr>
      <dsp:spPr>
        <a:xfrm>
          <a:off x="3251199" y="1386945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227496"/>
            <a:satOff val="-7689"/>
            <a:lumOff val="-63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227496"/>
              <a:satOff val="-7689"/>
              <a:lumOff val="-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Google reCAPTCHA</a:t>
          </a:r>
          <a:endParaRPr lang="en-IN" sz="2300" kern="1200" dirty="0"/>
        </a:p>
      </dsp:txBody>
      <dsp:txXfrm>
        <a:off x="3251199" y="1544372"/>
        <a:ext cx="4404519" cy="944562"/>
      </dsp:txXfrm>
    </dsp:sp>
    <dsp:sp modelId="{D1BCDA4A-599B-4B2D-9550-4CE768A62B74}">
      <dsp:nvSpPr>
        <dsp:cNvPr id="0" name=""/>
        <dsp:cNvSpPr/>
      </dsp:nvSpPr>
      <dsp:spPr>
        <a:xfrm>
          <a:off x="0" y="1386945"/>
          <a:ext cx="3251200" cy="1259416"/>
        </a:xfrm>
        <a:prstGeom prst="roundRect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CAPTCHA Protection</a:t>
          </a:r>
          <a:endParaRPr lang="en-IN" sz="2400" kern="1200" dirty="0"/>
        </a:p>
      </dsp:txBody>
      <dsp:txXfrm>
        <a:off x="61480" y="1448425"/>
        <a:ext cx="3128240" cy="1136456"/>
      </dsp:txXfrm>
    </dsp:sp>
    <dsp:sp modelId="{1E6982D7-5B0E-4B82-A0AF-D7D2BF86DE90}">
      <dsp:nvSpPr>
        <dsp:cNvPr id="0" name=""/>
        <dsp:cNvSpPr/>
      </dsp:nvSpPr>
      <dsp:spPr>
        <a:xfrm>
          <a:off x="3251199" y="2772304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454992"/>
            <a:satOff val="-15377"/>
            <a:lumOff val="-126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454992"/>
              <a:satOff val="-15377"/>
              <a:lumOff val="-1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OWASP ZAP, Burp Suite</a:t>
          </a:r>
          <a:endParaRPr lang="en-IN" sz="2300" kern="1200" dirty="0"/>
        </a:p>
      </dsp:txBody>
      <dsp:txXfrm>
        <a:off x="3251199" y="2929731"/>
        <a:ext cx="4404519" cy="944562"/>
      </dsp:txXfrm>
    </dsp:sp>
    <dsp:sp modelId="{20569F60-1F7A-4E47-A96B-CAEAD87F777F}">
      <dsp:nvSpPr>
        <dsp:cNvPr id="0" name=""/>
        <dsp:cNvSpPr/>
      </dsp:nvSpPr>
      <dsp:spPr>
        <a:xfrm>
          <a:off x="0" y="2772304"/>
          <a:ext cx="3251200" cy="1259416"/>
        </a:xfrm>
        <a:prstGeom prst="roundRect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Website Vulnerability Testing</a:t>
          </a:r>
          <a:endParaRPr lang="en-IN" sz="2400" kern="1200" dirty="0"/>
        </a:p>
      </dsp:txBody>
      <dsp:txXfrm>
        <a:off x="61480" y="2833784"/>
        <a:ext cx="3128240" cy="1136456"/>
      </dsp:txXfrm>
    </dsp:sp>
    <dsp:sp modelId="{1A144FFB-C8F5-4C58-91ED-DD7DAF6E0690}">
      <dsp:nvSpPr>
        <dsp:cNvPr id="0" name=""/>
        <dsp:cNvSpPr/>
      </dsp:nvSpPr>
      <dsp:spPr>
        <a:xfrm>
          <a:off x="3251199" y="4157662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82488"/>
              <a:satOff val="-23066"/>
              <a:lumOff val="-1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GitHub Code Scanning, SonarQube</a:t>
          </a:r>
          <a:endParaRPr lang="en-IN" sz="2300" kern="1200" dirty="0"/>
        </a:p>
      </dsp:txBody>
      <dsp:txXfrm>
        <a:off x="3251199" y="4315089"/>
        <a:ext cx="4404519" cy="944562"/>
      </dsp:txXfrm>
    </dsp:sp>
    <dsp:sp modelId="{E58AB308-1050-46A1-92A3-CB75D5F953FC}">
      <dsp:nvSpPr>
        <dsp:cNvPr id="0" name=""/>
        <dsp:cNvSpPr/>
      </dsp:nvSpPr>
      <dsp:spPr>
        <a:xfrm>
          <a:off x="0" y="4157662"/>
          <a:ext cx="3251200" cy="1259416"/>
        </a:xfrm>
        <a:prstGeom prst="round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Secure Coding Practice</a:t>
          </a:r>
          <a:endParaRPr lang="en-IN" sz="2400" kern="1200" dirty="0"/>
        </a:p>
      </dsp:txBody>
      <dsp:txXfrm>
        <a:off x="61480" y="4219142"/>
        <a:ext cx="3128240" cy="1136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75500-6241-4BB0-84D3-9B7618D26CEC}">
      <dsp:nvSpPr>
        <dsp:cNvPr id="0" name=""/>
        <dsp:cNvSpPr/>
      </dsp:nvSpPr>
      <dsp:spPr>
        <a:xfrm>
          <a:off x="0" y="254711"/>
          <a:ext cx="8862142" cy="6833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801" tIns="333248" rIns="6878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Minimum 8-12 Character, mix letters, numbers, symbols </a:t>
          </a:r>
          <a:endParaRPr lang="en-IN" sz="2000" kern="1200" dirty="0"/>
        </a:p>
      </dsp:txBody>
      <dsp:txXfrm>
        <a:off x="0" y="254711"/>
        <a:ext cx="8862142" cy="683383"/>
      </dsp:txXfrm>
    </dsp:sp>
    <dsp:sp modelId="{EC46DBE6-EC21-494A-8172-7277B1A32629}">
      <dsp:nvSpPr>
        <dsp:cNvPr id="0" name=""/>
        <dsp:cNvSpPr/>
      </dsp:nvSpPr>
      <dsp:spPr>
        <a:xfrm>
          <a:off x="443107" y="3791"/>
          <a:ext cx="62034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478" tIns="0" rIns="2344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Strong Password Policy</a:t>
          </a:r>
          <a:endParaRPr lang="en-IN" sz="2000" kern="1200" dirty="0"/>
        </a:p>
      </dsp:txBody>
      <dsp:txXfrm>
        <a:off x="467605" y="28289"/>
        <a:ext cx="6154503" cy="452844"/>
      </dsp:txXfrm>
    </dsp:sp>
    <dsp:sp modelId="{D2E1421A-7A6A-42D4-A2B8-471A36825F37}">
      <dsp:nvSpPr>
        <dsp:cNvPr id="0" name=""/>
        <dsp:cNvSpPr/>
      </dsp:nvSpPr>
      <dsp:spPr>
        <a:xfrm>
          <a:off x="0" y="1280815"/>
          <a:ext cx="8862142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801" tIns="333248" rIns="6878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Protect against brute force attacks</a:t>
          </a:r>
          <a:endParaRPr lang="en-IN" sz="2000" kern="1200" dirty="0"/>
        </a:p>
      </dsp:txBody>
      <dsp:txXfrm>
        <a:off x="0" y="1280815"/>
        <a:ext cx="8862142" cy="776475"/>
      </dsp:txXfrm>
    </dsp:sp>
    <dsp:sp modelId="{1A4B9DC3-BF79-441B-9AB1-372FDC2AD849}">
      <dsp:nvSpPr>
        <dsp:cNvPr id="0" name=""/>
        <dsp:cNvSpPr/>
      </dsp:nvSpPr>
      <dsp:spPr>
        <a:xfrm>
          <a:off x="443107" y="1029895"/>
          <a:ext cx="62034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478" tIns="0" rIns="2344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 Login Attempts</a:t>
          </a:r>
          <a:endParaRPr lang="en-IN" sz="2000" kern="1200" dirty="0"/>
        </a:p>
      </dsp:txBody>
      <dsp:txXfrm>
        <a:off x="467605" y="1054393"/>
        <a:ext cx="6154503" cy="452844"/>
      </dsp:txXfrm>
    </dsp:sp>
    <dsp:sp modelId="{D4FC6DB4-3469-4434-B2E8-84C16F508344}">
      <dsp:nvSpPr>
        <dsp:cNvPr id="0" name=""/>
        <dsp:cNvSpPr/>
      </dsp:nvSpPr>
      <dsp:spPr>
        <a:xfrm>
          <a:off x="0" y="2400010"/>
          <a:ext cx="8862142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801" tIns="333248" rIns="6878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Regularly Updates plugins, libraries</a:t>
          </a:r>
          <a:endParaRPr lang="en-IN" sz="2000" kern="1200" dirty="0"/>
        </a:p>
      </dsp:txBody>
      <dsp:txXfrm>
        <a:off x="0" y="2400010"/>
        <a:ext cx="8862142" cy="776475"/>
      </dsp:txXfrm>
    </dsp:sp>
    <dsp:sp modelId="{43901E57-A381-47AE-8E2F-2003694D3209}">
      <dsp:nvSpPr>
        <dsp:cNvPr id="0" name=""/>
        <dsp:cNvSpPr/>
      </dsp:nvSpPr>
      <dsp:spPr>
        <a:xfrm>
          <a:off x="443107" y="2149090"/>
          <a:ext cx="62034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478" tIns="0" rIns="2344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Keep Software Updated</a:t>
          </a:r>
          <a:endParaRPr lang="en-IN" sz="2000" kern="1200" dirty="0"/>
        </a:p>
      </dsp:txBody>
      <dsp:txXfrm>
        <a:off x="467605" y="2173588"/>
        <a:ext cx="6154503" cy="452844"/>
      </dsp:txXfrm>
    </dsp:sp>
    <dsp:sp modelId="{F95BE8AD-874F-495A-89F0-D36117265AB5}">
      <dsp:nvSpPr>
        <dsp:cNvPr id="0" name=""/>
        <dsp:cNvSpPr/>
      </dsp:nvSpPr>
      <dsp:spPr>
        <a:xfrm>
          <a:off x="0" y="3519205"/>
          <a:ext cx="8862142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801" tIns="333248" rIns="6878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Protect your servers from common attacks</a:t>
          </a:r>
          <a:r>
            <a:rPr lang="en-US" sz="1500" kern="1200" dirty="0"/>
            <a:t>.</a:t>
          </a:r>
          <a:endParaRPr lang="en-IN" sz="1500" kern="1200" dirty="0"/>
        </a:p>
      </dsp:txBody>
      <dsp:txXfrm>
        <a:off x="0" y="3519205"/>
        <a:ext cx="8862142" cy="776475"/>
      </dsp:txXfrm>
    </dsp:sp>
    <dsp:sp modelId="{A88CB570-F150-4998-ADFD-38CCEA39864C}">
      <dsp:nvSpPr>
        <dsp:cNvPr id="0" name=""/>
        <dsp:cNvSpPr/>
      </dsp:nvSpPr>
      <dsp:spPr>
        <a:xfrm>
          <a:off x="443107" y="3268285"/>
          <a:ext cx="62034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478" tIns="0" rIns="2344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Firewalls</a:t>
          </a:r>
          <a:endParaRPr lang="en-IN" sz="2000" kern="1200" dirty="0"/>
        </a:p>
      </dsp:txBody>
      <dsp:txXfrm>
        <a:off x="467605" y="3292783"/>
        <a:ext cx="6154503" cy="452844"/>
      </dsp:txXfrm>
    </dsp:sp>
    <dsp:sp modelId="{7061D819-85E8-4324-BB2F-0083CFFE33EA}">
      <dsp:nvSpPr>
        <dsp:cNvPr id="0" name=""/>
        <dsp:cNvSpPr/>
      </dsp:nvSpPr>
      <dsp:spPr>
        <a:xfrm>
          <a:off x="0" y="4638400"/>
          <a:ext cx="8862142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801" tIns="333248" rIns="6878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Always Have a Backup in case of attack or crash</a:t>
          </a:r>
          <a:endParaRPr lang="en-IN" sz="2000" kern="1200" dirty="0"/>
        </a:p>
      </dsp:txBody>
      <dsp:txXfrm>
        <a:off x="0" y="4638400"/>
        <a:ext cx="8862142" cy="776475"/>
      </dsp:txXfrm>
    </dsp:sp>
    <dsp:sp modelId="{3A48E928-D3E1-480F-9450-1808D7C113CC}">
      <dsp:nvSpPr>
        <dsp:cNvPr id="0" name=""/>
        <dsp:cNvSpPr/>
      </dsp:nvSpPr>
      <dsp:spPr>
        <a:xfrm>
          <a:off x="443107" y="4387480"/>
          <a:ext cx="62034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478" tIns="0" rIns="2344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Backup Regularly</a:t>
          </a:r>
          <a:endParaRPr lang="en-IN" sz="2000" kern="1200" dirty="0"/>
        </a:p>
      </dsp:txBody>
      <dsp:txXfrm>
        <a:off x="467605" y="4411978"/>
        <a:ext cx="615450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568B-1831-43A7-8345-00E20FC518E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09FEE-1050-4921-B653-2CD8B46D1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7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09FEE-1050-4921-B653-2CD8B46D17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5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0274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34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102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6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825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767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685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2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6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4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90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4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4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11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8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1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0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9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7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90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72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26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5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5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7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38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64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02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24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97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53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569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7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796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17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776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20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0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98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44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9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160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847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1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530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1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379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03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140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85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467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10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47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13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145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73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00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39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372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2022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339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073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179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999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405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B50B-9A2A-21F8-B59B-0478DB826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C491-7501-CA1D-A379-CB8C04A9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F75B-22D2-37E2-7620-0F6B0ED8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1FA2-2FB0-D935-46DD-E3C21C5F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EC6A-6A4F-C959-7516-A77C772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597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11F1-5254-4531-CD38-CF10E69A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947-95A3-7840-FAB9-84596BCE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218C-7132-9C7D-9620-4BF46F92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9A4D-341A-2F9B-4051-08584C5E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EDD4-7E4D-7C5D-314C-A2398F7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1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172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BF98-BF3F-7C19-73CA-3055662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F5E4-1AC3-8DBD-AECD-ABF7091D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9C31-3A65-C936-2F84-0CA68463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5B44-EAF2-1B15-CA22-1ED4A865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D945-28DB-D008-A6C4-15D53200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478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64F5-EEC1-653E-F1C0-EE9381AC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3862-882C-C4B1-C12A-FAD8A864D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927B4-686F-DE7A-8AC4-E61B6C57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0E3D3-E9A2-2CE2-4FB1-59817F83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25DD-F5BA-AEE1-3B9D-52690706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BAA66-35F1-B6B8-2465-4FBCC47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909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8228-BA2B-295A-BCAE-14737A9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5C05-5236-A804-4C77-D67D0BE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FA5F-C686-EDE7-818D-09E437FA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AEA19-DBE0-9773-6501-00DB254A0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CCB37-D62E-A5D6-D108-9A520850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C8EFC-C93A-8C16-D544-C5F28942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2488-7328-288B-9D2E-E8361BD8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308F6-590E-29DD-90C2-86E42463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004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D64C-74A4-9797-0389-3F838B1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D8140-7091-BD71-0322-2980B932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876A6-313E-8CDD-2AF9-61E8359F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643EA-E9BB-51CF-3630-FE3E5E9B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434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E15BE-1DA0-0D00-0843-E403EA34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785B8-A5AE-B97A-1919-3360C9EC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756CF-BFE9-F2EC-E377-A2A481CD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443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5794-61D6-1423-BF24-846290F0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229A-CCD5-656A-4DC4-5BF9948D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34762-D13E-25AF-3899-B39C997A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A05F-A24D-599E-D3B3-960E20D6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D61E-32FA-334D-2BCE-DBFD93F4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E3BC-096B-00BC-3A61-4C025C13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33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374-2E8F-CEBE-7352-D34CE113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81EC7-B5DB-811D-1B9A-20A3681E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47B07-6020-C313-D20B-09E3BCC9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EB81-1FE8-BF1F-F268-AF32A700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D5EB2-1F33-C842-58A0-D4248951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FA70-B2B4-1F46-1ED5-7C55876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515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E8EA-1346-9B67-9ADD-4BE9EE5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42B33-B9AC-8CE5-35DE-7DAF38E77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CA14-BCBB-77C1-7980-39BFAF8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D258-A96C-4812-AF88-1194C776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9870-C3EE-FAB4-9158-07CBEC44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40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D560-EC5C-525B-6B7E-070F39E19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7AE95-9E70-805C-7FAC-91FD8523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17A5-4950-07B3-48E2-7656B821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6A10-4733-D01B-CF50-0346A9E1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780D-410E-DB4D-9C7A-B59BEACC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107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357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117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261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433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781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497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173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236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970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486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8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046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992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889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421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1633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093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447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191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98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742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0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5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6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7313A-4C8F-31AA-F3B7-B7F9FEDE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2E89-6C9E-9383-7F81-B3C7DE55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541C-150E-E396-FD30-E0D635164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A992-23E1-9755-164D-5DBA1E655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290F-58E4-A19E-96D6-00E1ACBD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6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A833F8-2AD9-43D5-8E16-56D4AE0787C7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11D89E-110C-47CE-B45B-7A9A88C05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0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CFA384-4E9E-AE9F-7301-D65FAC40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7D1A0-F12A-3719-DABE-1282A1948A28}"/>
              </a:ext>
            </a:extLst>
          </p:cNvPr>
          <p:cNvSpPr txBox="1"/>
          <p:nvPr/>
        </p:nvSpPr>
        <p:spPr>
          <a:xfrm>
            <a:off x="393290" y="442452"/>
            <a:ext cx="11444749" cy="356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	</a:t>
            </a:r>
            <a:r>
              <a:rPr lang="en-US" sz="3200" dirty="0">
                <a:solidFill>
                  <a:srgbClr val="00B050"/>
                </a:solidFill>
                <a:highlight>
                  <a:srgbClr val="FF0000"/>
                </a:highlight>
                <a:latin typeface="Bahnschrift Light" panose="020B0502040204020203" pitchFamily="34" charset="0"/>
              </a:rPr>
              <a:t>NAME: DHATTIWALA MOHAMMDPARVEZ MEHBOOBILAHI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solidFill>
                  <a:srgbClr val="00B050"/>
                </a:solidFill>
                <a:highlight>
                  <a:srgbClr val="FF0000"/>
                </a:highlight>
                <a:latin typeface="Bahnschrift Light" panose="020B0502040204020203" pitchFamily="34" charset="0"/>
              </a:rPr>
              <a:t>	Enrolment No.: 202218100031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solidFill>
                  <a:srgbClr val="00B050"/>
                </a:solidFill>
                <a:highlight>
                  <a:srgbClr val="FF0000"/>
                </a:highlight>
                <a:latin typeface="Bahnschrift Light" panose="020B0502040204020203" pitchFamily="34" charset="0"/>
              </a:rPr>
              <a:t>	Title: Hotel Parvez Food Menu Website</a:t>
            </a:r>
            <a:endParaRPr lang="en-IN" sz="3200" dirty="0">
              <a:solidFill>
                <a:srgbClr val="00B050"/>
              </a:solidFill>
              <a:highlight>
                <a:srgbClr val="FF0000"/>
              </a:highligh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9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A725B-5864-85B4-025A-B6814BE4089F}"/>
              </a:ext>
            </a:extLst>
          </p:cNvPr>
          <p:cNvSpPr txBox="1"/>
          <p:nvPr/>
        </p:nvSpPr>
        <p:spPr>
          <a:xfrm>
            <a:off x="3559277" y="905860"/>
            <a:ext cx="80821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																																																																																													  		</a:t>
            </a:r>
            <a:r>
              <a:rPr lang="en-US" sz="6000" dirty="0"/>
              <a:t>THANK YOU	</a:t>
            </a:r>
            <a:r>
              <a:rPr lang="en-US" dirty="0"/>
              <a:t>																																																																																					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38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0CEC80-C057-B44A-120E-54ACD7E9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52" y="-5902"/>
            <a:ext cx="9183329" cy="68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24583-6A34-E49A-FC74-5F383EB4F9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131"/>
            <a:ext cx="10515600" cy="1325563"/>
          </a:xfrm>
        </p:spPr>
        <p:txBody>
          <a:bodyPr/>
          <a:lstStyle/>
          <a:p>
            <a:r>
              <a:rPr lang="en-US" dirty="0"/>
              <a:t>				Problem Summary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9D327D-1229-E562-8021-8A4AE82CA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823997"/>
              </p:ext>
            </p:extLst>
          </p:nvPr>
        </p:nvGraphicFramePr>
        <p:xfrm>
          <a:off x="1835355" y="12481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2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DA910-B1CB-320F-2FEA-DA08074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to fix these problems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841F4E-BA74-11E1-5BEF-7A24436F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69389"/>
              </p:ext>
            </p:extLst>
          </p:nvPr>
        </p:nvGraphicFramePr>
        <p:xfrm>
          <a:off x="1953341" y="2479639"/>
          <a:ext cx="8959086" cy="305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543">
                  <a:extLst>
                    <a:ext uri="{9D8B030D-6E8A-4147-A177-3AD203B41FA5}">
                      <a16:colId xmlns:a16="http://schemas.microsoft.com/office/drawing/2014/main" val="2980989533"/>
                    </a:ext>
                  </a:extLst>
                </a:gridCol>
                <a:gridCol w="4479543">
                  <a:extLst>
                    <a:ext uri="{9D8B030D-6E8A-4147-A177-3AD203B41FA5}">
                      <a16:colId xmlns:a16="http://schemas.microsoft.com/office/drawing/2014/main" val="1520826824"/>
                    </a:ext>
                  </a:extLst>
                </a:gridCol>
              </a:tblGrid>
              <a:tr h="408758">
                <a:tc>
                  <a:txBody>
                    <a:bodyPr/>
                    <a:lstStyle/>
                    <a:p>
                      <a:r>
                        <a:rPr lang="en-US" sz="2000" dirty="0"/>
                        <a:t>Problem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Solution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extLst>
                  <a:ext uri="{0D108BD9-81ED-4DB2-BD59-A6C34878D82A}">
                    <a16:rowId xmlns:a16="http://schemas.microsoft.com/office/drawing/2014/main" val="2889677252"/>
                  </a:ext>
                </a:extLst>
              </a:tr>
              <a:tr h="408758">
                <a:tc>
                  <a:txBody>
                    <a:bodyPr/>
                    <a:lstStyle/>
                    <a:p>
                      <a:r>
                        <a:rPr lang="en-US" sz="2000" dirty="0"/>
                        <a:t>No HTTPS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SSL certificate (Let's Encrypt)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extLst>
                  <a:ext uri="{0D108BD9-81ED-4DB2-BD59-A6C34878D82A}">
                    <a16:rowId xmlns:a16="http://schemas.microsoft.com/office/drawing/2014/main" val="632836537"/>
                  </a:ext>
                </a:extLst>
              </a:tr>
              <a:tr h="408758">
                <a:tc>
                  <a:txBody>
                    <a:bodyPr/>
                    <a:lstStyle/>
                    <a:p>
                      <a:r>
                        <a:rPr lang="en-IN" sz="2000" dirty="0"/>
                        <a:t>Weak CAPTCHA</a:t>
                      </a:r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 Google reCAPTCHA v3</a:t>
                      </a:r>
                    </a:p>
                  </a:txBody>
                  <a:tcPr marL="100790" marR="100790" marT="50395" marB="50395"/>
                </a:tc>
                <a:extLst>
                  <a:ext uri="{0D108BD9-81ED-4DB2-BD59-A6C34878D82A}">
                    <a16:rowId xmlns:a16="http://schemas.microsoft.com/office/drawing/2014/main" val="2381292786"/>
                  </a:ext>
                </a:extLst>
              </a:tr>
              <a:tr h="705528">
                <a:tc>
                  <a:txBody>
                    <a:bodyPr/>
                    <a:lstStyle/>
                    <a:p>
                      <a:r>
                        <a:rPr lang="en-US" sz="2000" dirty="0"/>
                        <a:t>Local File Paths in Images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Upload images to server and link using correct relative paths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extLst>
                  <a:ext uri="{0D108BD9-81ED-4DB2-BD59-A6C34878D82A}">
                    <a16:rowId xmlns:a16="http://schemas.microsoft.com/office/drawing/2014/main" val="2270229705"/>
                  </a:ext>
                </a:extLst>
              </a:tr>
              <a:tr h="408758">
                <a:tc>
                  <a:txBody>
                    <a:bodyPr/>
                    <a:lstStyle/>
                    <a:p>
                      <a:r>
                        <a:rPr lang="en-IN" sz="2000" dirty="0"/>
                        <a:t>No Input Validation</a:t>
                      </a:r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Validate + Sanitize all user inputs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extLst>
                  <a:ext uri="{0D108BD9-81ED-4DB2-BD59-A6C34878D82A}">
                    <a16:rowId xmlns:a16="http://schemas.microsoft.com/office/drawing/2014/main" val="1997916439"/>
                  </a:ext>
                </a:extLst>
              </a:tr>
              <a:tr h="705528">
                <a:tc>
                  <a:txBody>
                    <a:bodyPr/>
                    <a:lstStyle/>
                    <a:p>
                      <a:r>
                        <a:rPr lang="en-IN" sz="2000" dirty="0"/>
                        <a:t>No Session Management</a:t>
                      </a:r>
                    </a:p>
                  </a:txBody>
                  <a:tcPr marL="100790" marR="100790" marT="50395" marB="50395"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Implement Secure login sessions, </a:t>
                      </a:r>
                      <a:r>
                        <a:rPr lang="fr-FR" sz="2000" dirty="0" err="1"/>
                        <a:t>logout</a:t>
                      </a:r>
                      <a:r>
                        <a:rPr lang="fr-FR" sz="2000" dirty="0"/>
                        <a:t>, timeout</a:t>
                      </a:r>
                      <a:endParaRPr lang="en-IN" sz="2000" dirty="0"/>
                    </a:p>
                  </a:txBody>
                  <a:tcPr marL="100790" marR="100790" marT="50395" marB="50395"/>
                </a:tc>
                <a:extLst>
                  <a:ext uri="{0D108BD9-81ED-4DB2-BD59-A6C34878D82A}">
                    <a16:rowId xmlns:a16="http://schemas.microsoft.com/office/drawing/2014/main" val="354739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89D8F-24D4-331E-0708-727152C4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49" y="167583"/>
            <a:ext cx="9404723" cy="904134"/>
          </a:xfrm>
        </p:spPr>
        <p:txBody>
          <a:bodyPr/>
          <a:lstStyle/>
          <a:p>
            <a:r>
              <a:rPr lang="en-US" dirty="0"/>
              <a:t>								Tools to Use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4AE595A-3C43-79E9-78D8-18C6534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706030"/>
              </p:ext>
            </p:extLst>
          </p:nvPr>
        </p:nvGraphicFramePr>
        <p:xfrm>
          <a:off x="1963174" y="10717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4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037571-307F-1DCF-6E22-97FEFDCC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0" y="451976"/>
            <a:ext cx="10327559" cy="6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28CCE7-AB0D-8A40-1550-15664A64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24" y="257551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Bauhaus 93" panose="04030905020B02020C02" pitchFamily="82" charset="0"/>
              </a:rPr>
              <a:t>Security Tips</a:t>
            </a:r>
            <a:endParaRPr lang="en-IN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B03E73-11AB-8E71-9863-E9F47DD10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23316"/>
              </p:ext>
            </p:extLst>
          </p:nvPr>
        </p:nvGraphicFramePr>
        <p:xfrm>
          <a:off x="1101213" y="1103124"/>
          <a:ext cx="886214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59342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66C8A-0F42-8ED1-4EA7-C3AB4064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3" y="227886"/>
            <a:ext cx="10058401" cy="67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24D-680F-F98F-3D6C-D66230D4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E4E3-83AB-0F23-E376-63AFF057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1901" y="1159352"/>
            <a:ext cx="6269591" cy="4830697"/>
          </a:xfrm>
        </p:spPr>
        <p:txBody>
          <a:bodyPr>
            <a:normAutofit/>
          </a:bodyPr>
          <a:lstStyle/>
          <a:p>
            <a:r>
              <a:rPr lang="en-US" sz="2000" dirty="0"/>
              <a:t>Website security is not optional – it is essential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Protecting user data builds </a:t>
            </a:r>
            <a:r>
              <a:rPr lang="en-US" sz="1800" b="1" dirty="0"/>
              <a:t>trust</a:t>
            </a:r>
            <a:r>
              <a:rPr lang="en-US" sz="1800" dirty="0"/>
              <a:t> and </a:t>
            </a:r>
            <a:r>
              <a:rPr lang="en-US" sz="1800" b="1" dirty="0"/>
              <a:t>reputation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Ignoring security issues can lead to </a:t>
            </a:r>
            <a:r>
              <a:rPr lang="en-US" sz="1800" b="1" dirty="0"/>
              <a:t>data theft</a:t>
            </a:r>
            <a:r>
              <a:rPr lang="en-US" sz="1800" dirty="0"/>
              <a:t>, </a:t>
            </a:r>
            <a:r>
              <a:rPr lang="en-US" sz="1800" b="1" dirty="0"/>
              <a:t>website hacking</a:t>
            </a:r>
            <a:r>
              <a:rPr lang="en-US" sz="1800" dirty="0"/>
              <a:t>, and </a:t>
            </a:r>
            <a:r>
              <a:rPr lang="en-US" sz="1800" b="1" dirty="0"/>
              <a:t>financial loss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Basic security steps</a:t>
            </a:r>
            <a:r>
              <a:rPr lang="en-US" sz="1800" dirty="0"/>
              <a:t> like HTTPS, input validation, CSRF protection, and CAPTCHA can prevent most common attacks.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/>
              <a:t>secure website = safe customers + successful business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8359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8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510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Arial</vt:lpstr>
      <vt:lpstr>Bahnschrift Light</vt:lpstr>
      <vt:lpstr>Bauhaus 93</vt:lpstr>
      <vt:lpstr>Calibri</vt:lpstr>
      <vt:lpstr>Calibri Light</vt:lpstr>
      <vt:lpstr>Century Gothic</vt:lpstr>
      <vt:lpstr>Corbel</vt:lpstr>
      <vt:lpstr>Gill Sans MT</vt:lpstr>
      <vt:lpstr>Rockwell</vt:lpstr>
      <vt:lpstr>Trebuchet MS</vt:lpstr>
      <vt:lpstr>Wingdings</vt:lpstr>
      <vt:lpstr>Wingdings 3</vt:lpstr>
      <vt:lpstr>Ion</vt:lpstr>
      <vt:lpstr>Basis</vt:lpstr>
      <vt:lpstr>Atlas</vt:lpstr>
      <vt:lpstr>Office Theme</vt:lpstr>
      <vt:lpstr>Berlin</vt:lpstr>
      <vt:lpstr>1_Office Theme</vt:lpstr>
      <vt:lpstr>1_Gallery</vt:lpstr>
      <vt:lpstr>Mesh</vt:lpstr>
      <vt:lpstr>PowerPoint Presentation</vt:lpstr>
      <vt:lpstr>PowerPoint Presentation</vt:lpstr>
      <vt:lpstr>    Problem Summary</vt:lpstr>
      <vt:lpstr>How to fix these problems</vt:lpstr>
      <vt:lpstr>        Tools to Use</vt:lpstr>
      <vt:lpstr>PowerPoint Presentation</vt:lpstr>
      <vt:lpstr>Security Tips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Dhattiwala Mohammedparvez</dc:creator>
  <cp:lastModifiedBy>Dhattiwala Mohammedparvez</cp:lastModifiedBy>
  <cp:revision>36</cp:revision>
  <dcterms:created xsi:type="dcterms:W3CDTF">2025-04-18T11:26:29Z</dcterms:created>
  <dcterms:modified xsi:type="dcterms:W3CDTF">2025-05-05T03:37:24Z</dcterms:modified>
</cp:coreProperties>
</file>