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parvez" userId="a84dc8f4b4163865" providerId="LiveId" clId="{DE013229-0077-4AB7-B13E-FEC2A851F9DF}"/>
    <pc:docChg chg="modSld">
      <pc:chgData name="syed parvez" userId="a84dc8f4b4163865" providerId="LiveId" clId="{DE013229-0077-4AB7-B13E-FEC2A851F9DF}" dt="2017-08-18T17:03:04.856" v="11" actId="14100"/>
      <pc:docMkLst>
        <pc:docMk/>
      </pc:docMkLst>
      <pc:sldChg chg="addSp modSp">
        <pc:chgData name="syed parvez" userId="a84dc8f4b4163865" providerId="LiveId" clId="{DE013229-0077-4AB7-B13E-FEC2A851F9DF}" dt="2017-08-18T17:03:04.856" v="11" actId="14100"/>
        <pc:sldMkLst>
          <pc:docMk/>
          <pc:sldMk cId="48624386" sldId="259"/>
        </pc:sldMkLst>
        <pc:picChg chg="add mod">
          <ac:chgData name="syed parvez" userId="a84dc8f4b4163865" providerId="LiveId" clId="{DE013229-0077-4AB7-B13E-FEC2A851F9DF}" dt="2017-08-18T17:03:00.254" v="10" actId="14100"/>
          <ac:picMkLst>
            <pc:docMk/>
            <pc:sldMk cId="48624386" sldId="259"/>
            <ac:picMk id="5" creationId="{BDCD8B30-E45B-495A-A547-9AEF5B95BF64}"/>
          </ac:picMkLst>
        </pc:picChg>
        <pc:picChg chg="mod">
          <ac:chgData name="syed parvez" userId="a84dc8f4b4163865" providerId="LiveId" clId="{DE013229-0077-4AB7-B13E-FEC2A851F9DF}" dt="2017-08-18T17:03:04.856" v="11" actId="14100"/>
          <ac:picMkLst>
            <pc:docMk/>
            <pc:sldMk cId="48624386" sldId="259"/>
            <ac:picMk id="7" creationId="{CE754876-F0DB-46E0-B043-58C731614C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7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5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06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4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6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6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DeFECT</a:t>
            </a:r>
            <a:r>
              <a:rPr lang="en-US" dirty="0"/>
              <a:t> TRACKING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2028" y="4195690"/>
            <a:ext cx="8689976" cy="1371599"/>
          </a:xfrm>
        </p:spPr>
        <p:txBody>
          <a:bodyPr>
            <a:noAutofit/>
          </a:bodyPr>
          <a:lstStyle/>
          <a:p>
            <a:r>
              <a:rPr lang="en-US" sz="1400" dirty="0"/>
              <a:t>Mini project By</a:t>
            </a:r>
          </a:p>
          <a:p>
            <a:r>
              <a:rPr lang="en-US" sz="1400" dirty="0"/>
              <a:t>Syed </a:t>
            </a:r>
            <a:r>
              <a:rPr lang="en-US" sz="1400" dirty="0" err="1"/>
              <a:t>yousuf</a:t>
            </a:r>
            <a:endParaRPr lang="en-US" sz="1400" dirty="0"/>
          </a:p>
          <a:p>
            <a:r>
              <a:rPr lang="en-US" sz="1400" dirty="0"/>
              <a:t>Syed parvez</a:t>
            </a:r>
          </a:p>
          <a:p>
            <a:r>
              <a:rPr lang="en-US" sz="1400" dirty="0" err="1"/>
              <a:t>Mohd</a:t>
            </a:r>
            <a:r>
              <a:rPr lang="en-US" sz="1400" dirty="0"/>
              <a:t> Sufiyan</a:t>
            </a:r>
          </a:p>
          <a:p>
            <a:pPr algn="r"/>
            <a:r>
              <a:rPr lang="en-US" sz="1800" dirty="0"/>
              <a:t>Guide Shaik </a:t>
            </a:r>
            <a:r>
              <a:rPr lang="en-US" sz="1800" dirty="0" err="1"/>
              <a:t>mahboob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2711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0"/>
    </mc:Choice>
    <mc:Fallback xmlns="">
      <p:transition spd="slow" advTm="108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Defect tracking system Is a web application which is used by programmers to record the information of  bugs which arises during a project development.</a:t>
            </a:r>
          </a:p>
          <a:p>
            <a:r>
              <a:rPr lang="en-US" dirty="0"/>
              <a:t>This project has an report generation option through which analyzing and work allocation made easy.</a:t>
            </a:r>
          </a:p>
          <a:p>
            <a:r>
              <a:rPr lang="en-US" dirty="0"/>
              <a:t>This application has made project assignment easy and a project manager can monitor the status of the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2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57"/>
    </mc:Choice>
    <mc:Fallback xmlns="">
      <p:transition spd="slow" advTm="359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Every employee will be given a unique ID and password through which they need to submit their projects.</a:t>
            </a:r>
          </a:p>
          <a:p>
            <a:r>
              <a:rPr lang="en-US" dirty="0"/>
              <a:t>Administrator can login and check all the data store in DB.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54876-F0DB-46E0-B043-58C73161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3832902"/>
            <a:ext cx="5380383" cy="2806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D8B30-E45B-495A-A547-9AEF5B95B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04" y="3832902"/>
            <a:ext cx="3713717" cy="28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"/>
    </mc:Choice>
    <mc:Fallback xmlns="">
      <p:transition spd="slow" advTm="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84123"/>
            <a:ext cx="5304146" cy="4685489"/>
          </a:xfrm>
        </p:spPr>
        <p:txBody>
          <a:bodyPr/>
          <a:lstStyle/>
          <a:p>
            <a:r>
              <a:rPr lang="en-US" dirty="0"/>
              <a:t>Bugs are saved into the database which was found during the execution of the program.</a:t>
            </a:r>
          </a:p>
          <a:p>
            <a:r>
              <a:rPr lang="en-US" dirty="0"/>
              <a:t>Some Bugs occurs only in the shipping version of the program in this case it can be easily solved by going through the database.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C4EEF-02F7-495D-BA31-69ADDC00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90" y="1884123"/>
            <a:ext cx="5473371" cy="46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7"/>
    </mc:Choice>
    <mc:Fallback xmlns="">
      <p:transition spd="slow" advTm="60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0BCA-8769-45F1-8ECB-C4E604A1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89CC-35B2-4FCD-8863-7899BEE2AC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8462"/>
            <a:ext cx="4938386" cy="4853353"/>
          </a:xfrm>
        </p:spPr>
        <p:txBody>
          <a:bodyPr/>
          <a:lstStyle/>
          <a:p>
            <a:r>
              <a:rPr lang="en-US" dirty="0"/>
              <a:t>You can check the project assigned to you.</a:t>
            </a:r>
          </a:p>
          <a:p>
            <a:r>
              <a:rPr lang="en-US" dirty="0"/>
              <a:t>Its also shows the status of the project and total number of bugs found in that project.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BC68A-3ABA-42A7-B96C-5B5954BB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1758462"/>
            <a:ext cx="6147582" cy="4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Operating system               : Windows </a:t>
            </a:r>
            <a:r>
              <a:rPr lang="en-US" dirty="0" err="1"/>
              <a:t>xp</a:t>
            </a:r>
            <a:r>
              <a:rPr lang="en-US" dirty="0"/>
              <a:t> (least)</a:t>
            </a:r>
          </a:p>
          <a:p>
            <a:r>
              <a:rPr lang="en-US" dirty="0"/>
              <a:t>User interface                     : bootstrap, w3css</a:t>
            </a:r>
          </a:p>
          <a:p>
            <a:r>
              <a:rPr lang="en-US" dirty="0"/>
              <a:t>Back-end		         : </a:t>
            </a:r>
            <a:r>
              <a:rPr lang="en-US" dirty="0" err="1"/>
              <a:t>php</a:t>
            </a:r>
            <a:r>
              <a:rPr lang="en-US" dirty="0"/>
              <a:t> 5.0</a:t>
            </a:r>
          </a:p>
          <a:p>
            <a:r>
              <a:rPr lang="en-US" dirty="0"/>
              <a:t>Scripting language          :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Data base                            : </a:t>
            </a:r>
            <a:r>
              <a:rPr lang="en-US" dirty="0" err="1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1"/>
    </mc:Choice>
    <mc:Fallback xmlns="">
      <p:transition spd="slow" advTm="10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Processor                          :    Pentium 4</a:t>
            </a:r>
          </a:p>
          <a:p>
            <a:r>
              <a:rPr lang="en-US" dirty="0"/>
              <a:t>Hard disk                            :    40GB</a:t>
            </a:r>
          </a:p>
          <a:p>
            <a:r>
              <a:rPr lang="en-US" dirty="0"/>
              <a:t>RAM			        :     256MB</a:t>
            </a:r>
          </a:p>
          <a:p>
            <a:r>
              <a:rPr lang="en-US" dirty="0"/>
              <a:t>Internet 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6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5"/>
    </mc:Choice>
    <mc:Fallback xmlns="">
      <p:transition spd="slow" advTm="81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the records are maintained in the data base in a structure manner.</a:t>
            </a:r>
          </a:p>
          <a:p>
            <a:r>
              <a:rPr lang="en-US" dirty="0"/>
              <a:t>It provides a user-friendly environment for the programmers to save the bugs.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8"/>
    </mc:Choice>
    <mc:Fallback xmlns="">
      <p:transition spd="slow" advTm="132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902" y="770917"/>
            <a:ext cx="9905998" cy="1478570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</a:t>
            </a:r>
          </a:p>
          <a:p>
            <a:pPr marL="3657600" lvl="8" indent="0">
              <a:buNone/>
            </a:pPr>
            <a:r>
              <a:rPr lang="en-US" sz="5000" dirty="0">
                <a:latin typeface="Algerian" panose="04020705040A02060702" pitchFamily="82" charset="0"/>
              </a:rPr>
              <a:t>You</a:t>
            </a:r>
            <a:endParaRPr lang="en-GB" sz="5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7"/>
    </mc:Choice>
    <mc:Fallback xmlns="">
      <p:transition spd="slow" advTm="8937"/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114</TotalTime>
  <Words>242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Tw Cen MT</vt:lpstr>
      <vt:lpstr>Droplet</vt:lpstr>
      <vt:lpstr>DeFECT TRACKING SYSTEM</vt:lpstr>
      <vt:lpstr>overview</vt:lpstr>
      <vt:lpstr>applications</vt:lpstr>
      <vt:lpstr>Features &amp; Benefits</vt:lpstr>
      <vt:lpstr>Features &amp; benefits</vt:lpstr>
      <vt:lpstr>Software requirements</vt:lpstr>
      <vt:lpstr>Hardware requirements</vt:lpstr>
      <vt:lpstr>Proposed system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TRACKING SYSTEM</dc:title>
  <dc:creator>syed parvez</dc:creator>
  <cp:lastModifiedBy>syed parvez</cp:lastModifiedBy>
  <cp:revision>13</cp:revision>
  <dcterms:created xsi:type="dcterms:W3CDTF">2016-09-22T16:45:43Z</dcterms:created>
  <dcterms:modified xsi:type="dcterms:W3CDTF">2017-08-18T17:04:13Z</dcterms:modified>
</cp:coreProperties>
</file>