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vez Alam" userId="9dc23d61-c0d7-4d8e-bb2f-bf6fe2702807" providerId="ADAL" clId="{D27C6A39-3C9E-497E-A31B-581921D85CAA}"/>
    <pc:docChg chg="custSel modSld">
      <pc:chgData name="Parvez Alam" userId="9dc23d61-c0d7-4d8e-bb2f-bf6fe2702807" providerId="ADAL" clId="{D27C6A39-3C9E-497E-A31B-581921D85CAA}" dt="2024-10-09T15:15:50.150" v="22" actId="1076"/>
      <pc:docMkLst>
        <pc:docMk/>
      </pc:docMkLst>
      <pc:sldChg chg="modSp mod">
        <pc:chgData name="Parvez Alam" userId="9dc23d61-c0d7-4d8e-bb2f-bf6fe2702807" providerId="ADAL" clId="{D27C6A39-3C9E-497E-A31B-581921D85CAA}" dt="2024-10-09T15:06:05.033" v="13" actId="1076"/>
        <pc:sldMkLst>
          <pc:docMk/>
          <pc:sldMk cId="3727358556" sldId="256"/>
        </pc:sldMkLst>
        <pc:spChg chg="mod">
          <ac:chgData name="Parvez Alam" userId="9dc23d61-c0d7-4d8e-bb2f-bf6fe2702807" providerId="ADAL" clId="{D27C6A39-3C9E-497E-A31B-581921D85CAA}" dt="2024-10-08T07:57:56.298" v="9" actId="1076"/>
          <ac:spMkLst>
            <pc:docMk/>
            <pc:sldMk cId="3727358556" sldId="256"/>
            <ac:spMk id="48" creationId="{D1CD1153-7A0F-7F7E-F1D9-62A1330D459E}"/>
          </ac:spMkLst>
        </pc:spChg>
        <pc:grpChg chg="mod">
          <ac:chgData name="Parvez Alam" userId="9dc23d61-c0d7-4d8e-bb2f-bf6fe2702807" providerId="ADAL" clId="{D27C6A39-3C9E-497E-A31B-581921D85CAA}" dt="2024-10-08T07:57:56.298" v="9" actId="1076"/>
          <ac:grpSpMkLst>
            <pc:docMk/>
            <pc:sldMk cId="3727358556" sldId="256"/>
            <ac:grpSpMk id="58" creationId="{E006C2E1-BD37-595E-714D-45536A960591}"/>
          </ac:grpSpMkLst>
        </pc:grpChg>
        <pc:picChg chg="mod">
          <ac:chgData name="Parvez Alam" userId="9dc23d61-c0d7-4d8e-bb2f-bf6fe2702807" providerId="ADAL" clId="{D27C6A39-3C9E-497E-A31B-581921D85CAA}" dt="2024-10-08T07:58:13.546" v="12" actId="1076"/>
          <ac:picMkLst>
            <pc:docMk/>
            <pc:sldMk cId="3727358556" sldId="256"/>
            <ac:picMk id="6" creationId="{B394242F-55C8-D7D8-9CA2-570BEB83AFD6}"/>
          </ac:picMkLst>
        </pc:picChg>
        <pc:picChg chg="mod">
          <ac:chgData name="Parvez Alam" userId="9dc23d61-c0d7-4d8e-bb2f-bf6fe2702807" providerId="ADAL" clId="{D27C6A39-3C9E-497E-A31B-581921D85CAA}" dt="2024-10-08T07:57:56.298" v="9" actId="1076"/>
          <ac:picMkLst>
            <pc:docMk/>
            <pc:sldMk cId="3727358556" sldId="256"/>
            <ac:picMk id="8" creationId="{01D6EF13-474C-009B-2C5E-E28D6AE283F3}"/>
          </ac:picMkLst>
        </pc:picChg>
        <pc:picChg chg="mod">
          <ac:chgData name="Parvez Alam" userId="9dc23d61-c0d7-4d8e-bb2f-bf6fe2702807" providerId="ADAL" clId="{D27C6A39-3C9E-497E-A31B-581921D85CAA}" dt="2024-10-08T07:57:56.298" v="9" actId="1076"/>
          <ac:picMkLst>
            <pc:docMk/>
            <pc:sldMk cId="3727358556" sldId="256"/>
            <ac:picMk id="18" creationId="{C835E7DD-9419-9AD2-A67B-A847208C5F22}"/>
          </ac:picMkLst>
        </pc:picChg>
        <pc:picChg chg="mod">
          <ac:chgData name="Parvez Alam" userId="9dc23d61-c0d7-4d8e-bb2f-bf6fe2702807" providerId="ADAL" clId="{D27C6A39-3C9E-497E-A31B-581921D85CAA}" dt="2024-10-08T07:58:03.359" v="10" actId="14100"/>
          <ac:picMkLst>
            <pc:docMk/>
            <pc:sldMk cId="3727358556" sldId="256"/>
            <ac:picMk id="20" creationId="{4265137A-1486-8F09-F29A-E1E2B78F0FD2}"/>
          </ac:picMkLst>
        </pc:picChg>
        <pc:cxnChg chg="mod">
          <ac:chgData name="Parvez Alam" userId="9dc23d61-c0d7-4d8e-bb2f-bf6fe2702807" providerId="ADAL" clId="{D27C6A39-3C9E-497E-A31B-581921D85CAA}" dt="2024-10-08T07:58:09.973" v="11" actId="1076"/>
          <ac:cxnSpMkLst>
            <pc:docMk/>
            <pc:sldMk cId="3727358556" sldId="256"/>
            <ac:cxnSpMk id="22" creationId="{9A800D2D-A9C4-C844-C2FD-CA42EF04008D}"/>
          </ac:cxnSpMkLst>
        </pc:cxnChg>
        <pc:cxnChg chg="mod">
          <ac:chgData name="Parvez Alam" userId="9dc23d61-c0d7-4d8e-bb2f-bf6fe2702807" providerId="ADAL" clId="{D27C6A39-3C9E-497E-A31B-581921D85CAA}" dt="2024-10-08T07:57:56.298" v="9" actId="1076"/>
          <ac:cxnSpMkLst>
            <pc:docMk/>
            <pc:sldMk cId="3727358556" sldId="256"/>
            <ac:cxnSpMk id="24" creationId="{0625DB32-F82D-C247-042C-2C6AA3B35425}"/>
          </ac:cxnSpMkLst>
        </pc:cxnChg>
        <pc:cxnChg chg="mod">
          <ac:chgData name="Parvez Alam" userId="9dc23d61-c0d7-4d8e-bb2f-bf6fe2702807" providerId="ADAL" clId="{D27C6A39-3C9E-497E-A31B-581921D85CAA}" dt="2024-10-08T07:57:56.298" v="9" actId="1076"/>
          <ac:cxnSpMkLst>
            <pc:docMk/>
            <pc:sldMk cId="3727358556" sldId="256"/>
            <ac:cxnSpMk id="27" creationId="{82A540BC-6042-FF30-B817-F83F4B4128C2}"/>
          </ac:cxnSpMkLst>
        </pc:cxnChg>
        <pc:cxnChg chg="mod">
          <ac:chgData name="Parvez Alam" userId="9dc23d61-c0d7-4d8e-bb2f-bf6fe2702807" providerId="ADAL" clId="{D27C6A39-3C9E-497E-A31B-581921D85CAA}" dt="2024-10-08T07:57:56.298" v="9" actId="1076"/>
          <ac:cxnSpMkLst>
            <pc:docMk/>
            <pc:sldMk cId="3727358556" sldId="256"/>
            <ac:cxnSpMk id="28" creationId="{C0E3A70B-33F6-0AE0-129C-CA2F816ACC84}"/>
          </ac:cxnSpMkLst>
        </pc:cxnChg>
        <pc:cxnChg chg="mod">
          <ac:chgData name="Parvez Alam" userId="9dc23d61-c0d7-4d8e-bb2f-bf6fe2702807" providerId="ADAL" clId="{D27C6A39-3C9E-497E-A31B-581921D85CAA}" dt="2024-10-09T15:06:05.033" v="13" actId="1076"/>
          <ac:cxnSpMkLst>
            <pc:docMk/>
            <pc:sldMk cId="3727358556" sldId="256"/>
            <ac:cxnSpMk id="31" creationId="{19D997A8-A26B-76B2-8C28-E981564F7E05}"/>
          </ac:cxnSpMkLst>
        </pc:cxnChg>
        <pc:cxnChg chg="mod">
          <ac:chgData name="Parvez Alam" userId="9dc23d61-c0d7-4d8e-bb2f-bf6fe2702807" providerId="ADAL" clId="{D27C6A39-3C9E-497E-A31B-581921D85CAA}" dt="2024-10-08T07:57:56.298" v="9" actId="1076"/>
          <ac:cxnSpMkLst>
            <pc:docMk/>
            <pc:sldMk cId="3727358556" sldId="256"/>
            <ac:cxnSpMk id="36" creationId="{AD28DEC8-A901-5724-334B-3B3E70D660BB}"/>
          </ac:cxnSpMkLst>
        </pc:cxnChg>
        <pc:cxnChg chg="mod">
          <ac:chgData name="Parvez Alam" userId="9dc23d61-c0d7-4d8e-bb2f-bf6fe2702807" providerId="ADAL" clId="{D27C6A39-3C9E-497E-A31B-581921D85CAA}" dt="2024-10-08T07:57:56.298" v="9" actId="1076"/>
          <ac:cxnSpMkLst>
            <pc:docMk/>
            <pc:sldMk cId="3727358556" sldId="256"/>
            <ac:cxnSpMk id="37" creationId="{9750BAA2-EB24-7573-6A2B-A31D9B35A3C6}"/>
          </ac:cxnSpMkLst>
        </pc:cxnChg>
        <pc:cxnChg chg="mod">
          <ac:chgData name="Parvez Alam" userId="9dc23d61-c0d7-4d8e-bb2f-bf6fe2702807" providerId="ADAL" clId="{D27C6A39-3C9E-497E-A31B-581921D85CAA}" dt="2024-10-08T07:57:56.298" v="9" actId="1076"/>
          <ac:cxnSpMkLst>
            <pc:docMk/>
            <pc:sldMk cId="3727358556" sldId="256"/>
            <ac:cxnSpMk id="49" creationId="{CA66A31D-00D3-C9A3-61A3-B73E8BE87BDD}"/>
          </ac:cxnSpMkLst>
        </pc:cxnChg>
        <pc:cxnChg chg="mod">
          <ac:chgData name="Parvez Alam" userId="9dc23d61-c0d7-4d8e-bb2f-bf6fe2702807" providerId="ADAL" clId="{D27C6A39-3C9E-497E-A31B-581921D85CAA}" dt="2024-10-08T07:57:56.298" v="9" actId="1076"/>
          <ac:cxnSpMkLst>
            <pc:docMk/>
            <pc:sldMk cId="3727358556" sldId="256"/>
            <ac:cxnSpMk id="53" creationId="{A3C059AB-1F6E-53B4-8393-49119F95EA08}"/>
          </ac:cxnSpMkLst>
        </pc:cxnChg>
      </pc:sldChg>
      <pc:sldChg chg="delSp modSp mod">
        <pc:chgData name="Parvez Alam" userId="9dc23d61-c0d7-4d8e-bb2f-bf6fe2702807" providerId="ADAL" clId="{D27C6A39-3C9E-497E-A31B-581921D85CAA}" dt="2024-10-09T15:15:50.150" v="22" actId="1076"/>
        <pc:sldMkLst>
          <pc:docMk/>
          <pc:sldMk cId="3487315305" sldId="257"/>
        </pc:sldMkLst>
        <pc:spChg chg="del">
          <ac:chgData name="Parvez Alam" userId="9dc23d61-c0d7-4d8e-bb2f-bf6fe2702807" providerId="ADAL" clId="{D27C6A39-3C9E-497E-A31B-581921D85CAA}" dt="2024-10-09T15:15:32.924" v="16" actId="478"/>
          <ac:spMkLst>
            <pc:docMk/>
            <pc:sldMk cId="3487315305" sldId="257"/>
            <ac:spMk id="2" creationId="{504BC192-D6C2-28B6-946C-13394E38E11D}"/>
          </ac:spMkLst>
        </pc:spChg>
        <pc:spChg chg="del">
          <ac:chgData name="Parvez Alam" userId="9dc23d61-c0d7-4d8e-bb2f-bf6fe2702807" providerId="ADAL" clId="{D27C6A39-3C9E-497E-A31B-581921D85CAA}" dt="2024-10-09T15:15:35.237" v="17" actId="478"/>
          <ac:spMkLst>
            <pc:docMk/>
            <pc:sldMk cId="3487315305" sldId="257"/>
            <ac:spMk id="3" creationId="{18D36A27-BE5D-1659-9D0D-47A340A8D7C9}"/>
          </ac:spMkLst>
        </pc:spChg>
        <pc:picChg chg="mod">
          <ac:chgData name="Parvez Alam" userId="9dc23d61-c0d7-4d8e-bb2f-bf6fe2702807" providerId="ADAL" clId="{D27C6A39-3C9E-497E-A31B-581921D85CAA}" dt="2024-10-09T15:15:47.223" v="21" actId="1076"/>
          <ac:picMkLst>
            <pc:docMk/>
            <pc:sldMk cId="3487315305" sldId="257"/>
            <ac:picMk id="4" creationId="{F5388B38-FF2F-9371-0159-A592F0E6C5C8}"/>
          </ac:picMkLst>
        </pc:picChg>
        <pc:picChg chg="mod">
          <ac:chgData name="Parvez Alam" userId="9dc23d61-c0d7-4d8e-bb2f-bf6fe2702807" providerId="ADAL" clId="{D27C6A39-3C9E-497E-A31B-581921D85CAA}" dt="2024-10-09T15:15:50.150" v="22" actId="1076"/>
          <ac:picMkLst>
            <pc:docMk/>
            <pc:sldMk cId="3487315305" sldId="257"/>
            <ac:picMk id="45" creationId="{5480CB5F-CE38-2E3F-3479-CE8505352A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ACCD-6376-AEC1-C422-534E330AF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6037B-8091-7F7C-D447-BF846E08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C83E-E35D-A8D7-A2A9-41DDDFCB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D32-EA13-4F1E-B423-6F7486E5C63A}" type="datetimeFigureOut">
              <a:rPr lang="en-AE" smtClean="0"/>
              <a:t>08/10/2024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C947-5CCB-3CD3-D758-FB1E4958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6FE1-44E9-1C7F-B9D5-64871A0C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2-B578-431D-AF04-6C43DB9E65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9458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A40E-F843-94D6-09E4-1EB1CB9B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C9DE7-E4F1-9F9A-C8AB-BFF66E91C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5663-2EBD-4264-F9AF-8ABFBD5E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D32-EA13-4F1E-B423-6F7486E5C63A}" type="datetimeFigureOut">
              <a:rPr lang="en-AE" smtClean="0"/>
              <a:t>08/10/2024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2AD67-874E-8EFF-BB38-638AD6A4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81A8-1721-F4EE-850B-EDDD0961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2-B578-431D-AF04-6C43DB9E65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76007-9601-9FA8-0938-5AF625B3C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CB410-C3A9-FE6E-9078-235BD5FA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2715-C13F-15BA-B512-1AE4C637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D32-EA13-4F1E-B423-6F7486E5C63A}" type="datetimeFigureOut">
              <a:rPr lang="en-AE" smtClean="0"/>
              <a:t>08/10/2024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EF96A-A28D-9BE3-5928-4A9E8435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B66E-4963-E689-889D-9EE1B97E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2-B578-431D-AF04-6C43DB9E65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403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546A-EBD2-A677-4D5A-82BC4173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1006-35D4-DEF2-D6B6-66C6D032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1211-726B-CEA6-6260-6CC538AD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D32-EA13-4F1E-B423-6F7486E5C63A}" type="datetimeFigureOut">
              <a:rPr lang="en-AE" smtClean="0"/>
              <a:t>08/10/2024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54953-48C2-C5CD-8913-0701B85B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3501-435E-0A9B-5BEF-6761E50F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2-B578-431D-AF04-6C43DB9E65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0528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6F9A-7529-250B-54B5-14F4CFA0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98E6D-DE0A-D7CC-39D5-817CBBE2D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9D9C-8B89-9444-CF1C-D49EAC81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D32-EA13-4F1E-B423-6F7486E5C63A}" type="datetimeFigureOut">
              <a:rPr lang="en-AE" smtClean="0"/>
              <a:t>08/10/2024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330C-20AD-09D6-CDC8-0936B035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AE3B-B188-CCFA-5C91-248E6E0F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2-B578-431D-AF04-6C43DB9E65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906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8A33-3BC7-763A-42B7-19E3CF86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FDD2-25AB-06A9-0938-65ECE4DAC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40D8E-693C-0CFB-C963-84DB449B2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4DA20-5686-715E-9C82-20D9780C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D32-EA13-4F1E-B423-6F7486E5C63A}" type="datetimeFigureOut">
              <a:rPr lang="en-AE" smtClean="0"/>
              <a:t>08/10/2024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B2EF3-BBCC-73B2-5007-3F503AEB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AD0A5-38B0-7BC7-2313-A0FFE149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2-B578-431D-AF04-6C43DB9E65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9051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86F1-0BD2-79B1-A364-068DDDFA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A534-68F9-4C1F-27B8-A6CF7234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A79FB-ECA6-E9BD-58F9-7D9556AB0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5CBC3-81E8-B470-C549-2942B2617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D1E94-5058-1343-C70B-EC0A47350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A3784-4A98-FD33-91D1-350EB239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D32-EA13-4F1E-B423-6F7486E5C63A}" type="datetimeFigureOut">
              <a:rPr lang="en-AE" smtClean="0"/>
              <a:t>08/10/2024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B452D-EB8F-76D5-B047-0014F0EE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F122D-B5CD-0011-FA12-E1CD6ED1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2-B578-431D-AF04-6C43DB9E65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7258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0D3-E1F1-CFD8-C91C-D4D69DF8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C5F6-94C7-2C47-7912-3F214896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D32-EA13-4F1E-B423-6F7486E5C63A}" type="datetimeFigureOut">
              <a:rPr lang="en-AE" smtClean="0"/>
              <a:t>08/10/2024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64680-B73E-B1EE-0D40-E5C9B059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535BC-FBE5-FF11-C2E6-1302F808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2-B578-431D-AF04-6C43DB9E65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6114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8342A-9039-6BDF-A77D-891D9964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D32-EA13-4F1E-B423-6F7486E5C63A}" type="datetimeFigureOut">
              <a:rPr lang="en-AE" smtClean="0"/>
              <a:t>08/10/2024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57C1A-78A5-9275-895C-C8B34D62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9FFAC-BC1B-A475-A318-592872A9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2-B578-431D-AF04-6C43DB9E65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3100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4FEE-9A6F-FA1D-E041-5F8D7EC1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8099-D369-E3A6-7681-A08152EEB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DEF1F-955A-2EE5-BAB8-5A65F7511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94BF4-D521-B354-ADE1-1B7B9888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D32-EA13-4F1E-B423-6F7486E5C63A}" type="datetimeFigureOut">
              <a:rPr lang="en-AE" smtClean="0"/>
              <a:t>08/10/2024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42214-AFF6-D1FF-FA6B-33F067B3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02C4C-37BB-3311-ADBF-F20BAACB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2-B578-431D-AF04-6C43DB9E65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0272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F67A-5ABF-628E-53C3-6A7CAE1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3F8E0-16E5-C693-4D3F-7B48780CA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C65CE-40A6-FEFC-11EB-1B199B67E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FA5ED-B89C-D1D6-D29E-14E721DD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D32-EA13-4F1E-B423-6F7486E5C63A}" type="datetimeFigureOut">
              <a:rPr lang="en-AE" smtClean="0"/>
              <a:t>08/10/2024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A160-0DA6-1D1D-E8DA-675AF830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90BD4-5777-E97A-BB47-80E340CE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2-B578-431D-AF04-6C43DB9E65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967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7FA1F-EEE3-E309-9926-66027EC8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46A7D-CA18-043D-94B6-90DA4FA4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98AC-BD7F-8A8F-A436-8040816E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74D32-EA13-4F1E-B423-6F7486E5C63A}" type="datetimeFigureOut">
              <a:rPr lang="en-AE" smtClean="0"/>
              <a:t>08/10/2024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6E21-D3C9-2085-6E47-395C3CD13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788A-318B-E769-0653-1A8685871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B3832-B578-431D-AF04-6C43DB9E65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653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94242F-55C8-D7D8-9CA2-570BEB83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63" y="689283"/>
            <a:ext cx="1173543" cy="1173543"/>
          </a:xfrm>
          <a:prstGeom prst="rect">
            <a:avLst/>
          </a:prstGeom>
        </p:spPr>
      </p:pic>
      <p:pic>
        <p:nvPicPr>
          <p:cNvPr id="8" name="Picture 7" descr="A logo with purple text&#10;&#10;Description automatically generated">
            <a:extLst>
              <a:ext uri="{FF2B5EF4-FFF2-40B4-BE49-F238E27FC236}">
                <a16:creationId xmlns:a16="http://schemas.microsoft.com/office/drawing/2014/main" id="{01D6EF13-474C-009B-2C5E-E28D6AE28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01" y="3031667"/>
            <a:ext cx="2047845" cy="1418132"/>
          </a:xfrm>
          <a:prstGeom prst="rect">
            <a:avLst/>
          </a:prstGeom>
        </p:spPr>
      </p:pic>
      <p:pic>
        <p:nvPicPr>
          <p:cNvPr id="18" name="Picture 17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835E7DD-9419-9AD2-A67B-A847208C5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756" y="5624254"/>
            <a:ext cx="1648666" cy="6038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65137A-1486-8F09-F29A-E1E2B78F0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67" y="3031435"/>
            <a:ext cx="3162822" cy="172940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00D2D-A9C4-C844-C2FD-CA42EF04008D}"/>
              </a:ext>
            </a:extLst>
          </p:cNvPr>
          <p:cNvCxnSpPr>
            <a:cxnSpLocks/>
          </p:cNvCxnSpPr>
          <p:nvPr/>
        </p:nvCxnSpPr>
        <p:spPr>
          <a:xfrm>
            <a:off x="1720235" y="1939429"/>
            <a:ext cx="8080" cy="10717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25DB32-F82D-C247-042C-2C6AA3B35425}"/>
              </a:ext>
            </a:extLst>
          </p:cNvPr>
          <p:cNvCxnSpPr>
            <a:cxnSpLocks/>
          </p:cNvCxnSpPr>
          <p:nvPr/>
        </p:nvCxnSpPr>
        <p:spPr>
          <a:xfrm flipV="1">
            <a:off x="3796693" y="3728154"/>
            <a:ext cx="1189703" cy="15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A540BC-6042-FF30-B817-F83F4B4128C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894089" y="4558574"/>
            <a:ext cx="0" cy="10656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E3A70B-33F6-0AE0-129C-CA2F816ACC84}"/>
              </a:ext>
            </a:extLst>
          </p:cNvPr>
          <p:cNvCxnSpPr>
            <a:cxnSpLocks/>
          </p:cNvCxnSpPr>
          <p:nvPr/>
        </p:nvCxnSpPr>
        <p:spPr>
          <a:xfrm flipV="1">
            <a:off x="9433700" y="4558574"/>
            <a:ext cx="0" cy="10656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D997A8-A26B-76B2-8C28-E981564F7E05}"/>
              </a:ext>
            </a:extLst>
          </p:cNvPr>
          <p:cNvCxnSpPr>
            <a:cxnSpLocks/>
          </p:cNvCxnSpPr>
          <p:nvPr/>
        </p:nvCxnSpPr>
        <p:spPr>
          <a:xfrm flipH="1">
            <a:off x="3795141" y="4120643"/>
            <a:ext cx="118970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06C2E1-BD37-595E-714D-45536A960591}"/>
              </a:ext>
            </a:extLst>
          </p:cNvPr>
          <p:cNvGrpSpPr/>
          <p:nvPr/>
        </p:nvGrpSpPr>
        <p:grpSpPr>
          <a:xfrm>
            <a:off x="8895522" y="687933"/>
            <a:ext cx="1532793" cy="1206823"/>
            <a:chOff x="7076661" y="150253"/>
            <a:chExt cx="1699510" cy="1611456"/>
          </a:xfrm>
        </p:grpSpPr>
        <p:pic>
          <p:nvPicPr>
            <p:cNvPr id="34" name="Picture 33" descr="A blue and pink brain with gears&#10;&#10;Description automatically generated">
              <a:extLst>
                <a:ext uri="{FF2B5EF4-FFF2-40B4-BE49-F238E27FC236}">
                  <a16:creationId xmlns:a16="http://schemas.microsoft.com/office/drawing/2014/main" id="{80DEE30F-1775-01D4-3E99-AD8B86BC1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02" t="19196"/>
            <a:stretch/>
          </p:blipFill>
          <p:spPr>
            <a:xfrm>
              <a:off x="7076661" y="150253"/>
              <a:ext cx="1699508" cy="133033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2C86E8-4EB0-C9AE-435B-C060B98DBBDE}"/>
                </a:ext>
              </a:extLst>
            </p:cNvPr>
            <p:cNvSpPr/>
            <p:nvPr/>
          </p:nvSpPr>
          <p:spPr>
            <a:xfrm>
              <a:off x="7086600" y="1400458"/>
              <a:ext cx="1689571" cy="36125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 Memory</a:t>
              </a:r>
              <a:endParaRPr lang="en-AE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28DEC8-A901-5724-334B-3B3E70D660BB}"/>
              </a:ext>
            </a:extLst>
          </p:cNvPr>
          <p:cNvCxnSpPr>
            <a:cxnSpLocks/>
          </p:cNvCxnSpPr>
          <p:nvPr/>
        </p:nvCxnSpPr>
        <p:spPr>
          <a:xfrm>
            <a:off x="9847580" y="2037522"/>
            <a:ext cx="0" cy="92078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50BAA2-EB24-7573-6A2B-A31D9B35A3C6}"/>
              </a:ext>
            </a:extLst>
          </p:cNvPr>
          <p:cNvCxnSpPr>
            <a:cxnSpLocks/>
          </p:cNvCxnSpPr>
          <p:nvPr/>
        </p:nvCxnSpPr>
        <p:spPr>
          <a:xfrm flipV="1">
            <a:off x="9433700" y="2037522"/>
            <a:ext cx="0" cy="8633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1CD1153-7A0F-7F7E-F1D9-62A1330D459E}"/>
              </a:ext>
            </a:extLst>
          </p:cNvPr>
          <p:cNvSpPr/>
          <p:nvPr/>
        </p:nvSpPr>
        <p:spPr>
          <a:xfrm>
            <a:off x="8609456" y="3031007"/>
            <a:ext cx="2484782" cy="13974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Function calling</a:t>
            </a:r>
            <a:endParaRPr lang="en-AE" sz="2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A66A31D-00D3-C9A3-61A3-B73E8BE87BDD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 flipV="1">
            <a:off x="7270546" y="3729734"/>
            <a:ext cx="1338910" cy="109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C059AB-1F6E-53B4-8393-49119F95EA08}"/>
              </a:ext>
            </a:extLst>
          </p:cNvPr>
          <p:cNvCxnSpPr>
            <a:cxnSpLocks/>
          </p:cNvCxnSpPr>
          <p:nvPr/>
        </p:nvCxnSpPr>
        <p:spPr>
          <a:xfrm flipH="1">
            <a:off x="7270546" y="4120643"/>
            <a:ext cx="128704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5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388B38-FF2F-9371-0159-A592F0E6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61" y="272533"/>
            <a:ext cx="8001000" cy="397147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480CB5F-CE38-2E3F-3479-CE850535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93" y="4546832"/>
            <a:ext cx="6525536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1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Parvez Alam</dc:creator>
  <cp:lastModifiedBy>Parvez Alam</cp:lastModifiedBy>
  <cp:revision>1</cp:revision>
  <dcterms:created xsi:type="dcterms:W3CDTF">2024-10-08T05:57:37Z</dcterms:created>
  <dcterms:modified xsi:type="dcterms:W3CDTF">2024-10-09T15:15:53Z</dcterms:modified>
</cp:coreProperties>
</file>