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8.xml" ContentType="application/vnd.openxmlformats-officedocument.themeOverride+xml"/>
  <Override PartName="/ppt/charts/chartEx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theme/themeOverride9.xml" ContentType="application/vnd.openxmlformats-officedocument.themeOverride+xml"/>
  <Override PartName="/ppt/charts/chartEx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Ex7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Ex8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charts/chart1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ppt/charts/chartEx9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theme/themeOverride14.xml" ContentType="application/vnd.openxmlformats-officedocument.themeOverride+xml"/>
  <Override PartName="/ppt/charts/chartEx10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Ex11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theme/themeOverride15.xml" ContentType="application/vnd.openxmlformats-officedocument.themeOverride+xml"/>
  <Override PartName="/ppt/charts/chartEx12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theme/themeOverride1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294" r:id="rId3"/>
    <p:sldId id="296" r:id="rId4"/>
    <p:sldId id="297" r:id="rId5"/>
    <p:sldId id="298" r:id="rId6"/>
    <p:sldId id="269" r:id="rId7"/>
    <p:sldId id="273" r:id="rId8"/>
    <p:sldId id="275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9" r:id="rId19"/>
    <p:sldId id="292" r:id="rId20"/>
    <p:sldId id="288" r:id="rId21"/>
    <p:sldId id="289" r:id="rId22"/>
    <p:sldId id="290" r:id="rId23"/>
    <p:sldId id="291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1c7c5758bfbb3ed" providerId="LiveId" clId="{27DCC7F1-074F-4734-8B91-70BA7ADD1111}"/>
    <pc:docChg chg="custSel addSld delSld modSld">
      <pc:chgData name="" userId="b1c7c5758bfbb3ed" providerId="LiveId" clId="{27DCC7F1-074F-4734-8B91-70BA7ADD1111}" dt="2023-07-04T05:42:08.898" v="594" actId="20577"/>
      <pc:docMkLst>
        <pc:docMk/>
      </pc:docMkLst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2497474299" sldId="269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2497474299" sldId="269"/>
            <ac:picMk id="5" creationId="{DBEA4AA4-3327-4E92-AACC-9BCFBE88DF42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497474299" sldId="269"/>
            <ac:picMk id="6" creationId="{57ADE370-DE7F-459D-AD9A-6FB51717877F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2298476165" sldId="273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2298476165" sldId="273"/>
            <ac:picMk id="5" creationId="{1956628C-ED31-4AF5-AA78-20A978651A31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298476165" sldId="273"/>
            <ac:picMk id="6" creationId="{F0A16F08-EBC9-42AB-8AD4-038372305166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633268088" sldId="275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633268088" sldId="275"/>
            <ac:picMk id="2" creationId="{59ADC05F-9FD6-4BE4-9615-65C6FCD44CFE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633268088" sldId="275"/>
            <ac:picMk id="5" creationId="{89EB4692-916A-4E4B-89B6-BAEA054F7E5B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827295768" sldId="278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827295768" sldId="278"/>
            <ac:picMk id="5" creationId="{29F63798-76AA-4B67-B5BB-5ECAE2951C1B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827295768" sldId="278"/>
            <ac:picMk id="6" creationId="{8A5733AD-351A-43DA-96DF-EB7C09CA1A2A}"/>
          </ac:picMkLst>
        </pc:picChg>
      </pc:sldChg>
      <pc:sldChg chg="addSp delSp modSp modTransition modAnim">
        <pc:chgData name="" userId="b1c7c5758bfbb3ed" providerId="LiveId" clId="{27DCC7F1-074F-4734-8B91-70BA7ADD1111}" dt="2023-07-02T18:33:43.294" v="44"/>
        <pc:sldMkLst>
          <pc:docMk/>
          <pc:sldMk cId="3566251952" sldId="280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3566251952" sldId="280"/>
            <ac:picMk id="5" creationId="{7F841E3D-397A-4A98-98E4-25313709E91F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3566251952" sldId="280"/>
            <ac:picMk id="6" creationId="{842EAB1D-515F-46D3-B02C-3B89413C3609}"/>
          </ac:picMkLst>
        </pc:picChg>
        <pc:picChg chg="add del mod">
          <ac:chgData name="" userId="b1c7c5758bfbb3ed" providerId="LiveId" clId="{27DCC7F1-074F-4734-8B91-70BA7ADD1111}" dt="2023-07-02T18:33:43.294" v="44"/>
          <ac:picMkLst>
            <pc:docMk/>
            <pc:sldMk cId="3566251952" sldId="280"/>
            <ac:picMk id="8" creationId="{722FD8FE-4568-417E-83B8-68DB8C19DB7A}"/>
          </ac:picMkLst>
        </pc:picChg>
      </pc:sldChg>
      <pc:sldChg chg="addSp delSp modSp modTransition modAnim">
        <pc:chgData name="" userId="b1c7c5758bfbb3ed" providerId="LiveId" clId="{27DCC7F1-074F-4734-8B91-70BA7ADD1111}" dt="2023-07-02T18:33:46.337" v="45"/>
        <pc:sldMkLst>
          <pc:docMk/>
          <pc:sldMk cId="2702720121" sldId="281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2702720121" sldId="281"/>
            <ac:picMk id="5" creationId="{50068252-A24A-4916-AD30-F7235BB7D553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702720121" sldId="281"/>
            <ac:picMk id="6" creationId="{B85960C5-5B08-4E4F-99AE-8DA5A6ADB18F}"/>
          </ac:picMkLst>
        </pc:picChg>
        <pc:picChg chg="add del mod">
          <ac:chgData name="" userId="b1c7c5758bfbb3ed" providerId="LiveId" clId="{27DCC7F1-074F-4734-8B91-70BA7ADD1111}" dt="2023-07-02T18:30:39.309" v="41"/>
          <ac:picMkLst>
            <pc:docMk/>
            <pc:sldMk cId="2702720121" sldId="281"/>
            <ac:picMk id="8" creationId="{96E351E3-7C57-4EF7-96F1-C236C0A09F84}"/>
          </ac:picMkLst>
        </pc:picChg>
        <pc:picChg chg="add del mod">
          <ac:chgData name="" userId="b1c7c5758bfbb3ed" providerId="LiveId" clId="{27DCC7F1-074F-4734-8B91-70BA7ADD1111}" dt="2023-07-02T18:33:46.337" v="45"/>
          <ac:picMkLst>
            <pc:docMk/>
            <pc:sldMk cId="2702720121" sldId="281"/>
            <ac:picMk id="9" creationId="{09138C35-FE0E-4DCD-830D-48BCC5D3B621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013554758" sldId="282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013554758" sldId="282"/>
            <ac:picMk id="5" creationId="{8EA6AEEF-EE7D-4303-AC45-6FC28E72E3BF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013554758" sldId="282"/>
            <ac:picMk id="6" creationId="{1E73F230-B865-4F0B-963B-C3FD86C9BB9E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021303260" sldId="283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021303260" sldId="283"/>
            <ac:picMk id="11" creationId="{16476E2B-55AE-4AFE-8169-2FF49F27C416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021303260" sldId="283"/>
            <ac:picMk id="12" creationId="{27D4C80D-64AC-4285-9730-7E7EAECA570D}"/>
          </ac:picMkLst>
        </pc:picChg>
        <pc:inkChg chg="add del">
          <ac:chgData name="" userId="b1c7c5758bfbb3ed" providerId="LiveId" clId="{27DCC7F1-074F-4734-8B91-70BA7ADD1111}" dt="2023-07-02T15:16:41.440" v="27"/>
          <ac:inkMkLst>
            <pc:docMk/>
            <pc:sldMk cId="1021303260" sldId="283"/>
            <ac:inkMk id="9" creationId="{3B657D16-D83A-4DD7-BA59-83296096D1A2}"/>
          </ac:inkMkLst>
        </pc:ink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2652500759" sldId="284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2652500759" sldId="284"/>
            <ac:picMk id="2" creationId="{8A505D98-0BEF-49B1-A7EE-C09CF016A67A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652500759" sldId="284"/>
            <ac:picMk id="5" creationId="{959CBE36-DAA5-4FF8-8635-B53E1D3C3597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2738414900" sldId="285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2738414900" sldId="285"/>
            <ac:picMk id="5" creationId="{19339BAA-A099-4D93-9007-CE9D4D0D1043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738414900" sldId="285"/>
            <ac:picMk id="6" creationId="{D0367829-72EE-474C-B97F-5663AD114C45}"/>
          </ac:picMkLst>
        </pc:picChg>
        <pc:inkChg chg="add del">
          <ac:chgData name="" userId="b1c7c5758bfbb3ed" providerId="LiveId" clId="{27DCC7F1-074F-4734-8B91-70BA7ADD1111}" dt="2023-07-02T15:16:41.440" v="27"/>
          <ac:inkMkLst>
            <pc:docMk/>
            <pc:sldMk cId="2738414900" sldId="285"/>
            <ac:inkMk id="2" creationId="{7BA4B2A1-8121-4B9E-B4AD-FD0B040B6433}"/>
          </ac:inkMkLst>
        </pc:ink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2964465823" sldId="286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2964465823" sldId="286"/>
            <ac:picMk id="2" creationId="{2FF1D66C-20F7-49E8-AE4B-E10E38A9A6B5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964465823" sldId="286"/>
            <ac:picMk id="5" creationId="{46539FCF-AB38-4D43-BEAE-B52DFB157A76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3056972928" sldId="287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3056972928" sldId="287"/>
            <ac:picMk id="5" creationId="{F70548EA-4B45-4FF0-9AB8-B067D532DF08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3056972928" sldId="287"/>
            <ac:picMk id="6" creationId="{71FEC651-5419-4F49-87A7-F56037628E4F}"/>
          </ac:picMkLst>
        </pc:picChg>
        <pc:inkChg chg="add del">
          <ac:chgData name="" userId="b1c7c5758bfbb3ed" providerId="LiveId" clId="{27DCC7F1-074F-4734-8B91-70BA7ADD1111}" dt="2023-07-02T15:16:41.440" v="27"/>
          <ac:inkMkLst>
            <pc:docMk/>
            <pc:sldMk cId="3056972928" sldId="287"/>
            <ac:inkMk id="2" creationId="{1ACA7A46-4BCD-4389-B0EE-520147A06D0F}"/>
          </ac:inkMkLst>
        </pc:ink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517681785" sldId="288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517681785" sldId="288"/>
            <ac:picMk id="5" creationId="{45ADAB15-3FBF-4CAE-8BD4-DA493248EBDC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517681785" sldId="288"/>
            <ac:picMk id="11" creationId="{8AC85F69-6D6F-4590-A9CF-182474E18220}"/>
          </ac:picMkLst>
        </pc:picChg>
        <pc:inkChg chg="add del">
          <ac:chgData name="" userId="b1c7c5758bfbb3ed" providerId="LiveId" clId="{27DCC7F1-074F-4734-8B91-70BA7ADD1111}" dt="2023-07-02T15:16:41.440" v="27"/>
          <ac:inkMkLst>
            <pc:docMk/>
            <pc:sldMk cId="517681785" sldId="288"/>
            <ac:inkMk id="2" creationId="{36293587-5C7E-43CA-91A4-6AF3A3016A26}"/>
          </ac:inkMkLst>
        </pc:ink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790419324" sldId="289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790419324" sldId="289"/>
            <ac:picMk id="5" creationId="{9BB38D78-F8AC-4E80-9E04-06DC9F767FBE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790419324" sldId="289"/>
            <ac:picMk id="6" creationId="{57AA9A43-4724-4DF9-9589-7AA120155D79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982210966" sldId="290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982210966" sldId="290"/>
            <ac:picMk id="5" creationId="{C5FD428B-24EE-4C65-87C2-B8F0D237273D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982210966" sldId="290"/>
            <ac:picMk id="8" creationId="{069D9CF9-0016-466C-8368-F6785D648BF1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3522681784" sldId="291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3522681784" sldId="291"/>
            <ac:picMk id="6" creationId="{D4BCBC08-80C3-46E2-8B81-56B71F51D38D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3522681784" sldId="291"/>
            <ac:picMk id="8" creationId="{89492578-AF2B-4698-921F-CA78B57C1C94}"/>
          </ac:picMkLst>
        </pc:picChg>
        <pc:inkChg chg="add del">
          <ac:chgData name="" userId="b1c7c5758bfbb3ed" providerId="LiveId" clId="{27DCC7F1-074F-4734-8B91-70BA7ADD1111}" dt="2023-07-02T15:16:41.440" v="27"/>
          <ac:inkMkLst>
            <pc:docMk/>
            <pc:sldMk cId="3522681784" sldId="291"/>
            <ac:inkMk id="5" creationId="{AA6B5CB9-34C3-4CD3-A6FC-918BF0808E01}"/>
          </ac:inkMkLst>
        </pc:ink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944484838" sldId="292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944484838" sldId="292"/>
            <ac:picMk id="5" creationId="{F8A43078-913E-4231-A0D2-13C28DAAF5A6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944484838" sldId="292"/>
            <ac:picMk id="6" creationId="{FC37E69F-85AC-4AEC-ABF9-75DAA030E76E}"/>
          </ac:picMkLst>
        </pc:picChg>
        <pc:inkChg chg="add del">
          <ac:chgData name="" userId="b1c7c5758bfbb3ed" providerId="LiveId" clId="{27DCC7F1-074F-4734-8B91-70BA7ADD1111}" dt="2023-07-02T15:16:41.440" v="27"/>
          <ac:inkMkLst>
            <pc:docMk/>
            <pc:sldMk cId="1944484838" sldId="292"/>
            <ac:inkMk id="2" creationId="{F05D0CA8-B349-49E3-9C26-EC5D1548226F}"/>
          </ac:inkMkLst>
        </pc:ink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706097350" sldId="293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706097350" sldId="293"/>
            <ac:picMk id="5" creationId="{288E6FFB-0E81-472D-931E-B1196723033E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706097350" sldId="293"/>
            <ac:picMk id="7" creationId="{AEE2CC6B-885B-47F3-AD2E-F2094C0BEE83}"/>
          </ac:picMkLst>
        </pc:picChg>
      </pc:sldChg>
      <pc:sldChg chg="addSp delSp modSp modTransition modAnim">
        <pc:chgData name="" userId="b1c7c5758bfbb3ed" providerId="LiveId" clId="{27DCC7F1-074F-4734-8B91-70BA7ADD1111}" dt="2023-07-04T05:42:08.898" v="594" actId="20577"/>
        <pc:sldMkLst>
          <pc:docMk/>
          <pc:sldMk cId="3159366235" sldId="294"/>
        </pc:sldMkLst>
        <pc:spChg chg="add del">
          <ac:chgData name="" userId="b1c7c5758bfbb3ed" providerId="LiveId" clId="{27DCC7F1-074F-4734-8B91-70BA7ADD1111}" dt="2023-07-04T05:08:58.001" v="59"/>
          <ac:spMkLst>
            <pc:docMk/>
            <pc:sldMk cId="3159366235" sldId="294"/>
            <ac:spMk id="4" creationId="{496886D1-A51E-4C82-ABFD-CF1CE980A02C}"/>
          </ac:spMkLst>
        </pc:spChg>
        <pc:spChg chg="mod">
          <ac:chgData name="" userId="b1c7c5758bfbb3ed" providerId="LiveId" clId="{27DCC7F1-074F-4734-8B91-70BA7ADD1111}" dt="2023-07-02T14:41:07.798" v="16" actId="1076"/>
          <ac:spMkLst>
            <pc:docMk/>
            <pc:sldMk cId="3159366235" sldId="294"/>
            <ac:spMk id="6" creationId="{B34A594D-5E83-4172-AD7A-058D3DF72199}"/>
          </ac:spMkLst>
        </pc:spChg>
        <pc:spChg chg="mod">
          <ac:chgData name="" userId="b1c7c5758bfbb3ed" providerId="LiveId" clId="{27DCC7F1-074F-4734-8B91-70BA7ADD1111}" dt="2023-07-02T14:42:07.253" v="20" actId="1076"/>
          <ac:spMkLst>
            <pc:docMk/>
            <pc:sldMk cId="3159366235" sldId="294"/>
            <ac:spMk id="7" creationId="{AE5DDA26-745F-4CF8-951E-26813FD524A7}"/>
          </ac:spMkLst>
        </pc:spChg>
        <pc:spChg chg="mod">
          <ac:chgData name="" userId="b1c7c5758bfbb3ed" providerId="LiveId" clId="{27DCC7F1-074F-4734-8B91-70BA7ADD1111}" dt="2023-07-02T14:42:12.653" v="21" actId="1076"/>
          <ac:spMkLst>
            <pc:docMk/>
            <pc:sldMk cId="3159366235" sldId="294"/>
            <ac:spMk id="8" creationId="{2D6628BC-6AFB-47D7-8EA0-149DBC2C01D6}"/>
          </ac:spMkLst>
        </pc:spChg>
        <pc:spChg chg="mod">
          <ac:chgData name="" userId="b1c7c5758bfbb3ed" providerId="LiveId" clId="{27DCC7F1-074F-4734-8B91-70BA7ADD1111}" dt="2023-07-02T14:42:02.053" v="19" actId="1076"/>
          <ac:spMkLst>
            <pc:docMk/>
            <pc:sldMk cId="3159366235" sldId="294"/>
            <ac:spMk id="9" creationId="{82002395-565A-4E7F-936C-66F8F6D8CCC1}"/>
          </ac:spMkLst>
        </pc:spChg>
        <pc:spChg chg="mod">
          <ac:chgData name="" userId="b1c7c5758bfbb3ed" providerId="LiveId" clId="{27DCC7F1-074F-4734-8B91-70BA7ADD1111}" dt="2023-07-02T14:42:16.473" v="22" actId="14100"/>
          <ac:spMkLst>
            <pc:docMk/>
            <pc:sldMk cId="3159366235" sldId="294"/>
            <ac:spMk id="10" creationId="{CE54EF87-A185-4BC0-AEDD-20E7E17CE779}"/>
          </ac:spMkLst>
        </pc:spChg>
        <pc:graphicFrameChg chg="add del mod">
          <ac:chgData name="" userId="b1c7c5758bfbb3ed" providerId="LiveId" clId="{27DCC7F1-074F-4734-8B91-70BA7ADD1111}" dt="2023-07-04T05:07:19.268" v="49"/>
          <ac:graphicFrameMkLst>
            <pc:docMk/>
            <pc:sldMk cId="3159366235" sldId="294"/>
            <ac:graphicFrameMk id="2" creationId="{63D617FD-D064-4688-9E0D-6A626A642E45}"/>
          </ac:graphicFrameMkLst>
        </pc:graphicFrameChg>
        <pc:graphicFrameChg chg="mod">
          <ac:chgData name="" userId="b1c7c5758bfbb3ed" providerId="LiveId" clId="{27DCC7F1-074F-4734-8B91-70BA7ADD1111}" dt="2023-07-04T05:42:08.898" v="594" actId="20577"/>
          <ac:graphicFrameMkLst>
            <pc:docMk/>
            <pc:sldMk cId="3159366235" sldId="294"/>
            <ac:graphicFrameMk id="3" creationId="{B87C87DD-806D-47D4-B99E-E16FCFE7CDE6}"/>
          </ac:graphicFrameMkLst>
        </pc:graphicFrameChg>
        <pc:graphicFrameChg chg="add del mod">
          <ac:chgData name="" userId="b1c7c5758bfbb3ed" providerId="LiveId" clId="{27DCC7F1-074F-4734-8B91-70BA7ADD1111}" dt="2023-07-04T05:09:01.273" v="60"/>
          <ac:graphicFrameMkLst>
            <pc:docMk/>
            <pc:sldMk cId="3159366235" sldId="294"/>
            <ac:graphicFrameMk id="12" creationId="{8B793F4E-9F00-463B-ACAE-2DA937F545E9}"/>
          </ac:graphicFrameMkLst>
        </pc:graphicFrameChg>
        <pc:picChg chg="add del mod">
          <ac:chgData name="" userId="b1c7c5758bfbb3ed" providerId="LiveId" clId="{27DCC7F1-074F-4734-8B91-70BA7ADD1111}" dt="2023-07-02T14:30:47.178" v="2"/>
          <ac:picMkLst>
            <pc:docMk/>
            <pc:sldMk cId="3159366235" sldId="294"/>
            <ac:picMk id="2" creationId="{30EF8427-15FC-4F4F-A0CB-4324FF8DBE47}"/>
          </ac:picMkLst>
        </pc:picChg>
        <pc:picChg chg="add del mod">
          <ac:chgData name="" userId="b1c7c5758bfbb3ed" providerId="LiveId" clId="{27DCC7F1-074F-4734-8B91-70BA7ADD1111}" dt="2023-07-02T15:16:41.440" v="27"/>
          <ac:picMkLst>
            <pc:docMk/>
            <pc:sldMk cId="3159366235" sldId="294"/>
            <ac:picMk id="12" creationId="{F4588E0D-9AAD-46F8-B9A7-63B5249F4A0D}"/>
          </ac:picMkLst>
        </pc:picChg>
        <pc:picChg chg="add del mod">
          <ac:chgData name="" userId="b1c7c5758bfbb3ed" providerId="LiveId" clId="{27DCC7F1-074F-4734-8B91-70BA7ADD1111}" dt="2023-07-02T15:22:14.290" v="34"/>
          <ac:picMkLst>
            <pc:docMk/>
            <pc:sldMk cId="3159366235" sldId="294"/>
            <ac:picMk id="13" creationId="{819A5E83-F7F5-4342-9C19-918095BBF9A7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3159366235" sldId="294"/>
            <ac:picMk id="14" creationId="{E38BB53E-29C4-46A6-A083-B693D1B5E83F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736634219" sldId="295"/>
        </pc:sldMkLst>
        <pc:picChg chg="add del mod">
          <ac:chgData name="" userId="b1c7c5758bfbb3ed" providerId="LiveId" clId="{27DCC7F1-074F-4734-8B91-70BA7ADD1111}" dt="2023-07-02T14:30:53.309" v="3"/>
          <ac:picMkLst>
            <pc:docMk/>
            <pc:sldMk cId="736634219" sldId="295"/>
            <ac:picMk id="4" creationId="{7775C739-2E7C-4C9D-B0DE-0296DB4FCDA1}"/>
          </ac:picMkLst>
        </pc:picChg>
        <pc:picChg chg="add del mod">
          <ac:chgData name="" userId="b1c7c5758bfbb3ed" providerId="LiveId" clId="{27DCC7F1-074F-4734-8B91-70BA7ADD1111}" dt="2023-07-02T14:38:33.456" v="6"/>
          <ac:picMkLst>
            <pc:docMk/>
            <pc:sldMk cId="736634219" sldId="295"/>
            <ac:picMk id="6" creationId="{6BAADB87-0AB9-4B91-84AC-1E80A8622C42}"/>
          </ac:picMkLst>
        </pc:picChg>
        <pc:picChg chg="add del mod">
          <ac:chgData name="" userId="b1c7c5758bfbb3ed" providerId="LiveId" clId="{27DCC7F1-074F-4734-8B91-70BA7ADD1111}" dt="2023-07-02T14:39:31.213" v="8"/>
          <ac:picMkLst>
            <pc:docMk/>
            <pc:sldMk cId="736634219" sldId="295"/>
            <ac:picMk id="7" creationId="{CA8B0EE2-C2E9-4E2D-9747-79D08BF05168}"/>
          </ac:picMkLst>
        </pc:picChg>
        <pc:picChg chg="add del mod">
          <ac:chgData name="" userId="b1c7c5758bfbb3ed" providerId="LiveId" clId="{27DCC7F1-074F-4734-8B91-70BA7ADD1111}" dt="2023-07-02T14:39:39.831" v="9"/>
          <ac:picMkLst>
            <pc:docMk/>
            <pc:sldMk cId="736634219" sldId="295"/>
            <ac:picMk id="8" creationId="{ADE44811-2D57-42F5-865D-DDA99F8AFDB4}"/>
          </ac:picMkLst>
        </pc:picChg>
        <pc:picChg chg="add del mod">
          <ac:chgData name="" userId="b1c7c5758bfbb3ed" providerId="LiveId" clId="{27DCC7F1-074F-4734-8B91-70BA7ADD1111}" dt="2023-07-02T15:16:41.440" v="27"/>
          <ac:picMkLst>
            <pc:docMk/>
            <pc:sldMk cId="736634219" sldId="295"/>
            <ac:picMk id="10" creationId="{BC967EDE-CB68-43A9-9013-F7129DF59779}"/>
          </ac:picMkLst>
        </pc:picChg>
        <pc:picChg chg="add del mod">
          <ac:chgData name="" userId="b1c7c5758bfbb3ed" providerId="LiveId" clId="{27DCC7F1-074F-4734-8B91-70BA7ADD1111}" dt="2023-07-02T15:22:11.521" v="33"/>
          <ac:picMkLst>
            <pc:docMk/>
            <pc:sldMk cId="736634219" sldId="295"/>
            <ac:picMk id="13" creationId="{24183599-C893-4592-9ADF-7B4D8F4F7A85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736634219" sldId="295"/>
            <ac:picMk id="14" creationId="{9FCA5995-C311-4078-A081-D980793FC632}"/>
          </ac:picMkLst>
        </pc:picChg>
      </pc:sldChg>
      <pc:sldChg chg="addSp delSp modSp modTransition modAnim">
        <pc:chgData name="" userId="b1c7c5758bfbb3ed" providerId="LiveId" clId="{27DCC7F1-074F-4734-8B91-70BA7ADD1111}" dt="2023-07-04T05:41:29.065" v="535" actId="207"/>
        <pc:sldMkLst>
          <pc:docMk/>
          <pc:sldMk cId="2145273353" sldId="296"/>
        </pc:sldMkLst>
        <pc:graphicFrameChg chg="del mod">
          <ac:chgData name="" userId="b1c7c5758bfbb3ed" providerId="LiveId" clId="{27DCC7F1-074F-4734-8B91-70BA7ADD1111}" dt="2023-07-04T05:30:07.731" v="429"/>
          <ac:graphicFrameMkLst>
            <pc:docMk/>
            <pc:sldMk cId="2145273353" sldId="296"/>
            <ac:graphicFrameMk id="5" creationId="{8AF93006-82E9-458B-992F-63BA99730E03}"/>
          </ac:graphicFrameMkLst>
        </pc:graphicFrameChg>
        <pc:graphicFrameChg chg="add del mod">
          <ac:chgData name="" userId="b1c7c5758bfbb3ed" providerId="LiveId" clId="{27DCC7F1-074F-4734-8B91-70BA7ADD1111}" dt="2023-07-04T05:31:49.360" v="444"/>
          <ac:graphicFrameMkLst>
            <pc:docMk/>
            <pc:sldMk cId="2145273353" sldId="296"/>
            <ac:graphicFrameMk id="6" creationId="{CC734FA7-35E3-45CC-88EA-2149E506E1BB}"/>
          </ac:graphicFrameMkLst>
        </pc:graphicFrameChg>
        <pc:graphicFrameChg chg="add mod">
          <ac:chgData name="" userId="b1c7c5758bfbb3ed" providerId="LiveId" clId="{27DCC7F1-074F-4734-8B91-70BA7ADD1111}" dt="2023-07-04T05:41:29.065" v="535" actId="207"/>
          <ac:graphicFrameMkLst>
            <pc:docMk/>
            <pc:sldMk cId="2145273353" sldId="296"/>
            <ac:graphicFrameMk id="7" creationId="{6D2B7217-A759-486D-AEFA-DB895F491F8F}"/>
          </ac:graphicFrameMkLst>
        </pc:graphicFrameChg>
        <pc:picChg chg="add del mod">
          <ac:chgData name="" userId="b1c7c5758bfbb3ed" providerId="LiveId" clId="{27DCC7F1-074F-4734-8B91-70BA7ADD1111}" dt="2023-07-02T15:16:41.440" v="27"/>
          <ac:picMkLst>
            <pc:docMk/>
            <pc:sldMk cId="2145273353" sldId="296"/>
            <ac:picMk id="6" creationId="{62CC2C25-BF20-49FF-87B8-386D517A857E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2145273353" sldId="296"/>
            <ac:picMk id="7" creationId="{14BB9526-0B5A-46FB-AF5B-BF097FA306A2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3813474482" sldId="297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3813474482" sldId="297"/>
            <ac:picMk id="5" creationId="{F9E81D3D-4AC1-4161-B2A0-E5B687977A0B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3813474482" sldId="297"/>
            <ac:picMk id="7" creationId="{7539937A-12B4-4759-89AA-850C64BECE1C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3456386006" sldId="298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3456386006" sldId="298"/>
            <ac:picMk id="8" creationId="{66632A7D-4289-4AE9-9CE3-75E613B09967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3456386006" sldId="298"/>
            <ac:picMk id="9" creationId="{C98381E5-7504-41E6-A157-4A9712BEF4E7}"/>
          </ac:picMkLst>
        </pc:picChg>
      </pc:sldChg>
      <pc:sldChg chg="addSp delSp modSp modTransition modAnim">
        <pc:chgData name="" userId="b1c7c5758bfbb3ed" providerId="LiveId" clId="{27DCC7F1-074F-4734-8B91-70BA7ADD1111}" dt="2023-07-02T18:26:50.008" v="38"/>
        <pc:sldMkLst>
          <pc:docMk/>
          <pc:sldMk cId="1624775548" sldId="299"/>
        </pc:sldMkLst>
        <pc:picChg chg="add del mod">
          <ac:chgData name="" userId="b1c7c5758bfbb3ed" providerId="LiveId" clId="{27DCC7F1-074F-4734-8B91-70BA7ADD1111}" dt="2023-07-02T15:16:41.440" v="27"/>
          <ac:picMkLst>
            <pc:docMk/>
            <pc:sldMk cId="1624775548" sldId="299"/>
            <ac:picMk id="4" creationId="{F169425A-CA42-44E0-A576-3CAB82C6DA97}"/>
          </ac:picMkLst>
        </pc:picChg>
        <pc:picChg chg="add del mod">
          <ac:chgData name="" userId="b1c7c5758bfbb3ed" providerId="LiveId" clId="{27DCC7F1-074F-4734-8B91-70BA7ADD1111}" dt="2023-07-02T18:26:45.255" v="37"/>
          <ac:picMkLst>
            <pc:docMk/>
            <pc:sldMk cId="1624775548" sldId="299"/>
            <ac:picMk id="8" creationId="{BF3940B5-BC03-472C-86A9-337CBFCDDD03}"/>
          </ac:picMkLst>
        </pc:picChg>
      </pc:sldChg>
      <pc:sldChg chg="addSp modSp add del">
        <pc:chgData name="" userId="b1c7c5758bfbb3ed" providerId="LiveId" clId="{27DCC7F1-074F-4734-8B91-70BA7ADD1111}" dt="2023-07-04T05:36:40.894" v="509" actId="2696"/>
        <pc:sldMkLst>
          <pc:docMk/>
          <pc:sldMk cId="911297083" sldId="300"/>
        </pc:sldMkLst>
        <pc:graphicFrameChg chg="add mod">
          <ac:chgData name="" userId="b1c7c5758bfbb3ed" providerId="LiveId" clId="{27DCC7F1-074F-4734-8B91-70BA7ADD1111}" dt="2023-07-04T05:31:53.301" v="446" actId="1076"/>
          <ac:graphicFrameMkLst>
            <pc:docMk/>
            <pc:sldMk cId="911297083" sldId="300"/>
            <ac:graphicFrameMk id="2" creationId="{C3612E75-F561-4C7F-93D4-817049857017}"/>
          </ac:graphicFrameMkLst>
        </pc:graphicFrameChg>
      </pc:sldChg>
    </pc:docChg>
  </pc:docChgLst>
  <pc:docChgLst>
    <pc:chgData userId="b1c7c5758bfbb3ed" providerId="LiveId" clId="{9F212511-68A6-4B39-BDBE-285D804E661B}"/>
    <pc:docChg chg="undo custSel addSld delSld modSld sldOrd addSection delSection modSection">
      <pc:chgData name="" userId="b1c7c5758bfbb3ed" providerId="LiveId" clId="{9F212511-68A6-4B39-BDBE-285D804E661B}" dt="2023-07-02T13:08:10.894" v="7183" actId="1076"/>
      <pc:docMkLst>
        <pc:docMk/>
      </pc:docMkLst>
      <pc:sldChg chg="addSp delSp modSp add">
        <pc:chgData name="" userId="b1c7c5758bfbb3ed" providerId="LiveId" clId="{9F212511-68A6-4B39-BDBE-285D804E661B}" dt="2023-07-02T12:52:43.093" v="7087" actId="1076"/>
        <pc:sldMkLst>
          <pc:docMk/>
          <pc:sldMk cId="2497474299" sldId="269"/>
        </pc:sldMkLst>
        <pc:spChg chg="add del mod">
          <ac:chgData name="" userId="b1c7c5758bfbb3ed" providerId="LiveId" clId="{9F212511-68A6-4B39-BDBE-285D804E661B}" dt="2023-07-02T12:48:22.593" v="7049" actId="478"/>
          <ac:spMkLst>
            <pc:docMk/>
            <pc:sldMk cId="2497474299" sldId="269"/>
            <ac:spMk id="8" creationId="{7F028032-4AF4-4156-AE6A-B5C3029A82EA}"/>
          </ac:spMkLst>
        </pc:spChg>
        <pc:spChg chg="mod">
          <ac:chgData name="" userId="b1c7c5758bfbb3ed" providerId="LiveId" clId="{9F212511-68A6-4B39-BDBE-285D804E661B}" dt="2023-07-02T12:52:08.607" v="7083" actId="1076"/>
          <ac:spMkLst>
            <pc:docMk/>
            <pc:sldMk cId="2497474299" sldId="269"/>
            <ac:spMk id="12" creationId="{830DF52F-217D-401A-86E7-DB5D192F8768}"/>
          </ac:spMkLst>
        </pc:spChg>
        <pc:graphicFrameChg chg="mod modGraphic">
          <ac:chgData name="" userId="b1c7c5758bfbb3ed" providerId="LiveId" clId="{9F212511-68A6-4B39-BDBE-285D804E661B}" dt="2023-07-02T12:52:43.093" v="7087" actId="1076"/>
          <ac:graphicFrameMkLst>
            <pc:docMk/>
            <pc:sldMk cId="2497474299" sldId="269"/>
            <ac:graphicFrameMk id="11" creationId="{0188502D-D781-4E4D-B0BA-2ACEFA65A21D}"/>
          </ac:graphicFrameMkLst>
        </pc:graphicFrameChg>
        <pc:cxnChg chg="add del mod">
          <ac:chgData name="" userId="b1c7c5758bfbb3ed" providerId="LiveId" clId="{9F212511-68A6-4B39-BDBE-285D804E661B}" dt="2023-07-02T12:00:29.369" v="6283" actId="478"/>
          <ac:cxnSpMkLst>
            <pc:docMk/>
            <pc:sldMk cId="2497474299" sldId="269"/>
            <ac:cxnSpMk id="6" creationId="{8891CE59-EAC3-445A-B68B-53183DD0D8E0}"/>
          </ac:cxnSpMkLst>
        </pc:cxnChg>
      </pc:sldChg>
      <pc:sldChg chg="addSp delSp modSp add">
        <pc:chgData name="" userId="b1c7c5758bfbb3ed" providerId="LiveId" clId="{9F212511-68A6-4B39-BDBE-285D804E661B}" dt="2023-07-02T12:53:07.177" v="7089" actId="1076"/>
        <pc:sldMkLst>
          <pc:docMk/>
          <pc:sldMk cId="2298476165" sldId="273"/>
        </pc:sldMkLst>
        <pc:spChg chg="add del">
          <ac:chgData name="" userId="b1c7c5758bfbb3ed" providerId="LiveId" clId="{9F212511-68A6-4B39-BDBE-285D804E661B}" dt="2023-07-02T12:48:24.921" v="7050" actId="478"/>
          <ac:spMkLst>
            <pc:docMk/>
            <pc:sldMk cId="2298476165" sldId="273"/>
            <ac:spMk id="9" creationId="{2AA8DB6A-8945-4F05-AEA8-08333C0B862C}"/>
          </ac:spMkLst>
        </pc:spChg>
        <pc:spChg chg="mod">
          <ac:chgData name="" userId="b1c7c5758bfbb3ed" providerId="LiveId" clId="{9F212511-68A6-4B39-BDBE-285D804E661B}" dt="2023-07-02T12:34:25.875" v="7027" actId="20577"/>
          <ac:spMkLst>
            <pc:docMk/>
            <pc:sldMk cId="2298476165" sldId="273"/>
            <ac:spMk id="10" creationId="{C42FCFC3-D9D2-478D-8171-CC0487231864}"/>
          </ac:spMkLst>
        </pc:spChg>
        <pc:graphicFrameChg chg="add">
          <ac:chgData name="" userId="b1c7c5758bfbb3ed" providerId="LiveId" clId="{9F212511-68A6-4B39-BDBE-285D804E661B}" dt="2023-07-01T15:00:24.058" v="2367"/>
          <ac:graphicFrameMkLst>
            <pc:docMk/>
            <pc:sldMk cId="2298476165" sldId="273"/>
            <ac:graphicFrameMk id="9" creationId="{D77CA2C2-3262-48C6-823C-FECEFFDE549A}"/>
          </ac:graphicFrameMkLst>
        </pc:graphicFrameChg>
        <pc:graphicFrameChg chg="add mod">
          <ac:chgData name="" userId="b1c7c5758bfbb3ed" providerId="LiveId" clId="{9F212511-68A6-4B39-BDBE-285D804E661B}" dt="2023-07-01T15:00:42.940" v="2371" actId="1076"/>
          <ac:graphicFrameMkLst>
            <pc:docMk/>
            <pc:sldMk cId="2298476165" sldId="273"/>
            <ac:graphicFrameMk id="11" creationId="{D77CA2C2-3262-48C6-823C-FECEFFDE549A}"/>
          </ac:graphicFrameMkLst>
        </pc:graphicFrameChg>
        <pc:graphicFrameChg chg="add del mod">
          <ac:chgData name="" userId="b1c7c5758bfbb3ed" providerId="LiveId" clId="{9F212511-68A6-4B39-BDBE-285D804E661B}" dt="2023-07-02T12:53:07.177" v="7089" actId="1076"/>
          <ac:graphicFrameMkLst>
            <pc:docMk/>
            <pc:sldMk cId="2298476165" sldId="273"/>
            <ac:graphicFrameMk id="14" creationId="{F43D628F-7749-4A6B-938B-9F09A92B0223}"/>
          </ac:graphicFrameMkLst>
        </pc:graphicFrameChg>
        <pc:cxnChg chg="add del mod">
          <ac:chgData name="" userId="b1c7c5758bfbb3ed" providerId="LiveId" clId="{9F212511-68A6-4B39-BDBE-285D804E661B}" dt="2023-07-02T12:00:25.814" v="6282" actId="478"/>
          <ac:cxnSpMkLst>
            <pc:docMk/>
            <pc:sldMk cId="2298476165" sldId="273"/>
            <ac:cxnSpMk id="6" creationId="{D4D8632B-D577-4AE8-AEF0-AE67C5B00C87}"/>
          </ac:cxnSpMkLst>
        </pc:cxnChg>
      </pc:sldChg>
      <pc:sldChg chg="addSp delSp modSp add">
        <pc:chgData name="" userId="b1c7c5758bfbb3ed" providerId="LiveId" clId="{9F212511-68A6-4B39-BDBE-285D804E661B}" dt="2023-07-02T12:53:33.906" v="7092" actId="1076"/>
        <pc:sldMkLst>
          <pc:docMk/>
          <pc:sldMk cId="1633268088" sldId="275"/>
        </pc:sldMkLst>
        <pc:spChg chg="add del">
          <ac:chgData name="" userId="b1c7c5758bfbb3ed" providerId="LiveId" clId="{9F212511-68A6-4B39-BDBE-285D804E661B}" dt="2023-07-02T12:48:28.565" v="7051" actId="478"/>
          <ac:spMkLst>
            <pc:docMk/>
            <pc:sldMk cId="1633268088" sldId="275"/>
            <ac:spMk id="8" creationId="{F791705F-B5E0-4940-BF88-6BAE2AD15D6D}"/>
          </ac:spMkLst>
        </pc:spChg>
        <pc:spChg chg="mod">
          <ac:chgData name="" userId="b1c7c5758bfbb3ed" providerId="LiveId" clId="{9F212511-68A6-4B39-BDBE-285D804E661B}" dt="2023-06-30T18:29:08.986" v="6" actId="255"/>
          <ac:spMkLst>
            <pc:docMk/>
            <pc:sldMk cId="1633268088" sldId="275"/>
            <ac:spMk id="12" creationId="{830DF52F-217D-401A-86E7-DB5D192F8768}"/>
          </ac:spMkLst>
        </pc:spChg>
        <pc:graphicFrameChg chg="mod">
          <ac:chgData name="" userId="b1c7c5758bfbb3ed" providerId="LiveId" clId="{9F212511-68A6-4B39-BDBE-285D804E661B}" dt="2023-07-02T12:53:33.906" v="7092" actId="1076"/>
          <ac:graphicFrameMkLst>
            <pc:docMk/>
            <pc:sldMk cId="1633268088" sldId="275"/>
            <ac:graphicFrameMk id="9" creationId="{DA190524-6EB1-439B-AB3A-C7BCB51D78F2}"/>
          </ac:graphicFrameMkLst>
        </pc:graphicFrameChg>
        <pc:cxnChg chg="add del mod">
          <ac:chgData name="" userId="b1c7c5758bfbb3ed" providerId="LiveId" clId="{9F212511-68A6-4B39-BDBE-285D804E661B}" dt="2023-07-02T12:00:20.653" v="6281" actId="478"/>
          <ac:cxnSpMkLst>
            <pc:docMk/>
            <pc:sldMk cId="1633268088" sldId="275"/>
            <ac:cxnSpMk id="5" creationId="{1E028609-2CE4-4BBD-99F4-7776AB300DD5}"/>
          </ac:cxnSpMkLst>
        </pc:cxnChg>
      </pc:sldChg>
      <pc:sldChg chg="addSp delSp modSp add">
        <pc:chgData name="" userId="b1c7c5758bfbb3ed" providerId="LiveId" clId="{9F212511-68A6-4B39-BDBE-285D804E661B}" dt="2023-07-02T12:48:31.038" v="7052" actId="478"/>
        <pc:sldMkLst>
          <pc:docMk/>
          <pc:sldMk cId="1827295768" sldId="278"/>
        </pc:sldMkLst>
        <pc:spChg chg="add del">
          <ac:chgData name="" userId="b1c7c5758bfbb3ed" providerId="LiveId" clId="{9F212511-68A6-4B39-BDBE-285D804E661B}" dt="2023-07-02T12:48:31.038" v="7052" actId="478"/>
          <ac:spMkLst>
            <pc:docMk/>
            <pc:sldMk cId="1827295768" sldId="278"/>
            <ac:spMk id="11" creationId="{30300112-8429-4380-A37A-B873308EB712}"/>
          </ac:spMkLst>
        </pc:spChg>
        <pc:spChg chg="mod">
          <ac:chgData name="" userId="b1c7c5758bfbb3ed" providerId="LiveId" clId="{9F212511-68A6-4B39-BDBE-285D804E661B}" dt="2023-07-02T12:05:49.092" v="6328" actId="1076"/>
          <ac:spMkLst>
            <pc:docMk/>
            <pc:sldMk cId="1827295768" sldId="278"/>
            <ac:spMk id="13" creationId="{ED3BA00E-ABCD-4441-9B04-75A35C9A5D2B}"/>
          </ac:spMkLst>
        </pc:spChg>
        <pc:spChg chg="mod">
          <ac:chgData name="" userId="b1c7c5758bfbb3ed" providerId="LiveId" clId="{9F212511-68A6-4B39-BDBE-285D804E661B}" dt="2023-07-02T12:05:44.606" v="6327" actId="1076"/>
          <ac:spMkLst>
            <pc:docMk/>
            <pc:sldMk cId="1827295768" sldId="278"/>
            <ac:spMk id="18" creationId="{B0A2C2F4-E5CB-49FF-BB1D-0FD7D9DAE667}"/>
          </ac:spMkLst>
        </pc:spChg>
        <pc:graphicFrameChg chg="mod">
          <ac:chgData name="" userId="b1c7c5758bfbb3ed" providerId="LiveId" clId="{9F212511-68A6-4B39-BDBE-285D804E661B}" dt="2023-07-02T12:07:40.732" v="6365" actId="113"/>
          <ac:graphicFrameMkLst>
            <pc:docMk/>
            <pc:sldMk cId="1827295768" sldId="278"/>
            <ac:graphicFrameMk id="10" creationId="{67491CDA-2C9C-4AA1-8AD7-4C2B3C45E4F0}"/>
          </ac:graphicFrameMkLst>
        </pc:graphicFrameChg>
        <pc:graphicFrameChg chg="mod">
          <ac:chgData name="" userId="b1c7c5758bfbb3ed" providerId="LiveId" clId="{9F212511-68A6-4B39-BDBE-285D804E661B}" dt="2023-07-02T12:06:11.227" v="6330" actId="1076"/>
          <ac:graphicFrameMkLst>
            <pc:docMk/>
            <pc:sldMk cId="1827295768" sldId="278"/>
            <ac:graphicFrameMk id="16" creationId="{7C7C3BC9-A16F-4C85-8AFA-8626F6461ADC}"/>
          </ac:graphicFrameMkLst>
        </pc:graphicFrameChg>
      </pc:sldChg>
      <pc:sldChg chg="addSp delSp modSp add">
        <pc:chgData name="" userId="b1c7c5758bfbb3ed" providerId="LiveId" clId="{9F212511-68A6-4B39-BDBE-285D804E661B}" dt="2023-07-02T12:55:39.928" v="7095" actId="1076"/>
        <pc:sldMkLst>
          <pc:docMk/>
          <pc:sldMk cId="3566251952" sldId="280"/>
        </pc:sldMkLst>
        <pc:spChg chg="mod">
          <ac:chgData name="" userId="b1c7c5758bfbb3ed" providerId="LiveId" clId="{9F212511-68A6-4B39-BDBE-285D804E661B}" dt="2023-06-30T18:31:29.749" v="47" actId="20577"/>
          <ac:spMkLst>
            <pc:docMk/>
            <pc:sldMk cId="3566251952" sldId="280"/>
            <ac:spMk id="2" creationId="{83D3D361-0120-4BBB-8B8E-6022A4490A46}"/>
          </ac:spMkLst>
        </pc:spChg>
        <pc:spChg chg="mod">
          <ac:chgData name="" userId="b1c7c5758bfbb3ed" providerId="LiveId" clId="{9F212511-68A6-4B39-BDBE-285D804E661B}" dt="2023-06-30T18:31:41.927" v="50"/>
          <ac:spMkLst>
            <pc:docMk/>
            <pc:sldMk cId="3566251952" sldId="280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8:14.590" v="7047" actId="478"/>
          <ac:spMkLst>
            <pc:docMk/>
            <pc:sldMk cId="3566251952" sldId="280"/>
            <ac:spMk id="8" creationId="{4640B1CA-DF41-4C80-9F53-56CC744C61AD}"/>
          </ac:spMkLst>
        </pc:spChg>
        <pc:spChg chg="mod">
          <ac:chgData name="" userId="b1c7c5758bfbb3ed" providerId="LiveId" clId="{9F212511-68A6-4B39-BDBE-285D804E661B}" dt="2023-06-30T18:36:36.532" v="137" actId="1076"/>
          <ac:spMkLst>
            <pc:docMk/>
            <pc:sldMk cId="3566251952" sldId="280"/>
            <ac:spMk id="10" creationId="{C42FCFC3-D9D2-478D-8171-CC0487231864}"/>
          </ac:spMkLst>
        </pc:spChg>
        <pc:graphicFrameChg chg="del">
          <ac:chgData name="" userId="b1c7c5758bfbb3ed" providerId="LiveId" clId="{9F212511-68A6-4B39-BDBE-285D804E661B}" dt="2023-06-30T18:31:45.520" v="51"/>
          <ac:graphicFrameMkLst>
            <pc:docMk/>
            <pc:sldMk cId="3566251952" sldId="280"/>
            <ac:graphicFrameMk id="8" creationId="{EEF044EB-815C-4DCE-8680-AD9479E44F95}"/>
          </ac:graphicFrameMkLst>
        </pc:graphicFrameChg>
        <pc:graphicFrameChg chg="add mod">
          <ac:chgData name="" userId="b1c7c5758bfbb3ed" providerId="LiveId" clId="{9F212511-68A6-4B39-BDBE-285D804E661B}" dt="2023-07-02T12:55:39.928" v="7095" actId="1076"/>
          <ac:graphicFrameMkLst>
            <pc:docMk/>
            <pc:sldMk cId="3566251952" sldId="280"/>
            <ac:graphicFrameMk id="9" creationId="{8DB359C4-8059-4882-A645-478D21308E5D}"/>
          </ac:graphicFrameMkLst>
        </pc:graphicFrameChg>
        <pc:graphicFrameChg chg="del">
          <ac:chgData name="" userId="b1c7c5758bfbb3ed" providerId="LiveId" clId="{9F212511-68A6-4B39-BDBE-285D804E661B}" dt="2023-06-30T18:31:14.507" v="26" actId="478"/>
          <ac:graphicFrameMkLst>
            <pc:docMk/>
            <pc:sldMk cId="3566251952" sldId="280"/>
            <ac:graphicFrameMk id="14" creationId="{F43D628F-7749-4A6B-938B-9F09A92B0223}"/>
          </ac:graphicFrameMkLst>
        </pc:graphicFrameChg>
      </pc:sldChg>
      <pc:sldChg chg="addSp delSp modSp add">
        <pc:chgData name="" userId="b1c7c5758bfbb3ed" providerId="LiveId" clId="{9F212511-68A6-4B39-BDBE-285D804E661B}" dt="2023-07-02T12:57:49.194" v="7110" actId="1076"/>
        <pc:sldMkLst>
          <pc:docMk/>
          <pc:sldMk cId="2702720121" sldId="281"/>
        </pc:sldMkLst>
        <pc:spChg chg="mod">
          <ac:chgData name="" userId="b1c7c5758bfbb3ed" providerId="LiveId" clId="{9F212511-68A6-4B39-BDBE-285D804E661B}" dt="2023-06-30T18:48:33.219" v="266" actId="14100"/>
          <ac:spMkLst>
            <pc:docMk/>
            <pc:sldMk cId="2702720121" sldId="281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8:34.028" v="7053" actId="478"/>
          <ac:spMkLst>
            <pc:docMk/>
            <pc:sldMk cId="2702720121" sldId="281"/>
            <ac:spMk id="8" creationId="{18C53FBE-27DC-4A0F-9CE5-F0A3B022F1FF}"/>
          </ac:spMkLst>
        </pc:spChg>
        <pc:spChg chg="mod">
          <ac:chgData name="" userId="b1c7c5758bfbb3ed" providerId="LiveId" clId="{9F212511-68A6-4B39-BDBE-285D804E661B}" dt="2023-06-30T18:48:21.035" v="264" actId="20577"/>
          <ac:spMkLst>
            <pc:docMk/>
            <pc:sldMk cId="2702720121" sldId="281"/>
            <ac:spMk id="10" creationId="{C42FCFC3-D9D2-478D-8171-CC0487231864}"/>
          </ac:spMkLst>
        </pc:spChg>
        <pc:graphicFrameChg chg="add">
          <ac:chgData name="" userId="b1c7c5758bfbb3ed" providerId="LiveId" clId="{9F212511-68A6-4B39-BDBE-285D804E661B}" dt="2023-06-30T18:45:32.982" v="148"/>
          <ac:graphicFrameMkLst>
            <pc:docMk/>
            <pc:sldMk cId="2702720121" sldId="281"/>
            <ac:graphicFrameMk id="8" creationId="{7C422B4A-E1D7-4F0F-B233-52089524B002}"/>
          </ac:graphicFrameMkLst>
        </pc:graphicFrameChg>
        <pc:graphicFrameChg chg="del">
          <ac:chgData name="" userId="b1c7c5758bfbb3ed" providerId="LiveId" clId="{9F212511-68A6-4B39-BDBE-285D804E661B}" dt="2023-06-30T18:38:05.064" v="140" actId="478"/>
          <ac:graphicFrameMkLst>
            <pc:docMk/>
            <pc:sldMk cId="2702720121" sldId="281"/>
            <ac:graphicFrameMk id="9" creationId="{8DB359C4-8059-4882-A645-478D21308E5D}"/>
          </ac:graphicFrameMkLst>
        </pc:graphicFrameChg>
        <pc:graphicFrameChg chg="add mod">
          <ac:chgData name="" userId="b1c7c5758bfbb3ed" providerId="LiveId" clId="{9F212511-68A6-4B39-BDBE-285D804E661B}" dt="2023-07-02T12:57:49.194" v="7110" actId="1076"/>
          <ac:graphicFrameMkLst>
            <pc:docMk/>
            <pc:sldMk cId="2702720121" sldId="281"/>
            <ac:graphicFrameMk id="11" creationId="{7C422B4A-E1D7-4F0F-B233-52089524B002}"/>
          </ac:graphicFrameMkLst>
        </pc:graphicFrameChg>
      </pc:sldChg>
      <pc:sldChg chg="addSp delSp modSp add">
        <pc:chgData name="" userId="b1c7c5758bfbb3ed" providerId="LiveId" clId="{9F212511-68A6-4B39-BDBE-285D804E661B}" dt="2023-07-02T12:56:11.515" v="7101" actId="1076"/>
        <pc:sldMkLst>
          <pc:docMk/>
          <pc:sldMk cId="1013554758" sldId="282"/>
        </pc:sldMkLst>
        <pc:spChg chg="mod">
          <ac:chgData name="" userId="b1c7c5758bfbb3ed" providerId="LiveId" clId="{9F212511-68A6-4B39-BDBE-285D804E661B}" dt="2023-07-01T06:43:38.122" v="310" actId="14100"/>
          <ac:spMkLst>
            <pc:docMk/>
            <pc:sldMk cId="1013554758" sldId="282"/>
            <ac:spMk id="2" creationId="{83D3D361-0120-4BBB-8B8E-6022A4490A46}"/>
          </ac:spMkLst>
        </pc:spChg>
        <pc:spChg chg="ord">
          <ac:chgData name="" userId="b1c7c5758bfbb3ed" providerId="LiveId" clId="{9F212511-68A6-4B39-BDBE-285D804E661B}" dt="2023-07-01T07:12:59.761" v="404" actId="167"/>
          <ac:spMkLst>
            <pc:docMk/>
            <pc:sldMk cId="1013554758" sldId="282"/>
            <ac:spMk id="4" creationId="{14BC63AA-83A5-4A9B-90E1-13299B1B7CDB}"/>
          </ac:spMkLst>
        </pc:spChg>
        <pc:spChg chg="mod">
          <ac:chgData name="" userId="b1c7c5758bfbb3ed" providerId="LiveId" clId="{9F212511-68A6-4B39-BDBE-285D804E661B}" dt="2023-07-01T07:06:43.765" v="372" actId="20577"/>
          <ac:spMkLst>
            <pc:docMk/>
            <pc:sldMk cId="1013554758" sldId="282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8:37.672" v="7054" actId="478"/>
          <ac:spMkLst>
            <pc:docMk/>
            <pc:sldMk cId="1013554758" sldId="282"/>
            <ac:spMk id="9" creationId="{854EC099-3AAA-43F4-A234-AEF06C033D14}"/>
          </ac:spMkLst>
        </pc:spChg>
        <pc:spChg chg="add del mod">
          <ac:chgData name="" userId="b1c7c5758bfbb3ed" providerId="LiveId" clId="{9F212511-68A6-4B39-BDBE-285D804E661B}" dt="2023-07-01T07:12:45.385" v="400" actId="478"/>
          <ac:spMkLst>
            <pc:docMk/>
            <pc:sldMk cId="1013554758" sldId="282"/>
            <ac:spMk id="9" creationId="{E5B385FE-B708-4CC1-8A31-ADC15C39C476}"/>
          </ac:spMkLst>
        </pc:spChg>
        <pc:spChg chg="del">
          <ac:chgData name="" userId="b1c7c5758bfbb3ed" providerId="LiveId" clId="{9F212511-68A6-4B39-BDBE-285D804E661B}" dt="2023-07-01T06:43:57.234" v="312" actId="478"/>
          <ac:spMkLst>
            <pc:docMk/>
            <pc:sldMk cId="1013554758" sldId="282"/>
            <ac:spMk id="10" creationId="{C42FCFC3-D9D2-478D-8171-CC0487231864}"/>
          </ac:spMkLst>
        </pc:spChg>
        <pc:spChg chg="add del mod">
          <ac:chgData name="" userId="b1c7c5758bfbb3ed" providerId="LiveId" clId="{9F212511-68A6-4B39-BDBE-285D804E661B}" dt="2023-07-01T07:22:09.581" v="411" actId="478"/>
          <ac:spMkLst>
            <pc:docMk/>
            <pc:sldMk cId="1013554758" sldId="282"/>
            <ac:spMk id="12" creationId="{9DD7328D-3529-475E-B4A6-E25CCD2C9F14}"/>
          </ac:spMkLst>
        </pc:spChg>
        <pc:spChg chg="add mod">
          <ac:chgData name="" userId="b1c7c5758bfbb3ed" providerId="LiveId" clId="{9F212511-68A6-4B39-BDBE-285D804E661B}" dt="2023-07-01T07:35:47.237" v="638" actId="20577"/>
          <ac:spMkLst>
            <pc:docMk/>
            <pc:sldMk cId="1013554758" sldId="282"/>
            <ac:spMk id="15" creationId="{825FF6B0-C2BE-400A-B70D-2DF720598B89}"/>
          </ac:spMkLst>
        </pc:spChg>
        <pc:graphicFrameChg chg="add del mod">
          <ac:chgData name="" userId="b1c7c5758bfbb3ed" providerId="LiveId" clId="{9F212511-68A6-4B39-BDBE-285D804E661B}" dt="2023-07-01T07:08:28.965" v="379"/>
          <ac:graphicFrameMkLst>
            <pc:docMk/>
            <pc:sldMk cId="1013554758" sldId="282"/>
            <ac:graphicFrameMk id="5" creationId="{05237340-E581-40AE-9897-2C808AB993D8}"/>
          </ac:graphicFrameMkLst>
        </pc:graphicFrameChg>
        <pc:graphicFrameChg chg="del">
          <ac:chgData name="" userId="b1c7c5758bfbb3ed" providerId="LiveId" clId="{9F212511-68A6-4B39-BDBE-285D804E661B}" dt="2023-07-01T06:43:53.071" v="311" actId="478"/>
          <ac:graphicFrameMkLst>
            <pc:docMk/>
            <pc:sldMk cId="1013554758" sldId="282"/>
            <ac:graphicFrameMk id="11" creationId="{7C422B4A-E1D7-4F0F-B233-52089524B002}"/>
          </ac:graphicFrameMkLst>
        </pc:graphicFrameChg>
        <pc:graphicFrameChg chg="add del mod">
          <ac:chgData name="" userId="b1c7c5758bfbb3ed" providerId="LiveId" clId="{9F212511-68A6-4B39-BDBE-285D804E661B}" dt="2023-07-01T07:28:56.794" v="532" actId="478"/>
          <ac:graphicFrameMkLst>
            <pc:docMk/>
            <pc:sldMk cId="1013554758" sldId="282"/>
            <ac:graphicFrameMk id="13" creationId="{5FFE7669-8ACA-475A-83E1-8BE5C8491C84}"/>
          </ac:graphicFrameMkLst>
        </pc:graphicFrameChg>
        <pc:graphicFrameChg chg="add mod modGraphic">
          <ac:chgData name="" userId="b1c7c5758bfbb3ed" providerId="LiveId" clId="{9F212511-68A6-4B39-BDBE-285D804E661B}" dt="2023-07-02T12:56:05.620" v="7099" actId="1076"/>
          <ac:graphicFrameMkLst>
            <pc:docMk/>
            <pc:sldMk cId="1013554758" sldId="282"/>
            <ac:graphicFrameMk id="14" creationId="{43689AA7-CD3A-485F-B755-04F68C881304}"/>
          </ac:graphicFrameMkLst>
        </pc:graphicFrameChg>
        <pc:graphicFrameChg chg="add mod">
          <ac:chgData name="" userId="b1c7c5758bfbb3ed" providerId="LiveId" clId="{9F212511-68A6-4B39-BDBE-285D804E661B}" dt="2023-07-02T12:56:11.515" v="7101" actId="1076"/>
          <ac:graphicFrameMkLst>
            <pc:docMk/>
            <pc:sldMk cId="1013554758" sldId="282"/>
            <ac:graphicFrameMk id="16" creationId="{2C0E24E7-74D3-418B-B1D8-E5437E022C05}"/>
          </ac:graphicFrameMkLst>
        </pc:graphicFrameChg>
        <pc:picChg chg="add del mod ord">
          <ac:chgData name="" userId="b1c7c5758bfbb3ed" providerId="LiveId" clId="{9F212511-68A6-4B39-BDBE-285D804E661B}" dt="2023-07-01T07:24:04.173" v="417" actId="478"/>
          <ac:picMkLst>
            <pc:docMk/>
            <pc:sldMk cId="1013554758" sldId="282"/>
            <ac:picMk id="8" creationId="{E4AC8E9A-2D55-4247-BD44-EB255D70F9C6}"/>
          </ac:picMkLst>
        </pc:picChg>
      </pc:sldChg>
      <pc:sldChg chg="addSp delSp modSp add mod">
        <pc:chgData name="" userId="b1c7c5758bfbb3ed" providerId="LiveId" clId="{9F212511-68A6-4B39-BDBE-285D804E661B}" dt="2023-07-02T12:56:35.928" v="7103" actId="1076"/>
        <pc:sldMkLst>
          <pc:docMk/>
          <pc:sldMk cId="1021303260" sldId="283"/>
        </pc:sldMkLst>
        <pc:spChg chg="mod">
          <ac:chgData name="" userId="b1c7c5758bfbb3ed" providerId="LiveId" clId="{9F212511-68A6-4B39-BDBE-285D804E661B}" dt="2023-07-01T08:51:52.097" v="863" actId="1076"/>
          <ac:spMkLst>
            <pc:docMk/>
            <pc:sldMk cId="1021303260" sldId="283"/>
            <ac:spMk id="2" creationId="{83D3D361-0120-4BBB-8B8E-6022A4490A46}"/>
          </ac:spMkLst>
        </pc:spChg>
        <pc:spChg chg="add mod or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5" creationId="{51A23F73-A7F0-48E2-9309-5305391863FE}"/>
          </ac:spMkLst>
        </pc:spChg>
        <pc:spChg chg="add mod or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6" creationId="{2C324CE1-4A74-46DE-9D90-3D36BC3CF5B7}"/>
          </ac:spMkLst>
        </pc:spChg>
        <pc:spChg chg="mod">
          <ac:chgData name="" userId="b1c7c5758bfbb3ed" providerId="LiveId" clId="{9F212511-68A6-4B39-BDBE-285D804E661B}" dt="2023-07-01T07:52:20.429" v="748" actId="14100"/>
          <ac:spMkLst>
            <pc:docMk/>
            <pc:sldMk cId="1021303260" sldId="283"/>
            <ac:spMk id="7" creationId="{10321783-5AC1-4221-A2AE-4DD83DDA501D}"/>
          </ac:spMkLst>
        </pc:spChg>
        <pc:spChg chg="add mo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8" creationId="{2708D25D-CA02-4BC5-8D2E-B3CAC620819D}"/>
          </ac:spMkLst>
        </pc:spChg>
        <pc:spChg chg="add del mod">
          <ac:chgData name="" userId="b1c7c5758bfbb3ed" providerId="LiveId" clId="{9F212511-68A6-4B39-BDBE-285D804E661B}" dt="2023-07-01T07:49:48.961" v="708" actId="478"/>
          <ac:spMkLst>
            <pc:docMk/>
            <pc:sldMk cId="1021303260" sldId="283"/>
            <ac:spMk id="9" creationId="{2B07C6EB-D71A-4849-B3E8-953F5A7D93EB}"/>
          </ac:spMkLst>
        </pc:spChg>
        <pc:spChg chg="add del mod">
          <ac:chgData name="" userId="b1c7c5758bfbb3ed" providerId="LiveId" clId="{9F212511-68A6-4B39-BDBE-285D804E661B}" dt="2023-07-01T08:15:12.336" v="814" actId="11529"/>
          <ac:spMkLst>
            <pc:docMk/>
            <pc:sldMk cId="1021303260" sldId="283"/>
            <ac:spMk id="11" creationId="{1A6736D6-A62C-46DE-81E0-2EE06CD8FDAA}"/>
          </ac:spMkLst>
        </pc:spChg>
        <pc:spChg chg="add del mod">
          <ac:chgData name="" userId="b1c7c5758bfbb3ed" providerId="LiveId" clId="{9F212511-68A6-4B39-BDBE-285D804E661B}" dt="2023-07-01T08:15:39.919" v="819"/>
          <ac:spMkLst>
            <pc:docMk/>
            <pc:sldMk cId="1021303260" sldId="283"/>
            <ac:spMk id="12" creationId="{6AF0CF80-2C59-4DCF-918E-F6A3ADF801BB}"/>
          </ac:spMkLst>
        </pc:spChg>
        <pc:spChg chg="add del mod ord">
          <ac:chgData name="" userId="b1c7c5758bfbb3ed" providerId="LiveId" clId="{9F212511-68A6-4B39-BDBE-285D804E661B}" dt="2023-07-01T08:18:54.257" v="843" actId="478"/>
          <ac:spMkLst>
            <pc:docMk/>
            <pc:sldMk cId="1021303260" sldId="283"/>
            <ac:spMk id="13" creationId="{8DF7D1F3-37EE-4189-895D-F58992CFBD70}"/>
          </ac:spMkLst>
        </pc:spChg>
        <pc:spChg chg="del">
          <ac:chgData name="" userId="b1c7c5758bfbb3ed" providerId="LiveId" clId="{9F212511-68A6-4B39-BDBE-285D804E661B}" dt="2023-07-01T07:51:36.734" v="716" actId="478"/>
          <ac:spMkLst>
            <pc:docMk/>
            <pc:sldMk cId="1021303260" sldId="283"/>
            <ac:spMk id="15" creationId="{825FF6B0-C2BE-400A-B70D-2DF720598B89}"/>
          </ac:spMkLst>
        </pc:spChg>
        <pc:spChg chg="add mo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17" creationId="{63316AF3-D8F3-45CB-9DA0-5C0B475E6180}"/>
          </ac:spMkLst>
        </pc:spChg>
        <pc:spChg chg="add mo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18" creationId="{DDBCC4FD-D996-4377-9DD9-441F771EAC66}"/>
          </ac:spMkLst>
        </pc:spChg>
        <pc:spChg chg="add mo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19" creationId="{81DFF228-650D-40CE-A830-60075263D01F}"/>
          </ac:spMkLst>
        </pc:spChg>
        <pc:spChg chg="add mod">
          <ac:chgData name="" userId="b1c7c5758bfbb3ed" providerId="LiveId" clId="{9F212511-68A6-4B39-BDBE-285D804E661B}" dt="2023-07-01T09:25:43.467" v="961" actId="1076"/>
          <ac:spMkLst>
            <pc:docMk/>
            <pc:sldMk cId="1021303260" sldId="283"/>
            <ac:spMk id="20" creationId="{4D742CE4-EFA4-4A98-AC78-6DAB0C84B7AF}"/>
          </ac:spMkLst>
        </pc:spChg>
        <pc:spChg chg="add mod">
          <ac:chgData name="" userId="b1c7c5758bfbb3ed" providerId="LiveId" clId="{9F212511-68A6-4B39-BDBE-285D804E661B}" dt="2023-07-01T12:31:16.811" v="1190" actId="207"/>
          <ac:spMkLst>
            <pc:docMk/>
            <pc:sldMk cId="1021303260" sldId="283"/>
            <ac:spMk id="21" creationId="{E50D6859-5AD8-48F5-81C7-77590D4C9ED7}"/>
          </ac:spMkLst>
        </pc:spChg>
        <pc:spChg chg="add del">
          <ac:chgData name="" userId="b1c7c5758bfbb3ed" providerId="LiveId" clId="{9F212511-68A6-4B39-BDBE-285D804E661B}" dt="2023-07-02T12:48:42.691" v="7056" actId="478"/>
          <ac:spMkLst>
            <pc:docMk/>
            <pc:sldMk cId="1021303260" sldId="283"/>
            <ac:spMk id="22" creationId="{3BAC093E-783C-489D-B8E0-06CA62BDB7DC}"/>
          </ac:spMkLst>
        </pc:spChg>
        <pc:spChg chg="add del mod">
          <ac:chgData name="" userId="b1c7c5758bfbb3ed" providerId="LiveId" clId="{9F212511-68A6-4B39-BDBE-285D804E661B}" dt="2023-07-01T08:51:31.220" v="861" actId="478"/>
          <ac:spMkLst>
            <pc:docMk/>
            <pc:sldMk cId="1021303260" sldId="283"/>
            <ac:spMk id="22" creationId="{52768308-CA0B-45CF-9A6E-66BA9FCB5D7C}"/>
          </ac:spMkLst>
        </pc:spChg>
        <pc:spChg chg="add mod">
          <ac:chgData name="" userId="b1c7c5758bfbb3ed" providerId="LiveId" clId="{9F212511-68A6-4B39-BDBE-285D804E661B}" dt="2023-07-02T12:56:35.928" v="7103" actId="1076"/>
          <ac:spMkLst>
            <pc:docMk/>
            <pc:sldMk cId="1021303260" sldId="283"/>
            <ac:spMk id="23" creationId="{6C95BE69-9F4F-4856-8660-1A791C4A044E}"/>
          </ac:spMkLst>
        </pc:spChg>
        <pc:spChg chg="add mod">
          <ac:chgData name="" userId="b1c7c5758bfbb3ed" providerId="LiveId" clId="{9F212511-68A6-4B39-BDBE-285D804E661B}" dt="2023-07-01T08:54:18.512" v="898" actId="20577"/>
          <ac:spMkLst>
            <pc:docMk/>
            <pc:sldMk cId="1021303260" sldId="283"/>
            <ac:spMk id="24" creationId="{353CB408-50F3-4AD3-8B72-6E429E54C603}"/>
          </ac:spMkLst>
        </pc:spChg>
        <pc:graphicFrameChg chg="add mod">
          <ac:chgData name="" userId="b1c7c5758bfbb3ed" providerId="LiveId" clId="{9F212511-68A6-4B39-BDBE-285D804E661B}" dt="2023-07-01T09:25:43.467" v="961" actId="1076"/>
          <ac:graphicFrameMkLst>
            <pc:docMk/>
            <pc:sldMk cId="1021303260" sldId="283"/>
            <ac:graphicFrameMk id="10" creationId="{00000000-0008-0000-1A00-000013000000}"/>
          </ac:graphicFrameMkLst>
        </pc:graphicFrameChg>
        <pc:graphicFrameChg chg="del modGraphic">
          <ac:chgData name="" userId="b1c7c5758bfbb3ed" providerId="LiveId" clId="{9F212511-68A6-4B39-BDBE-285D804E661B}" dt="2023-07-01T09:20:20.210" v="919"/>
          <ac:graphicFrameMkLst>
            <pc:docMk/>
            <pc:sldMk cId="1021303260" sldId="283"/>
            <ac:graphicFrameMk id="14" creationId="{43689AA7-CD3A-485F-B755-04F68C881304}"/>
          </ac:graphicFrameMkLst>
        </pc:graphicFrameChg>
        <pc:graphicFrameChg chg="del mod">
          <ac:chgData name="" userId="b1c7c5758bfbb3ed" providerId="LiveId" clId="{9F212511-68A6-4B39-BDBE-285D804E661B}" dt="2023-07-01T07:51:34.875" v="715" actId="478"/>
          <ac:graphicFrameMkLst>
            <pc:docMk/>
            <pc:sldMk cId="1021303260" sldId="283"/>
            <ac:graphicFrameMk id="16" creationId="{2C0E24E7-74D3-418B-B1D8-E5437E022C05}"/>
          </ac:graphicFrameMkLst>
        </pc:graphicFrameChg>
        <pc:graphicFrameChg chg="add del mod modGraphic">
          <ac:chgData name="" userId="b1c7c5758bfbb3ed" providerId="LiveId" clId="{9F212511-68A6-4B39-BDBE-285D804E661B}" dt="2023-07-01T09:20:38.832" v="922" actId="478"/>
          <ac:graphicFrameMkLst>
            <pc:docMk/>
            <pc:sldMk cId="1021303260" sldId="283"/>
            <ac:graphicFrameMk id="25" creationId="{833D9E7C-8DC1-43FC-9F98-5010A0F3F87C}"/>
          </ac:graphicFrameMkLst>
        </pc:graphicFrameChg>
        <pc:graphicFrameChg chg="add del">
          <ac:chgData name="" userId="b1c7c5758bfbb3ed" providerId="LiveId" clId="{9F212511-68A6-4B39-BDBE-285D804E661B}" dt="2023-07-01T09:20:52.862" v="930"/>
          <ac:graphicFrameMkLst>
            <pc:docMk/>
            <pc:sldMk cId="1021303260" sldId="283"/>
            <ac:graphicFrameMk id="26" creationId="{E6A7E14F-6EEB-4E06-95F3-2567D38C21E3}"/>
          </ac:graphicFrameMkLst>
        </pc:graphicFrameChg>
        <pc:graphicFrameChg chg="add del mod modGraphic">
          <ac:chgData name="" userId="b1c7c5758bfbb3ed" providerId="LiveId" clId="{9F212511-68A6-4B39-BDBE-285D804E661B}" dt="2023-07-01T09:21:37.954" v="942" actId="478"/>
          <ac:graphicFrameMkLst>
            <pc:docMk/>
            <pc:sldMk cId="1021303260" sldId="283"/>
            <ac:graphicFrameMk id="27" creationId="{C52594AA-6BBA-4B51-8E3A-A19694DE67E3}"/>
          </ac:graphicFrameMkLst>
        </pc:graphicFrameChg>
        <pc:graphicFrameChg chg="add del">
          <ac:chgData name="" userId="b1c7c5758bfbb3ed" providerId="LiveId" clId="{9F212511-68A6-4B39-BDBE-285D804E661B}" dt="2023-07-01T09:22:04.420" v="948"/>
          <ac:graphicFrameMkLst>
            <pc:docMk/>
            <pc:sldMk cId="1021303260" sldId="283"/>
            <ac:graphicFrameMk id="28" creationId="{15B1B308-1540-43F4-8A99-92E972E81A57}"/>
          </ac:graphicFrameMkLst>
        </pc:graphicFrameChg>
        <pc:graphicFrameChg chg="add del">
          <ac:chgData name="" userId="b1c7c5758bfbb3ed" providerId="LiveId" clId="{9F212511-68A6-4B39-BDBE-285D804E661B}" dt="2023-07-01T09:22:37.790" v="952"/>
          <ac:graphicFrameMkLst>
            <pc:docMk/>
            <pc:sldMk cId="1021303260" sldId="283"/>
            <ac:graphicFrameMk id="29" creationId="{66306C11-B1C2-484D-BA1F-782C46AB27F7}"/>
          </ac:graphicFrameMkLst>
        </pc:graphicFrameChg>
        <pc:graphicFrameChg chg="add mod modGraphic">
          <ac:chgData name="" userId="b1c7c5758bfbb3ed" providerId="LiveId" clId="{9F212511-68A6-4B39-BDBE-285D804E661B}" dt="2023-07-02T12:56:30.481" v="7102" actId="1076"/>
          <ac:graphicFrameMkLst>
            <pc:docMk/>
            <pc:sldMk cId="1021303260" sldId="283"/>
            <ac:graphicFrameMk id="30" creationId="{D483288D-F07B-4B1D-B266-C54133453C9F}"/>
          </ac:graphicFrameMkLst>
        </pc:graphicFrameChg>
        <pc:graphicFrameChg chg="add del">
          <ac:chgData name="" userId="b1c7c5758bfbb3ed" providerId="LiveId" clId="{9F212511-68A6-4B39-BDBE-285D804E661B}" dt="2023-07-01T09:27:05.181" v="965"/>
          <ac:graphicFrameMkLst>
            <pc:docMk/>
            <pc:sldMk cId="1021303260" sldId="283"/>
            <ac:graphicFrameMk id="33" creationId="{56444C00-5F2E-4E2D-889A-DFC60359A6A3}"/>
          </ac:graphicFrameMkLst>
        </pc:graphicFrameChg>
      </pc:sldChg>
      <pc:sldChg chg="addSp delSp modSp add">
        <pc:chgData name="" userId="b1c7c5758bfbb3ed" providerId="LiveId" clId="{9F212511-68A6-4B39-BDBE-285D804E661B}" dt="2023-07-02T12:58:11.762" v="7113" actId="1076"/>
        <pc:sldMkLst>
          <pc:docMk/>
          <pc:sldMk cId="2652500759" sldId="284"/>
        </pc:sldMkLst>
        <pc:spChg chg="del">
          <ac:chgData name="" userId="b1c7c5758bfbb3ed" providerId="LiveId" clId="{9F212511-68A6-4B39-BDBE-285D804E661B}" dt="2023-07-01T11:14:16.579" v="978" actId="478"/>
          <ac:spMkLst>
            <pc:docMk/>
            <pc:sldMk cId="2652500759" sldId="284"/>
            <ac:spMk id="2" creationId="{83D3D361-0120-4BBB-8B8E-6022A4490A46}"/>
          </ac:spMkLst>
        </pc:spChg>
        <pc:spChg chg="del">
          <ac:chgData name="" userId="b1c7c5758bfbb3ed" providerId="LiveId" clId="{9F212511-68A6-4B39-BDBE-285D804E661B}" dt="2023-07-01T08:54:39.909" v="902"/>
          <ac:spMkLst>
            <pc:docMk/>
            <pc:sldMk cId="2652500759" sldId="284"/>
            <ac:spMk id="5" creationId="{51A23F73-A7F0-48E2-9309-5305391863FE}"/>
          </ac:spMkLst>
        </pc:spChg>
        <pc:spChg chg="del">
          <ac:chgData name="" userId="b1c7c5758bfbb3ed" providerId="LiveId" clId="{9F212511-68A6-4B39-BDBE-285D804E661B}" dt="2023-07-01T08:54:37.012" v="901"/>
          <ac:spMkLst>
            <pc:docMk/>
            <pc:sldMk cId="2652500759" sldId="284"/>
            <ac:spMk id="6" creationId="{2C324CE1-4A74-46DE-9D90-3D36BC3CF5B7}"/>
          </ac:spMkLst>
        </pc:spChg>
        <pc:spChg chg="mod">
          <ac:chgData name="" userId="b1c7c5758bfbb3ed" providerId="LiveId" clId="{9F212511-68A6-4B39-BDBE-285D804E661B}" dt="2023-07-01T08:55:07.307" v="907" actId="14100"/>
          <ac:spMkLst>
            <pc:docMk/>
            <pc:sldMk cId="2652500759" sldId="284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8:45.443" v="7057" actId="478"/>
          <ac:spMkLst>
            <pc:docMk/>
            <pc:sldMk cId="2652500759" sldId="284"/>
            <ac:spMk id="15" creationId="{04B532B5-3651-48DE-88A7-5D1E2A6F00FA}"/>
          </ac:spMkLst>
        </pc:spChg>
        <pc:spChg chg="add mod">
          <ac:chgData name="" userId="b1c7c5758bfbb3ed" providerId="LiveId" clId="{9F212511-68A6-4B39-BDBE-285D804E661B}" dt="2023-07-02T12:56:44.786" v="7105" actId="1076"/>
          <ac:spMkLst>
            <pc:docMk/>
            <pc:sldMk cId="2652500759" sldId="284"/>
            <ac:spMk id="16" creationId="{067FFFF4-BE93-4B21-A3EA-D2A343CC8117}"/>
          </ac:spMkLst>
        </pc:spChg>
        <pc:spChg chg="del">
          <ac:chgData name="" userId="b1c7c5758bfbb3ed" providerId="LiveId" clId="{9F212511-68A6-4B39-BDBE-285D804E661B}" dt="2023-07-01T08:54:33.578" v="900"/>
          <ac:spMkLst>
            <pc:docMk/>
            <pc:sldMk cId="2652500759" sldId="284"/>
            <ac:spMk id="17" creationId="{63316AF3-D8F3-45CB-9DA0-5C0B475E6180}"/>
          </ac:spMkLst>
        </pc:spChg>
        <pc:spChg chg="add mod">
          <ac:chgData name="" userId="b1c7c5758bfbb3ed" providerId="LiveId" clId="{9F212511-68A6-4B39-BDBE-285D804E661B}" dt="2023-07-02T12:56:57.687" v="7107" actId="1076"/>
          <ac:spMkLst>
            <pc:docMk/>
            <pc:sldMk cId="2652500759" sldId="284"/>
            <ac:spMk id="17" creationId="{B16B9CE3-99FE-44D5-B058-D7A259CC742D}"/>
          </ac:spMkLst>
        </pc:spChg>
        <pc:spChg chg="del">
          <ac:chgData name="" userId="b1c7c5758bfbb3ed" providerId="LiveId" clId="{9F212511-68A6-4B39-BDBE-285D804E661B}" dt="2023-07-01T08:54:33.578" v="900"/>
          <ac:spMkLst>
            <pc:docMk/>
            <pc:sldMk cId="2652500759" sldId="284"/>
            <ac:spMk id="18" creationId="{DDBCC4FD-D996-4377-9DD9-441F771EAC66}"/>
          </ac:spMkLst>
        </pc:spChg>
        <pc:spChg chg="del">
          <ac:chgData name="" userId="b1c7c5758bfbb3ed" providerId="LiveId" clId="{9F212511-68A6-4B39-BDBE-285D804E661B}" dt="2023-07-01T08:54:33.578" v="900"/>
          <ac:spMkLst>
            <pc:docMk/>
            <pc:sldMk cId="2652500759" sldId="284"/>
            <ac:spMk id="19" creationId="{81DFF228-650D-40CE-A830-60075263D01F}"/>
          </ac:spMkLst>
        </pc:spChg>
        <pc:spChg chg="del">
          <ac:chgData name="" userId="b1c7c5758bfbb3ed" providerId="LiveId" clId="{9F212511-68A6-4B39-BDBE-285D804E661B}" dt="2023-07-01T08:54:33.578" v="900"/>
          <ac:spMkLst>
            <pc:docMk/>
            <pc:sldMk cId="2652500759" sldId="284"/>
            <ac:spMk id="20" creationId="{4D742CE4-EFA4-4A98-AC78-6DAB0C84B7AF}"/>
          </ac:spMkLst>
        </pc:spChg>
        <pc:spChg chg="del">
          <ac:chgData name="" userId="b1c7c5758bfbb3ed" providerId="LiveId" clId="{9F212511-68A6-4B39-BDBE-285D804E661B}" dt="2023-07-01T08:54:33.578" v="900"/>
          <ac:spMkLst>
            <pc:docMk/>
            <pc:sldMk cId="2652500759" sldId="284"/>
            <ac:spMk id="21" creationId="{E50D6859-5AD8-48F5-81C7-77590D4C9ED7}"/>
          </ac:spMkLst>
        </pc:spChg>
        <pc:spChg chg="del">
          <ac:chgData name="" userId="b1c7c5758bfbb3ed" providerId="LiveId" clId="{9F212511-68A6-4B39-BDBE-285D804E661B}" dt="2023-07-01T11:13:40.733" v="968" actId="478"/>
          <ac:spMkLst>
            <pc:docMk/>
            <pc:sldMk cId="2652500759" sldId="284"/>
            <ac:spMk id="23" creationId="{6C95BE69-9F4F-4856-8660-1A791C4A044E}"/>
          </ac:spMkLst>
        </pc:spChg>
        <pc:graphicFrameChg chg="add del mod">
          <ac:chgData name="" userId="b1c7c5758bfbb3ed" providerId="LiveId" clId="{9F212511-68A6-4B39-BDBE-285D804E661B}" dt="2023-07-02T09:08:58.668" v="5252" actId="478"/>
          <ac:graphicFrameMkLst>
            <pc:docMk/>
            <pc:sldMk cId="2652500759" sldId="284"/>
            <ac:graphicFrameMk id="2" creationId="{60EE4250-27C7-4E9F-ACD5-04B8555A9F76}"/>
          </ac:graphicFrameMkLst>
        </pc:graphicFrameChg>
        <pc:graphicFrameChg chg="add del mod modGraphic">
          <ac:chgData name="" userId="b1c7c5758bfbb3ed" providerId="LiveId" clId="{9F212511-68A6-4B39-BDBE-285D804E661B}" dt="2023-07-02T09:13:47.935" v="5278"/>
          <ac:graphicFrameMkLst>
            <pc:docMk/>
            <pc:sldMk cId="2652500759" sldId="284"/>
            <ac:graphicFrameMk id="5" creationId="{6C05E47E-C5EF-486B-A8DC-DFF7F874A7C0}"/>
          </ac:graphicFrameMkLst>
        </pc:graphicFrameChg>
        <pc:graphicFrameChg chg="add del">
          <ac:chgData name="" userId="b1c7c5758bfbb3ed" providerId="LiveId" clId="{9F212511-68A6-4B39-BDBE-285D804E661B}" dt="2023-07-01T11:39:42.520" v="995"/>
          <ac:graphicFrameMkLst>
            <pc:docMk/>
            <pc:sldMk cId="2652500759" sldId="284"/>
            <ac:graphicFrameMk id="5" creationId="{FEC5BE8B-E8FD-4710-8A0A-C86406DB1034}"/>
          </ac:graphicFrameMkLst>
        </pc:graphicFrameChg>
        <pc:graphicFrameChg chg="add del mod modGraphic">
          <ac:chgData name="" userId="b1c7c5758bfbb3ed" providerId="LiveId" clId="{9F212511-68A6-4B39-BDBE-285D804E661B}" dt="2023-07-02T08:54:34.539" v="5240" actId="478"/>
          <ac:graphicFrameMkLst>
            <pc:docMk/>
            <pc:sldMk cId="2652500759" sldId="284"/>
            <ac:graphicFrameMk id="6" creationId="{5E55A13C-D65C-4334-92D0-B897A63D96A5}"/>
          </ac:graphicFrameMkLst>
        </pc:graphicFrameChg>
        <pc:graphicFrameChg chg="add del mod">
          <ac:chgData name="" userId="b1c7c5758bfbb3ed" providerId="LiveId" clId="{9F212511-68A6-4B39-BDBE-285D804E661B}" dt="2023-07-01T11:26:08.193" v="979" actId="478"/>
          <ac:graphicFrameMkLst>
            <pc:docMk/>
            <pc:sldMk cId="2652500759" sldId="284"/>
            <ac:graphicFrameMk id="9" creationId="{41B994ED-82EB-4EC8-A401-A5A1220BEB17}"/>
          </ac:graphicFrameMkLst>
        </pc:graphicFrameChg>
        <pc:graphicFrameChg chg="add del mod">
          <ac:chgData name="" userId="b1c7c5758bfbb3ed" providerId="LiveId" clId="{9F212511-68A6-4B39-BDBE-285D804E661B}" dt="2023-07-02T09:09:26.269" v="5259"/>
          <ac:graphicFrameMkLst>
            <pc:docMk/>
            <pc:sldMk cId="2652500759" sldId="284"/>
            <ac:graphicFrameMk id="9" creationId="{63729A12-EC61-4A3E-9189-C76049DB5865}"/>
          </ac:graphicFrameMkLst>
        </pc:graphicFrameChg>
        <pc:graphicFrameChg chg="del">
          <ac:chgData name="" userId="b1c7c5758bfbb3ed" providerId="LiveId" clId="{9F212511-68A6-4B39-BDBE-285D804E661B}" dt="2023-07-01T08:54:33.578" v="900"/>
          <ac:graphicFrameMkLst>
            <pc:docMk/>
            <pc:sldMk cId="2652500759" sldId="284"/>
            <ac:graphicFrameMk id="10" creationId="{00000000-0008-0000-1A00-000013000000}"/>
          </ac:graphicFrameMkLst>
        </pc:graphicFrameChg>
        <pc:graphicFrameChg chg="add del">
          <ac:chgData name="" userId="b1c7c5758bfbb3ed" providerId="LiveId" clId="{9F212511-68A6-4B39-BDBE-285D804E661B}" dt="2023-07-02T09:09:32.314" v="5261"/>
          <ac:graphicFrameMkLst>
            <pc:docMk/>
            <pc:sldMk cId="2652500759" sldId="284"/>
            <ac:graphicFrameMk id="10" creationId="{BC2C4E70-F101-4D37-A467-79D7819F971B}"/>
          </ac:graphicFrameMkLst>
        </pc:graphicFrameChg>
        <pc:graphicFrameChg chg="add del mod">
          <ac:chgData name="" userId="b1c7c5758bfbb3ed" providerId="LiveId" clId="{9F212511-68A6-4B39-BDBE-285D804E661B}" dt="2023-07-02T09:10:09.065" v="5271"/>
          <ac:graphicFrameMkLst>
            <pc:docMk/>
            <pc:sldMk cId="2652500759" sldId="284"/>
            <ac:graphicFrameMk id="11" creationId="{587A4602-39B8-4BF6-B0B3-91AB11700FFF}"/>
          </ac:graphicFrameMkLst>
        </pc:graphicFrameChg>
        <pc:graphicFrameChg chg="add">
          <ac:chgData name="" userId="b1c7c5758bfbb3ed" providerId="LiveId" clId="{9F212511-68A6-4B39-BDBE-285D804E661B}" dt="2023-07-02T09:13:41.649" v="5275"/>
          <ac:graphicFrameMkLst>
            <pc:docMk/>
            <pc:sldMk cId="2652500759" sldId="284"/>
            <ac:graphicFrameMk id="13" creationId="{4F75C466-0B10-4A19-B300-AAA7B19C48CE}"/>
          </ac:graphicFrameMkLst>
        </pc:graphicFrameChg>
        <pc:graphicFrameChg chg="del">
          <ac:chgData name="" userId="b1c7c5758bfbb3ed" providerId="LiveId" clId="{9F212511-68A6-4B39-BDBE-285D804E661B}" dt="2023-07-01T08:54:37.012" v="901"/>
          <ac:graphicFrameMkLst>
            <pc:docMk/>
            <pc:sldMk cId="2652500759" sldId="284"/>
            <ac:graphicFrameMk id="14" creationId="{43689AA7-CD3A-485F-B755-04F68C881304}"/>
          </ac:graphicFrameMkLst>
        </pc:graphicFrameChg>
        <pc:graphicFrameChg chg="add mod">
          <ac:chgData name="" userId="b1c7c5758bfbb3ed" providerId="LiveId" clId="{9F212511-68A6-4B39-BDBE-285D804E661B}" dt="2023-07-02T12:58:11.762" v="7113" actId="1076"/>
          <ac:graphicFrameMkLst>
            <pc:docMk/>
            <pc:sldMk cId="2652500759" sldId="284"/>
            <ac:graphicFrameMk id="14" creationId="{4F75C466-0B10-4A19-B300-AAA7B19C48CE}"/>
          </ac:graphicFrameMkLst>
        </pc:graphicFrameChg>
      </pc:sldChg>
      <pc:sldChg chg="addSp delSp modSp add ord">
        <pc:chgData name="" userId="b1c7c5758bfbb3ed" providerId="LiveId" clId="{9F212511-68A6-4B39-BDBE-285D804E661B}" dt="2023-07-02T12:59:11.829" v="7119" actId="1076"/>
        <pc:sldMkLst>
          <pc:docMk/>
          <pc:sldMk cId="2738414900" sldId="285"/>
        </pc:sldMkLst>
        <pc:spChg chg="mod">
          <ac:chgData name="" userId="b1c7c5758bfbb3ed" providerId="LiveId" clId="{9F212511-68A6-4B39-BDBE-285D804E661B}" dt="2023-07-01T12:00:56.470" v="1026" actId="1076"/>
          <ac:spMkLst>
            <pc:docMk/>
            <pc:sldMk cId="2738414900" sldId="285"/>
            <ac:spMk id="3" creationId="{DB6A2206-CFB4-474F-AAB8-A13D28CB7861}"/>
          </ac:spMkLst>
        </pc:spChg>
        <pc:spChg chg="mod">
          <ac:chgData name="" userId="b1c7c5758bfbb3ed" providerId="LiveId" clId="{9F212511-68A6-4B39-BDBE-285D804E661B}" dt="2023-07-01T12:10:50.849" v="1088" actId="14100"/>
          <ac:spMkLst>
            <pc:docMk/>
            <pc:sldMk cId="2738414900" sldId="285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8:47.677" v="7058" actId="478"/>
          <ac:spMkLst>
            <pc:docMk/>
            <pc:sldMk cId="2738414900" sldId="285"/>
            <ac:spMk id="10" creationId="{08C4109B-5738-4E31-89CE-994730DFBA5E}"/>
          </ac:spMkLst>
        </pc:spChg>
        <pc:spChg chg="add mod">
          <ac:chgData name="" userId="b1c7c5758bfbb3ed" providerId="LiveId" clId="{9F212511-68A6-4B39-BDBE-285D804E661B}" dt="2023-07-02T12:58:30.628" v="7114" actId="1076"/>
          <ac:spMkLst>
            <pc:docMk/>
            <pc:sldMk cId="2738414900" sldId="285"/>
            <ac:spMk id="11" creationId="{CEA68CA0-33E9-403B-AB4F-A751EC6962BA}"/>
          </ac:spMkLst>
        </pc:spChg>
        <pc:spChg chg="add mod">
          <ac:chgData name="" userId="b1c7c5758bfbb3ed" providerId="LiveId" clId="{9F212511-68A6-4B39-BDBE-285D804E661B}" dt="2023-07-02T12:16:10.841" v="6602" actId="1076"/>
          <ac:spMkLst>
            <pc:docMk/>
            <pc:sldMk cId="2738414900" sldId="285"/>
            <ac:spMk id="12" creationId="{A6790D7A-361A-498E-BDF6-C8F8CD91FCCF}"/>
          </ac:spMkLst>
        </pc:spChg>
        <pc:spChg chg="add mod">
          <ac:chgData name="" userId="b1c7c5758bfbb3ed" providerId="LiveId" clId="{9F212511-68A6-4B39-BDBE-285D804E661B}" dt="2023-07-01T12:28:01.591" v="1185" actId="1076"/>
          <ac:spMkLst>
            <pc:docMk/>
            <pc:sldMk cId="2738414900" sldId="285"/>
            <ac:spMk id="16" creationId="{D54497A1-48FA-4854-8D58-5D5A2FF3877D}"/>
          </ac:spMkLst>
        </pc:spChg>
        <pc:spChg chg="add del mod">
          <ac:chgData name="" userId="b1c7c5758bfbb3ed" providerId="LiveId" clId="{9F212511-68A6-4B39-BDBE-285D804E661B}" dt="2023-07-01T12:27:38.894" v="1182" actId="478"/>
          <ac:spMkLst>
            <pc:docMk/>
            <pc:sldMk cId="2738414900" sldId="285"/>
            <ac:spMk id="17" creationId="{F14BCF2A-B813-4295-A948-6EC020FBEE07}"/>
          </ac:spMkLst>
        </pc:spChg>
        <pc:spChg chg="mod">
          <ac:chgData name="" userId="b1c7c5758bfbb3ed" providerId="LiveId" clId="{9F212511-68A6-4B39-BDBE-285D804E661B}" dt="2023-07-01T12:01:15.680" v="1065" actId="20577"/>
          <ac:spMkLst>
            <pc:docMk/>
            <pc:sldMk cId="2738414900" sldId="285"/>
            <ac:spMk id="24" creationId="{353CB408-50F3-4AD3-8B72-6E429E54C603}"/>
          </ac:spMkLst>
        </pc:spChg>
        <pc:graphicFrameChg chg="add del mod">
          <ac:chgData name="" userId="b1c7c5758bfbb3ed" providerId="LiveId" clId="{9F212511-68A6-4B39-BDBE-285D804E661B}" dt="2023-07-01T12:15:21.431" v="1094"/>
          <ac:graphicFrameMkLst>
            <pc:docMk/>
            <pc:sldMk cId="2738414900" sldId="285"/>
            <ac:graphicFrameMk id="2" creationId="{B36F62C6-0448-4D48-887B-C1101CE1BF02}"/>
          </ac:graphicFrameMkLst>
        </pc:graphicFrameChg>
        <pc:graphicFrameChg chg="add del mod">
          <ac:chgData name="" userId="b1c7c5758bfbb3ed" providerId="LiveId" clId="{9F212511-68A6-4B39-BDBE-285D804E661B}" dt="2023-07-01T12:18:19.842" v="1122" actId="478"/>
          <ac:graphicFrameMkLst>
            <pc:docMk/>
            <pc:sldMk cId="2738414900" sldId="285"/>
            <ac:graphicFrameMk id="5" creationId="{DEB6D4F5-B731-4D18-9292-C087830808A9}"/>
          </ac:graphicFrameMkLst>
        </pc:graphicFrameChg>
        <pc:graphicFrameChg chg="del">
          <ac:chgData name="" userId="b1c7c5758bfbb3ed" providerId="LiveId" clId="{9F212511-68A6-4B39-BDBE-285D804E661B}" dt="2023-07-01T12:01:28.111" v="1066" actId="478"/>
          <ac:graphicFrameMkLst>
            <pc:docMk/>
            <pc:sldMk cId="2738414900" sldId="285"/>
            <ac:graphicFrameMk id="6" creationId="{5E55A13C-D65C-4334-92D0-B897A63D96A5}"/>
          </ac:graphicFrameMkLst>
        </pc:graphicFrameChg>
        <pc:graphicFrameChg chg="add del mod">
          <ac:chgData name="" userId="b1c7c5758bfbb3ed" providerId="LiveId" clId="{9F212511-68A6-4B39-BDBE-285D804E661B}" dt="2023-07-01T12:16:04.723" v="1102" actId="478"/>
          <ac:graphicFrameMkLst>
            <pc:docMk/>
            <pc:sldMk cId="2738414900" sldId="285"/>
            <ac:graphicFrameMk id="9" creationId="{C9B3BC62-BEAE-48C2-9B5F-1B661D81471C}"/>
          </ac:graphicFrameMkLst>
        </pc:graphicFrameChg>
        <pc:graphicFrameChg chg="add del mod">
          <ac:chgData name="" userId="b1c7c5758bfbb3ed" providerId="LiveId" clId="{9F212511-68A6-4B39-BDBE-285D804E661B}" dt="2023-07-01T12:18:49.567" v="1124" actId="1032"/>
          <ac:graphicFrameMkLst>
            <pc:docMk/>
            <pc:sldMk cId="2738414900" sldId="285"/>
            <ac:graphicFrameMk id="10" creationId="{40FBC12A-5855-4CB5-9A4B-9428BDF3A582}"/>
          </ac:graphicFrameMkLst>
        </pc:graphicFrameChg>
        <pc:graphicFrameChg chg="add">
          <ac:chgData name="" userId="b1c7c5758bfbb3ed" providerId="LiveId" clId="{9F212511-68A6-4B39-BDBE-285D804E661B}" dt="2023-07-01T12:20:15.726" v="1125"/>
          <ac:graphicFrameMkLst>
            <pc:docMk/>
            <pc:sldMk cId="2738414900" sldId="285"/>
            <ac:graphicFrameMk id="12" creationId="{2607B6D1-C5AB-482D-9168-4ECFEC09FCBC}"/>
          </ac:graphicFrameMkLst>
        </pc:graphicFrameChg>
        <pc:graphicFrameChg chg="add del mod">
          <ac:chgData name="" userId="b1c7c5758bfbb3ed" providerId="LiveId" clId="{9F212511-68A6-4B39-BDBE-285D804E661B}" dt="2023-07-01T12:21:22.873" v="1137" actId="478"/>
          <ac:graphicFrameMkLst>
            <pc:docMk/>
            <pc:sldMk cId="2738414900" sldId="285"/>
            <ac:graphicFrameMk id="13" creationId="{2607B6D1-C5AB-482D-9168-4ECFEC09FCBC}"/>
          </ac:graphicFrameMkLst>
        </pc:graphicFrameChg>
        <pc:graphicFrameChg chg="add">
          <ac:chgData name="" userId="b1c7c5758bfbb3ed" providerId="LiveId" clId="{9F212511-68A6-4B39-BDBE-285D804E661B}" dt="2023-07-01T12:21:28.057" v="1138"/>
          <ac:graphicFrameMkLst>
            <pc:docMk/>
            <pc:sldMk cId="2738414900" sldId="285"/>
            <ac:graphicFrameMk id="14" creationId="{2607B6D1-C5AB-482D-9168-4ECFEC09FCBC}"/>
          </ac:graphicFrameMkLst>
        </pc:graphicFrameChg>
        <pc:graphicFrameChg chg="add mod">
          <ac:chgData name="" userId="b1c7c5758bfbb3ed" providerId="LiveId" clId="{9F212511-68A6-4B39-BDBE-285D804E661B}" dt="2023-07-02T12:58:47.773" v="7117" actId="1076"/>
          <ac:graphicFrameMkLst>
            <pc:docMk/>
            <pc:sldMk cId="2738414900" sldId="285"/>
            <ac:graphicFrameMk id="15" creationId="{2607B6D1-C5AB-482D-9168-4ECFEC09FCBC}"/>
          </ac:graphicFrameMkLst>
        </pc:graphicFrameChg>
        <pc:graphicFrameChg chg="add">
          <ac:chgData name="" userId="b1c7c5758bfbb3ed" providerId="LiveId" clId="{9F212511-68A6-4B39-BDBE-285D804E661B}" dt="2023-07-01T12:25:04.964" v="1152"/>
          <ac:graphicFrameMkLst>
            <pc:docMk/>
            <pc:sldMk cId="2738414900" sldId="285"/>
            <ac:graphicFrameMk id="18" creationId="{F2BC9D5F-DEA7-4EB5-AA47-51006F2575BC}"/>
          </ac:graphicFrameMkLst>
        </pc:graphicFrameChg>
        <pc:graphicFrameChg chg="add mod">
          <ac:chgData name="" userId="b1c7c5758bfbb3ed" providerId="LiveId" clId="{9F212511-68A6-4B39-BDBE-285D804E661B}" dt="2023-07-02T12:59:11.829" v="7119" actId="1076"/>
          <ac:graphicFrameMkLst>
            <pc:docMk/>
            <pc:sldMk cId="2738414900" sldId="285"/>
            <ac:graphicFrameMk id="19" creationId="{F2BC9D5F-DEA7-4EB5-AA47-51006F2575BC}"/>
          </ac:graphicFrameMkLst>
        </pc:graphicFrameChg>
        <pc:cxnChg chg="add del mod">
          <ac:chgData name="" userId="b1c7c5758bfbb3ed" providerId="LiveId" clId="{9F212511-68A6-4B39-BDBE-285D804E661B}" dt="2023-07-01T12:34:42.795" v="1229" actId="478"/>
          <ac:cxnSpMkLst>
            <pc:docMk/>
            <pc:sldMk cId="2738414900" sldId="285"/>
            <ac:cxnSpMk id="20" creationId="{C10AA6B6-9219-4F79-B647-B21413A6FA7C}"/>
          </ac:cxnSpMkLst>
        </pc:cxnChg>
      </pc:sldChg>
      <pc:sldChg chg="addSp delSp modSp add">
        <pc:chgData name="" userId="b1c7c5758bfbb3ed" providerId="LiveId" clId="{9F212511-68A6-4B39-BDBE-285D804E661B}" dt="2023-07-02T13:00:05.920" v="7127" actId="1076"/>
        <pc:sldMkLst>
          <pc:docMk/>
          <pc:sldMk cId="2964465823" sldId="286"/>
        </pc:sldMkLst>
        <pc:spChg chg="mod">
          <ac:chgData name="" userId="b1c7c5758bfbb3ed" providerId="LiveId" clId="{9F212511-68A6-4B39-BDBE-285D804E661B}" dt="2023-07-01T12:35:25.636" v="1234" actId="14100"/>
          <ac:spMkLst>
            <pc:docMk/>
            <pc:sldMk cId="2964465823" sldId="286"/>
            <ac:spMk id="7" creationId="{10321783-5AC1-4221-A2AE-4DD83DDA501D}"/>
          </ac:spMkLst>
        </pc:spChg>
        <pc:spChg chg="add del mod">
          <ac:chgData name="" userId="b1c7c5758bfbb3ed" providerId="LiveId" clId="{9F212511-68A6-4B39-BDBE-285D804E661B}" dt="2023-07-02T12:48:39.799" v="7055" actId="478"/>
          <ac:spMkLst>
            <pc:docMk/>
            <pc:sldMk cId="2964465823" sldId="286"/>
            <ac:spMk id="9" creationId="{76E823D2-97AA-43B1-873C-B21E4A46C39C}"/>
          </ac:spMkLst>
        </pc:spChg>
        <pc:spChg chg="add mod">
          <ac:chgData name="" userId="b1c7c5758bfbb3ed" providerId="LiveId" clId="{9F212511-68A6-4B39-BDBE-285D804E661B}" dt="2023-07-02T12:59:36.181" v="7122" actId="1076"/>
          <ac:spMkLst>
            <pc:docMk/>
            <pc:sldMk cId="2964465823" sldId="286"/>
            <ac:spMk id="10" creationId="{B5FC0CA2-1AFD-4D5E-B9AE-9C9FCAB91E5D}"/>
          </ac:spMkLst>
        </pc:spChg>
        <pc:spChg chg="add mod">
          <ac:chgData name="" userId="b1c7c5758bfbb3ed" providerId="LiveId" clId="{9F212511-68A6-4B39-BDBE-285D804E661B}" dt="2023-07-02T13:00:00.691" v="7126" actId="1076"/>
          <ac:spMkLst>
            <pc:docMk/>
            <pc:sldMk cId="2964465823" sldId="286"/>
            <ac:spMk id="12" creationId="{6BE4ACC8-5ED6-4D5A-802A-80762DBCD0D1}"/>
          </ac:spMkLst>
        </pc:spChg>
        <pc:spChg chg="del">
          <ac:chgData name="" userId="b1c7c5758bfbb3ed" providerId="LiveId" clId="{9F212511-68A6-4B39-BDBE-285D804E661B}" dt="2023-07-01T12:28:34.237" v="1189" actId="478"/>
          <ac:spMkLst>
            <pc:docMk/>
            <pc:sldMk cId="2964465823" sldId="286"/>
            <ac:spMk id="16" creationId="{D54497A1-48FA-4854-8D58-5D5A2FF3877D}"/>
          </ac:spMkLst>
        </pc:spChg>
        <pc:graphicFrameChg chg="add">
          <ac:chgData name="" userId="b1c7c5758bfbb3ed" providerId="LiveId" clId="{9F212511-68A6-4B39-BDBE-285D804E661B}" dt="2023-07-01T12:44:18.173" v="1235"/>
          <ac:graphicFrameMkLst>
            <pc:docMk/>
            <pc:sldMk cId="2964465823" sldId="286"/>
            <ac:graphicFrameMk id="10" creationId="{7B3EC73A-A52F-4C86-9662-D2853636E927}"/>
          </ac:graphicFrameMkLst>
        </pc:graphicFrameChg>
        <pc:graphicFrameChg chg="add mod modGraphic">
          <ac:chgData name="" userId="b1c7c5758bfbb3ed" providerId="LiveId" clId="{9F212511-68A6-4B39-BDBE-285D804E661B}" dt="2023-07-02T12:59:54.838" v="7125" actId="1076"/>
          <ac:graphicFrameMkLst>
            <pc:docMk/>
            <pc:sldMk cId="2964465823" sldId="286"/>
            <ac:graphicFrameMk id="11" creationId="{7B3EC73A-A52F-4C86-9662-D2853636E927}"/>
          </ac:graphicFrameMkLst>
        </pc:graphicFrameChg>
        <pc:graphicFrameChg chg="add">
          <ac:chgData name="" userId="b1c7c5758bfbb3ed" providerId="LiveId" clId="{9F212511-68A6-4B39-BDBE-285D804E661B}" dt="2023-07-01T12:50:02.357" v="1259"/>
          <ac:graphicFrameMkLst>
            <pc:docMk/>
            <pc:sldMk cId="2964465823" sldId="286"/>
            <ac:graphicFrameMk id="12" creationId="{E018DA32-F0FC-45D6-8E99-91DD3E43B13B}"/>
          </ac:graphicFrameMkLst>
        </pc:graphicFrameChg>
        <pc:graphicFrameChg chg="add mod modGraphic">
          <ac:chgData name="" userId="b1c7c5758bfbb3ed" providerId="LiveId" clId="{9F212511-68A6-4B39-BDBE-285D804E661B}" dt="2023-07-02T13:00:05.920" v="7127" actId="1076"/>
          <ac:graphicFrameMkLst>
            <pc:docMk/>
            <pc:sldMk cId="2964465823" sldId="286"/>
            <ac:graphicFrameMk id="13" creationId="{E018DA32-F0FC-45D6-8E99-91DD3E43B13B}"/>
          </ac:graphicFrameMkLst>
        </pc:graphicFrameChg>
        <pc:graphicFrameChg chg="del">
          <ac:chgData name="" userId="b1c7c5758bfbb3ed" providerId="LiveId" clId="{9F212511-68A6-4B39-BDBE-285D804E661B}" dt="2023-07-01T12:28:31.106" v="1188" actId="478"/>
          <ac:graphicFrameMkLst>
            <pc:docMk/>
            <pc:sldMk cId="2964465823" sldId="286"/>
            <ac:graphicFrameMk id="15" creationId="{2607B6D1-C5AB-482D-9168-4ECFEC09FCBC}"/>
          </ac:graphicFrameMkLst>
        </pc:graphicFrameChg>
        <pc:graphicFrameChg chg="del">
          <ac:chgData name="" userId="b1c7c5758bfbb3ed" providerId="LiveId" clId="{9F212511-68A6-4B39-BDBE-285D804E661B}" dt="2023-07-01T12:28:28.694" v="1187" actId="478"/>
          <ac:graphicFrameMkLst>
            <pc:docMk/>
            <pc:sldMk cId="2964465823" sldId="286"/>
            <ac:graphicFrameMk id="19" creationId="{F2BC9D5F-DEA7-4EB5-AA47-51006F2575BC}"/>
          </ac:graphicFrameMkLst>
        </pc:graphicFrameChg>
      </pc:sldChg>
      <pc:sldChg chg="addSp delSp modSp add">
        <pc:chgData name="" userId="b1c7c5758bfbb3ed" providerId="LiveId" clId="{9F212511-68A6-4B39-BDBE-285D804E661B}" dt="2023-07-02T13:00:57.362" v="7137" actId="1076"/>
        <pc:sldMkLst>
          <pc:docMk/>
          <pc:sldMk cId="3056972928" sldId="287"/>
        </pc:sldMkLst>
        <pc:spChg chg="add del">
          <ac:chgData name="" userId="b1c7c5758bfbb3ed" providerId="LiveId" clId="{9F212511-68A6-4B39-BDBE-285D804E661B}" dt="2023-07-02T12:48:51.211" v="7059" actId="478"/>
          <ac:spMkLst>
            <pc:docMk/>
            <pc:sldMk cId="3056972928" sldId="287"/>
            <ac:spMk id="6" creationId="{EC0E5428-185E-4F2F-AC16-2AC395B05255}"/>
          </ac:spMkLst>
        </pc:spChg>
        <pc:spChg chg="mod">
          <ac:chgData name="" userId="b1c7c5758bfbb3ed" providerId="LiveId" clId="{9F212511-68A6-4B39-BDBE-285D804E661B}" dt="2023-07-01T12:52:58.404" v="1292" actId="14100"/>
          <ac:spMkLst>
            <pc:docMk/>
            <pc:sldMk cId="3056972928" sldId="287"/>
            <ac:spMk id="7" creationId="{10321783-5AC1-4221-A2AE-4DD83DDA501D}"/>
          </ac:spMkLst>
        </pc:spChg>
        <pc:spChg chg="del">
          <ac:chgData name="" userId="b1c7c5758bfbb3ed" providerId="LiveId" clId="{9F212511-68A6-4B39-BDBE-285D804E661B}" dt="2023-07-01T13:09:58.280" v="1293"/>
          <ac:spMkLst>
            <pc:docMk/>
            <pc:sldMk cId="3056972928" sldId="287"/>
            <ac:spMk id="8" creationId="{2708D25D-CA02-4BC5-8D2E-B3CAC620819D}"/>
          </ac:spMkLst>
        </pc:spChg>
        <pc:spChg chg="add mod">
          <ac:chgData name="" userId="b1c7c5758bfbb3ed" providerId="LiveId" clId="{9F212511-68A6-4B39-BDBE-285D804E661B}" dt="2023-07-02T13:00:52.460" v="7135" actId="1076"/>
          <ac:spMkLst>
            <pc:docMk/>
            <pc:sldMk cId="3056972928" sldId="287"/>
            <ac:spMk id="9" creationId="{EDE2CFBA-F316-42BA-96EB-0F26BF4F20FA}"/>
          </ac:spMkLst>
        </pc:spChg>
        <pc:spChg chg="add mod">
          <ac:chgData name="" userId="b1c7c5758bfbb3ed" providerId="LiveId" clId="{9F212511-68A6-4B39-BDBE-285D804E661B}" dt="2023-07-02T13:00:54.732" v="7136" actId="1076"/>
          <ac:spMkLst>
            <pc:docMk/>
            <pc:sldMk cId="3056972928" sldId="287"/>
            <ac:spMk id="19" creationId="{F521E210-B3AC-44F1-B674-6C6A7FAF8E94}"/>
          </ac:spMkLst>
        </pc:spChg>
        <pc:spChg chg="add mod">
          <ac:chgData name="" userId="b1c7c5758bfbb3ed" providerId="LiveId" clId="{9F212511-68A6-4B39-BDBE-285D804E661B}" dt="2023-07-02T13:00:57.362" v="7137" actId="1076"/>
          <ac:spMkLst>
            <pc:docMk/>
            <pc:sldMk cId="3056972928" sldId="287"/>
            <ac:spMk id="20" creationId="{7B3B1AA9-5E25-4EDC-9BFD-153734B71472}"/>
          </ac:spMkLst>
        </pc:spChg>
        <pc:spChg chg="mod">
          <ac:chgData name="" userId="b1c7c5758bfbb3ed" providerId="LiveId" clId="{9F212511-68A6-4B39-BDBE-285D804E661B}" dt="2023-07-01T12:52:25.358" v="1286" actId="20577"/>
          <ac:spMkLst>
            <pc:docMk/>
            <pc:sldMk cId="3056972928" sldId="287"/>
            <ac:spMk id="24" creationId="{353CB408-50F3-4AD3-8B72-6E429E54C603}"/>
          </ac:spMkLst>
        </pc:spChg>
        <pc:graphicFrameChg chg="add mod">
          <ac:chgData name="" userId="b1c7c5758bfbb3ed" providerId="LiveId" clId="{9F212511-68A6-4B39-BDBE-285D804E661B}" dt="2023-07-02T13:00:47.420" v="7134" actId="1076"/>
          <ac:graphicFrameMkLst>
            <pc:docMk/>
            <pc:sldMk cId="3056972928" sldId="287"/>
            <ac:graphicFrameMk id="8" creationId="{458B9956-CF8C-4364-A84A-1448DD52C1A8}"/>
          </ac:graphicFrameMkLst>
        </pc:graphicFrameChg>
        <pc:graphicFrameChg chg="del">
          <ac:chgData name="" userId="b1c7c5758bfbb3ed" providerId="LiveId" clId="{9F212511-68A6-4B39-BDBE-285D804E661B}" dt="2023-07-01T12:52:34.247" v="1287"/>
          <ac:graphicFrameMkLst>
            <pc:docMk/>
            <pc:sldMk cId="3056972928" sldId="287"/>
            <ac:graphicFrameMk id="11" creationId="{7B3EC73A-A52F-4C86-9662-D2853636E927}"/>
          </ac:graphicFrameMkLst>
        </pc:graphicFrameChg>
        <pc:graphicFrameChg chg="del">
          <ac:chgData name="" userId="b1c7c5758bfbb3ed" providerId="LiveId" clId="{9F212511-68A6-4B39-BDBE-285D804E661B}" dt="2023-07-01T12:52:37.005" v="1288"/>
          <ac:graphicFrameMkLst>
            <pc:docMk/>
            <pc:sldMk cId="3056972928" sldId="287"/>
            <ac:graphicFrameMk id="13" creationId="{E018DA32-F0FC-45D6-8E99-91DD3E43B13B}"/>
          </ac:graphicFrameMkLst>
        </pc:graphicFrameChg>
        <pc:graphicFrameChg chg="add">
          <ac:chgData name="" userId="b1c7c5758bfbb3ed" providerId="LiveId" clId="{9F212511-68A6-4B39-BDBE-285D804E661B}" dt="2023-07-02T10:44:50.084" v="5575"/>
          <ac:graphicFrameMkLst>
            <pc:docMk/>
            <pc:sldMk cId="3056972928" sldId="287"/>
            <ac:graphicFrameMk id="17" creationId="{1047854F-B0A8-421A-BC20-FBD038092A6A}"/>
          </ac:graphicFrameMkLst>
        </pc:graphicFrameChg>
        <pc:graphicFrameChg chg="add mod modGraphic">
          <ac:chgData name="" userId="b1c7c5758bfbb3ed" providerId="LiveId" clId="{9F212511-68A6-4B39-BDBE-285D804E661B}" dt="2023-07-02T13:00:27" v="7130" actId="1076"/>
          <ac:graphicFrameMkLst>
            <pc:docMk/>
            <pc:sldMk cId="3056972928" sldId="287"/>
            <ac:graphicFrameMk id="18" creationId="{1047854F-B0A8-421A-BC20-FBD038092A6A}"/>
          </ac:graphicFrameMkLst>
        </pc:graphicFrameChg>
        <pc:cxnChg chg="add del mod">
          <ac:chgData name="" userId="b1c7c5758bfbb3ed" providerId="LiveId" clId="{9F212511-68A6-4B39-BDBE-285D804E661B}" dt="2023-07-02T10:42:56.653" v="5574" actId="478"/>
          <ac:cxnSpMkLst>
            <pc:docMk/>
            <pc:sldMk cId="3056972928" sldId="287"/>
            <ac:cxnSpMk id="5" creationId="{E40030C8-4355-4E62-AD9F-C3F6BD0C7984}"/>
          </ac:cxnSpMkLst>
        </pc:cxnChg>
        <pc:cxnChg chg="add del mod">
          <ac:chgData name="" userId="b1c7c5758bfbb3ed" providerId="LiveId" clId="{9F212511-68A6-4B39-BDBE-285D804E661B}" dt="2023-07-02T10:42:54.116" v="5573" actId="478"/>
          <ac:cxnSpMkLst>
            <pc:docMk/>
            <pc:sldMk cId="3056972928" sldId="287"/>
            <ac:cxnSpMk id="11" creationId="{E8A9F2A3-3A2B-43CA-983A-7B40F542AF2B}"/>
          </ac:cxnSpMkLst>
        </pc:cxnChg>
      </pc:sldChg>
      <pc:sldChg chg="addSp delSp modSp add">
        <pc:chgData name="" userId="b1c7c5758bfbb3ed" providerId="LiveId" clId="{9F212511-68A6-4B39-BDBE-285D804E661B}" dt="2023-07-02T13:07:47.626" v="7180" actId="1076"/>
        <pc:sldMkLst>
          <pc:docMk/>
          <pc:sldMk cId="517681785" sldId="288"/>
        </pc:sldMkLst>
        <pc:spChg chg="mod">
          <ac:chgData name="" userId="b1c7c5758bfbb3ed" providerId="LiveId" clId="{9F212511-68A6-4B39-BDBE-285D804E661B}" dt="2023-07-01T14:20:21.397" v="1424" actId="14100"/>
          <ac:spMkLst>
            <pc:docMk/>
            <pc:sldMk cId="517681785" sldId="288"/>
            <ac:spMk id="7" creationId="{10321783-5AC1-4221-A2AE-4DD83DDA501D}"/>
          </ac:spMkLst>
        </pc:spChg>
        <pc:spChg chg="add mod">
          <ac:chgData name="" userId="b1c7c5758bfbb3ed" providerId="LiveId" clId="{9F212511-68A6-4B39-BDBE-285D804E661B}" dt="2023-07-02T13:07:44.916" v="7179" actId="1076"/>
          <ac:spMkLst>
            <pc:docMk/>
            <pc:sldMk cId="517681785" sldId="288"/>
            <ac:spMk id="8" creationId="{EA8A6AE5-D6BC-447D-B83D-26D52CC70B61}"/>
          </ac:spMkLst>
        </pc:spChg>
        <pc:spChg chg="add mod">
          <ac:chgData name="" userId="b1c7c5758bfbb3ed" providerId="LiveId" clId="{9F212511-68A6-4B39-BDBE-285D804E661B}" dt="2023-07-02T13:07:42.288" v="7178" actId="1076"/>
          <ac:spMkLst>
            <pc:docMk/>
            <pc:sldMk cId="517681785" sldId="288"/>
            <ac:spMk id="9" creationId="{96F738D6-914F-4129-8738-1B6FDD168E20}"/>
          </ac:spMkLst>
        </pc:spChg>
        <pc:spChg chg="add mod">
          <ac:chgData name="" userId="b1c7c5758bfbb3ed" providerId="LiveId" clId="{9F212511-68A6-4B39-BDBE-285D804E661B}" dt="2023-07-02T13:07:47.626" v="7180" actId="1076"/>
          <ac:spMkLst>
            <pc:docMk/>
            <pc:sldMk cId="517681785" sldId="288"/>
            <ac:spMk id="10" creationId="{61B22A2A-2009-4F8D-9D57-090C9FEAF93B}"/>
          </ac:spMkLst>
        </pc:spChg>
        <pc:spChg chg="add del">
          <ac:chgData name="" userId="b1c7c5758bfbb3ed" providerId="LiveId" clId="{9F212511-68A6-4B39-BDBE-285D804E661B}" dt="2023-07-02T12:49:08.768" v="7064" actId="478"/>
          <ac:spMkLst>
            <pc:docMk/>
            <pc:sldMk cId="517681785" sldId="288"/>
            <ac:spMk id="11" creationId="{DC9EB204-70A4-4952-9B75-009DDD9FED28}"/>
          </ac:spMkLst>
        </pc:spChg>
        <pc:spChg chg="mod">
          <ac:chgData name="" userId="b1c7c5758bfbb3ed" providerId="LiveId" clId="{9F212511-68A6-4B39-BDBE-285D804E661B}" dt="2023-07-01T14:20:13.086" v="1419" actId="20577"/>
          <ac:spMkLst>
            <pc:docMk/>
            <pc:sldMk cId="517681785" sldId="288"/>
            <ac:spMk id="24" creationId="{353CB408-50F3-4AD3-8B72-6E429E54C603}"/>
          </ac:spMkLst>
        </pc:spChg>
        <pc:graphicFrameChg chg="add mod modGraphic">
          <ac:chgData name="" userId="b1c7c5758bfbb3ed" providerId="LiveId" clId="{9F212511-68A6-4B39-BDBE-285D804E661B}" dt="2023-07-02T13:07:31.701" v="7177" actId="1076"/>
          <ac:graphicFrameMkLst>
            <pc:docMk/>
            <pc:sldMk cId="517681785" sldId="288"/>
            <ac:graphicFrameMk id="6" creationId="{FD0ECCBF-B9FD-46A2-AF27-9282BA5C2F25}"/>
          </ac:graphicFrameMkLst>
        </pc:graphicFrameChg>
      </pc:sldChg>
      <pc:sldChg chg="addSp delSp modSp add">
        <pc:chgData name="" userId="b1c7c5758bfbb3ed" providerId="LiveId" clId="{9F212511-68A6-4B39-BDBE-285D804E661B}" dt="2023-07-02T13:07:03.374" v="7175" actId="14100"/>
        <pc:sldMkLst>
          <pc:docMk/>
          <pc:sldMk cId="1790419324" sldId="289"/>
        </pc:sldMkLst>
        <pc:spChg chg="add del">
          <ac:chgData name="" userId="b1c7c5758bfbb3ed" providerId="LiveId" clId="{9F212511-68A6-4B39-BDBE-285D804E661B}" dt="2023-07-02T12:49:06.137" v="7063" actId="478"/>
          <ac:spMkLst>
            <pc:docMk/>
            <pc:sldMk cId="1790419324" sldId="289"/>
            <ac:spMk id="6" creationId="{4C8A5257-AC5D-408F-B80D-325EC014BB75}"/>
          </ac:spMkLst>
        </pc:spChg>
        <pc:spChg chg="mod">
          <ac:chgData name="" userId="b1c7c5758bfbb3ed" providerId="LiveId" clId="{9F212511-68A6-4B39-BDBE-285D804E661B}" dt="2023-07-01T14:20:36.681" v="1428" actId="14100"/>
          <ac:spMkLst>
            <pc:docMk/>
            <pc:sldMk cId="1790419324" sldId="289"/>
            <ac:spMk id="7" creationId="{10321783-5AC1-4221-A2AE-4DD83DDA501D}"/>
          </ac:spMkLst>
        </pc:spChg>
        <pc:spChg chg="add mod">
          <ac:chgData name="" userId="b1c7c5758bfbb3ed" providerId="LiveId" clId="{9F212511-68A6-4B39-BDBE-285D804E661B}" dt="2023-07-02T13:07:03.374" v="7175" actId="14100"/>
          <ac:spMkLst>
            <pc:docMk/>
            <pc:sldMk cId="1790419324" sldId="289"/>
            <ac:spMk id="9" creationId="{5C99122E-A23C-4BD1-AEBB-D3611A9976BE}"/>
          </ac:spMkLst>
        </pc:spChg>
        <pc:spChg chg="mod">
          <ac:chgData name="" userId="b1c7c5758bfbb3ed" providerId="LiveId" clId="{9F212511-68A6-4B39-BDBE-285D804E661B}" dt="2023-07-01T14:20:52.903" v="1458" actId="20577"/>
          <ac:spMkLst>
            <pc:docMk/>
            <pc:sldMk cId="1790419324" sldId="289"/>
            <ac:spMk id="24" creationId="{353CB408-50F3-4AD3-8B72-6E429E54C603}"/>
          </ac:spMkLst>
        </pc:spChg>
        <pc:graphicFrameChg chg="add mod">
          <ac:chgData name="" userId="b1c7c5758bfbb3ed" providerId="LiveId" clId="{9F212511-68A6-4B39-BDBE-285D804E661B}" dt="2023-07-02T13:06:48.777" v="7173" actId="1076"/>
          <ac:graphicFrameMkLst>
            <pc:docMk/>
            <pc:sldMk cId="1790419324" sldId="289"/>
            <ac:graphicFrameMk id="2" creationId="{270787D2-9A70-41AD-B2A6-6E680A9D0F96}"/>
          </ac:graphicFrameMkLst>
        </pc:graphicFrameChg>
        <pc:graphicFrameChg chg="add mod">
          <ac:chgData name="" userId="b1c7c5758bfbb3ed" providerId="LiveId" clId="{9F212511-68A6-4B39-BDBE-285D804E661B}" dt="2023-07-02T13:06:13.482" v="7168" actId="1076"/>
          <ac:graphicFrameMkLst>
            <pc:docMk/>
            <pc:sldMk cId="1790419324" sldId="289"/>
            <ac:graphicFrameMk id="8" creationId="{F1D114B3-AB4A-45B8-B885-39C3AD61ADA6}"/>
          </ac:graphicFrameMkLst>
        </pc:graphicFrameChg>
      </pc:sldChg>
      <pc:sldChg chg="addSp delSp modSp add delAnim">
        <pc:chgData name="" userId="b1c7c5758bfbb3ed" providerId="LiveId" clId="{9F212511-68A6-4B39-BDBE-285D804E661B}" dt="2023-07-02T13:05:35.986" v="7163" actId="1076"/>
        <pc:sldMkLst>
          <pc:docMk/>
          <pc:sldMk cId="1982210966" sldId="290"/>
        </pc:sldMkLst>
        <pc:spChg chg="add mod">
          <ac:chgData name="" userId="b1c7c5758bfbb3ed" providerId="LiveId" clId="{9F212511-68A6-4B39-BDBE-285D804E661B}" dt="2023-07-02T13:04:52.013" v="7157" actId="1076"/>
          <ac:spMkLst>
            <pc:docMk/>
            <pc:sldMk cId="1982210966" sldId="290"/>
            <ac:spMk id="2" creationId="{6B0F54F2-C75D-4B96-8E6E-63430E37AED0}"/>
          </ac:spMkLst>
        </pc:spChg>
        <pc:spChg chg="add mod">
          <ac:chgData name="" userId="b1c7c5758bfbb3ed" providerId="LiveId" clId="{9F212511-68A6-4B39-BDBE-285D804E661B}" dt="2023-07-02T13:05:35.986" v="7163" actId="1076"/>
          <ac:spMkLst>
            <pc:docMk/>
            <pc:sldMk cId="1982210966" sldId="290"/>
            <ac:spMk id="6" creationId="{28A35A03-B7CA-4B48-9DD8-6E7173DC3E4E}"/>
          </ac:spMkLst>
        </pc:spChg>
        <pc:spChg chg="mod">
          <ac:chgData name="" userId="b1c7c5758bfbb3ed" providerId="LiveId" clId="{9F212511-68A6-4B39-BDBE-285D804E661B}" dt="2023-07-01T14:18:47.844" v="1360" actId="14100"/>
          <ac:spMkLst>
            <pc:docMk/>
            <pc:sldMk cId="1982210966" sldId="290"/>
            <ac:spMk id="7" creationId="{10321783-5AC1-4221-A2AE-4DD83DDA501D}"/>
          </ac:spMkLst>
        </pc:spChg>
        <pc:spChg chg="add del mod">
          <ac:chgData name="" userId="b1c7c5758bfbb3ed" providerId="LiveId" clId="{9F212511-68A6-4B39-BDBE-285D804E661B}" dt="2023-07-01T14:58:01.439" v="2359" actId="478"/>
          <ac:spMkLst>
            <pc:docMk/>
            <pc:sldMk cId="1982210966" sldId="290"/>
            <ac:spMk id="8" creationId="{37D14716-FB9F-4198-B82E-27D1818B1B04}"/>
          </ac:spMkLst>
        </pc:spChg>
        <pc:spChg chg="add mod">
          <ac:chgData name="" userId="b1c7c5758bfbb3ed" providerId="LiveId" clId="{9F212511-68A6-4B39-BDBE-285D804E661B}" dt="2023-07-02T13:04:56.076" v="7158" actId="1076"/>
          <ac:spMkLst>
            <pc:docMk/>
            <pc:sldMk cId="1982210966" sldId="290"/>
            <ac:spMk id="11" creationId="{2AA307C6-2132-4F27-A8C7-F62192F1C0A3}"/>
          </ac:spMkLst>
        </pc:spChg>
        <pc:spChg chg="add del mod">
          <ac:chgData name="" userId="b1c7c5758bfbb3ed" providerId="LiveId" clId="{9F212511-68A6-4B39-BDBE-285D804E661B}" dt="2023-07-02T12:43:57.029" v="7042" actId="478"/>
          <ac:spMkLst>
            <pc:docMk/>
            <pc:sldMk cId="1982210966" sldId="290"/>
            <ac:spMk id="12" creationId="{D46B3416-8399-46FA-92C3-0C7B922A3A42}"/>
          </ac:spMkLst>
        </pc:spChg>
        <pc:spChg chg="add mod">
          <ac:chgData name="" userId="b1c7c5758bfbb3ed" providerId="LiveId" clId="{9F212511-68A6-4B39-BDBE-285D804E661B}" dt="2023-07-02T13:05:30.961" v="7162" actId="1076"/>
          <ac:spMkLst>
            <pc:docMk/>
            <pc:sldMk cId="1982210966" sldId="290"/>
            <ac:spMk id="14" creationId="{9BD650DE-2D98-4257-8926-A53A14055DC1}"/>
          </ac:spMkLst>
        </pc:spChg>
        <pc:spChg chg="mod">
          <ac:chgData name="" userId="b1c7c5758bfbb3ed" providerId="LiveId" clId="{9F212511-68A6-4B39-BDBE-285D804E661B}" dt="2023-07-01T14:21:17.423" v="1463" actId="20577"/>
          <ac:spMkLst>
            <pc:docMk/>
            <pc:sldMk cId="1982210966" sldId="290"/>
            <ac:spMk id="24" creationId="{353CB408-50F3-4AD3-8B72-6E429E54C603}"/>
          </ac:spMkLst>
        </pc:spChg>
        <pc:graphicFrameChg chg="add del mod">
          <ac:chgData name="" userId="b1c7c5758bfbb3ed" providerId="LiveId" clId="{9F212511-68A6-4B39-BDBE-285D804E661B}" dt="2023-07-01T15:08:19.198" v="2528" actId="478"/>
          <ac:graphicFrameMkLst>
            <pc:docMk/>
            <pc:sldMk cId="1982210966" sldId="290"/>
            <ac:graphicFrameMk id="5" creationId="{AAFED59A-A4DB-418E-A135-44D9D7291A14}"/>
          </ac:graphicFrameMkLst>
        </pc:graphicFrameChg>
        <pc:graphicFrameChg chg="add">
          <ac:chgData name="" userId="b1c7c5758bfbb3ed" providerId="LiveId" clId="{9F212511-68A6-4B39-BDBE-285D804E661B}" dt="2023-07-01T15:00:54.524" v="2373"/>
          <ac:graphicFrameMkLst>
            <pc:docMk/>
            <pc:sldMk cId="1982210966" sldId="290"/>
            <ac:graphicFrameMk id="9" creationId="{D77CA2C2-3262-48C6-823C-FECEFFDE549A}"/>
          </ac:graphicFrameMkLst>
        </pc:graphicFrameChg>
        <pc:graphicFrameChg chg="add mod modGraphic">
          <ac:chgData name="" userId="b1c7c5758bfbb3ed" providerId="LiveId" clId="{9F212511-68A6-4B39-BDBE-285D804E661B}" dt="2023-07-02T13:04:46.451" v="7156" actId="1076"/>
          <ac:graphicFrameMkLst>
            <pc:docMk/>
            <pc:sldMk cId="1982210966" sldId="290"/>
            <ac:graphicFrameMk id="10" creationId="{D77CA2C2-3262-48C6-823C-FECEFFDE549A}"/>
          </ac:graphicFrameMkLst>
        </pc:graphicFrameChg>
        <pc:graphicFrameChg chg="add">
          <ac:chgData name="" userId="b1c7c5758bfbb3ed" providerId="LiveId" clId="{9F212511-68A6-4B39-BDBE-285D804E661B}" dt="2023-07-01T15:05:21.031" v="2509"/>
          <ac:graphicFrameMkLst>
            <pc:docMk/>
            <pc:sldMk cId="1982210966" sldId="290"/>
            <ac:graphicFrameMk id="12" creationId="{CE412674-4BE8-43CE-9CBE-76F1F06F4C92}"/>
          </ac:graphicFrameMkLst>
        </pc:graphicFrameChg>
        <pc:graphicFrameChg chg="add mod modGraphic">
          <ac:chgData name="" userId="b1c7c5758bfbb3ed" providerId="LiveId" clId="{9F212511-68A6-4B39-BDBE-285D804E661B}" dt="2023-07-02T13:05:25.183" v="7161" actId="1076"/>
          <ac:graphicFrameMkLst>
            <pc:docMk/>
            <pc:sldMk cId="1982210966" sldId="290"/>
            <ac:graphicFrameMk id="13" creationId="{CE412674-4BE8-43CE-9CBE-76F1F06F4C92}"/>
          </ac:graphicFrameMkLst>
        </pc:graphicFrameChg>
        <pc:picChg chg="add del mod">
          <ac:chgData name="" userId="b1c7c5758bfbb3ed" providerId="LiveId" clId="{9F212511-68A6-4B39-BDBE-285D804E661B}" dt="2023-07-02T12:43:54.580" v="7041" actId="478"/>
          <ac:picMkLst>
            <pc:docMk/>
            <pc:sldMk cId="1982210966" sldId="290"/>
            <ac:picMk id="5" creationId="{35BEFA23-EEF1-4C01-B5DB-6CFB211166E7}"/>
          </ac:picMkLst>
        </pc:picChg>
      </pc:sldChg>
      <pc:sldChg chg="addSp delSp modSp add">
        <pc:chgData name="" userId="b1c7c5758bfbb3ed" providerId="LiveId" clId="{9F212511-68A6-4B39-BDBE-285D804E661B}" dt="2023-07-02T13:03:55.955" v="7151" actId="1076"/>
        <pc:sldMkLst>
          <pc:docMk/>
          <pc:sldMk cId="3522681784" sldId="291"/>
        </pc:sldMkLst>
        <pc:spChg chg="mod">
          <ac:chgData name="" userId="b1c7c5758bfbb3ed" providerId="LiveId" clId="{9F212511-68A6-4B39-BDBE-285D804E661B}" dt="2023-07-01T14:21:38.697" v="1472" actId="14100"/>
          <ac:spMkLst>
            <pc:docMk/>
            <pc:sldMk cId="3522681784" sldId="291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9:01.146" v="7062" actId="478"/>
          <ac:spMkLst>
            <pc:docMk/>
            <pc:sldMk cId="3522681784" sldId="291"/>
            <ac:spMk id="8" creationId="{DF7F5B5B-9C2B-45AD-8FF6-68B358F41609}"/>
          </ac:spMkLst>
        </pc:spChg>
        <pc:spChg chg="mod">
          <ac:chgData name="" userId="b1c7c5758bfbb3ed" providerId="LiveId" clId="{9F212511-68A6-4B39-BDBE-285D804E661B}" dt="2023-07-01T14:21:29.280" v="1468" actId="20577"/>
          <ac:spMkLst>
            <pc:docMk/>
            <pc:sldMk cId="3522681784" sldId="291"/>
            <ac:spMk id="24" creationId="{353CB408-50F3-4AD3-8B72-6E429E54C603}"/>
          </ac:spMkLst>
        </pc:spChg>
        <pc:graphicFrameChg chg="add mod">
          <ac:chgData name="" userId="b1c7c5758bfbb3ed" providerId="LiveId" clId="{9F212511-68A6-4B39-BDBE-285D804E661B}" dt="2023-07-02T13:03:32.468" v="7146" actId="1076"/>
          <ac:graphicFrameMkLst>
            <pc:docMk/>
            <pc:sldMk cId="3522681784" sldId="291"/>
            <ac:graphicFrameMk id="2" creationId="{77EFF351-500E-426B-94BE-ED4D0E1F550E}"/>
          </ac:graphicFrameMkLst>
        </pc:graphicFrameChg>
        <pc:graphicFrameChg chg="add del mod">
          <ac:chgData name="" userId="b1c7c5758bfbb3ed" providerId="LiveId" clId="{9F212511-68A6-4B39-BDBE-285D804E661B}" dt="2023-07-01T15:26:25.585" v="2636" actId="478"/>
          <ac:graphicFrameMkLst>
            <pc:docMk/>
            <pc:sldMk cId="3522681784" sldId="291"/>
            <ac:graphicFrameMk id="5" creationId="{7AB0E8F5-64A9-4D59-9937-378B7B0AA108}"/>
          </ac:graphicFrameMkLst>
        </pc:graphicFrameChg>
        <pc:graphicFrameChg chg="add del mod">
          <ac:chgData name="" userId="b1c7c5758bfbb3ed" providerId="LiveId" clId="{9F212511-68A6-4B39-BDBE-285D804E661B}" dt="2023-07-01T15:29:07.537" v="2669" actId="478"/>
          <ac:graphicFrameMkLst>
            <pc:docMk/>
            <pc:sldMk cId="3522681784" sldId="291"/>
            <ac:graphicFrameMk id="6" creationId="{27AD2CFE-167E-451E-A00D-858BC4E3A947}"/>
          </ac:graphicFrameMkLst>
        </pc:graphicFrameChg>
        <pc:graphicFrameChg chg="add del mod">
          <ac:chgData name="" userId="b1c7c5758bfbb3ed" providerId="LiveId" clId="{9F212511-68A6-4B39-BDBE-285D804E661B}" dt="2023-07-01T15:30:31.840" v="2687" actId="478"/>
          <ac:graphicFrameMkLst>
            <pc:docMk/>
            <pc:sldMk cId="3522681784" sldId="291"/>
            <ac:graphicFrameMk id="8" creationId="{DBDBFDBC-9754-4B78-8EBA-0F3CDFFBF3B8}"/>
          </ac:graphicFrameMkLst>
        </pc:graphicFrameChg>
        <pc:graphicFrameChg chg="add mod">
          <ac:chgData name="" userId="b1c7c5758bfbb3ed" providerId="LiveId" clId="{9F212511-68A6-4B39-BDBE-285D804E661B}" dt="2023-07-02T13:03:55.955" v="7151" actId="1076"/>
          <ac:graphicFrameMkLst>
            <pc:docMk/>
            <pc:sldMk cId="3522681784" sldId="291"/>
            <ac:graphicFrameMk id="9" creationId="{E14CDD7F-7DAA-456D-94F7-F470D1004491}"/>
          </ac:graphicFrameMkLst>
        </pc:graphicFrameChg>
      </pc:sldChg>
      <pc:sldChg chg="addSp delSp modSp add ord">
        <pc:chgData name="" userId="b1c7c5758bfbb3ed" providerId="LiveId" clId="{9F212511-68A6-4B39-BDBE-285D804E661B}" dt="2023-07-02T13:08:10.894" v="7183" actId="1076"/>
        <pc:sldMkLst>
          <pc:docMk/>
          <pc:sldMk cId="1944484838" sldId="292"/>
        </pc:sldMkLst>
        <pc:spChg chg="mod">
          <ac:chgData name="" userId="b1c7c5758bfbb3ed" providerId="LiveId" clId="{9F212511-68A6-4B39-BDBE-285D804E661B}" dt="2023-07-02T08:16:05.003" v="4724" actId="113"/>
          <ac:spMkLst>
            <pc:docMk/>
            <pc:sldMk cId="1944484838" sldId="292"/>
            <ac:spMk id="3" creationId="{DB6A2206-CFB4-474F-AAB8-A13D28CB7861}"/>
          </ac:spMkLst>
        </pc:spChg>
        <pc:spChg chg="mod">
          <ac:chgData name="" userId="b1c7c5758bfbb3ed" providerId="LiveId" clId="{9F212511-68A6-4B39-BDBE-285D804E661B}" dt="2023-07-01T14:19:58.322" v="1417" actId="14100"/>
          <ac:spMkLst>
            <pc:docMk/>
            <pc:sldMk cId="1944484838" sldId="292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9:11.566" v="7065" actId="478"/>
          <ac:spMkLst>
            <pc:docMk/>
            <pc:sldMk cId="1944484838" sldId="292"/>
            <ac:spMk id="9" creationId="{9CAD2F7F-9386-48A4-99A2-3B65FB88AAE3}"/>
          </ac:spMkLst>
        </pc:spChg>
        <pc:spChg chg="add mod">
          <ac:chgData name="" userId="b1c7c5758bfbb3ed" providerId="LiveId" clId="{9F212511-68A6-4B39-BDBE-285D804E661B}" dt="2023-07-02T13:08:05.104" v="7182" actId="1076"/>
          <ac:spMkLst>
            <pc:docMk/>
            <pc:sldMk cId="1944484838" sldId="292"/>
            <ac:spMk id="13" creationId="{8465BACF-3F0F-40E2-9FBE-B7913E8E36AA}"/>
          </ac:spMkLst>
        </pc:spChg>
        <pc:spChg chg="add mod">
          <ac:chgData name="" userId="b1c7c5758bfbb3ed" providerId="LiveId" clId="{9F212511-68A6-4B39-BDBE-285D804E661B}" dt="2023-07-02T13:08:10.894" v="7183" actId="1076"/>
          <ac:spMkLst>
            <pc:docMk/>
            <pc:sldMk cId="1944484838" sldId="292"/>
            <ac:spMk id="14" creationId="{61D6AE86-6B3F-4926-BC2A-08831CD0FEE4}"/>
          </ac:spMkLst>
        </pc:spChg>
        <pc:spChg chg="mod">
          <ac:chgData name="" userId="b1c7c5758bfbb3ed" providerId="LiveId" clId="{9F212511-68A6-4B39-BDBE-285D804E661B}" dt="2023-07-01T14:19:51.410" v="1413" actId="20577"/>
          <ac:spMkLst>
            <pc:docMk/>
            <pc:sldMk cId="1944484838" sldId="292"/>
            <ac:spMk id="24" creationId="{353CB408-50F3-4AD3-8B72-6E429E54C603}"/>
          </ac:spMkLst>
        </pc:spChg>
        <pc:graphicFrameChg chg="add">
          <ac:chgData name="" userId="b1c7c5758bfbb3ed" providerId="LiveId" clId="{9F212511-68A6-4B39-BDBE-285D804E661B}" dt="2023-07-02T08:15:08.438" v="4714"/>
          <ac:graphicFrameMkLst>
            <pc:docMk/>
            <pc:sldMk cId="1944484838" sldId="292"/>
            <ac:graphicFrameMk id="6" creationId="{0F6F47CA-48D7-475D-AC20-613322B45E8E}"/>
          </ac:graphicFrameMkLst>
        </pc:graphicFrameChg>
        <pc:graphicFrameChg chg="add mod modGraphic">
          <ac:chgData name="" userId="b1c7c5758bfbb3ed" providerId="LiveId" clId="{9F212511-68A6-4B39-BDBE-285D804E661B}" dt="2023-07-02T13:02:02.463" v="7142" actId="1076"/>
          <ac:graphicFrameMkLst>
            <pc:docMk/>
            <pc:sldMk cId="1944484838" sldId="292"/>
            <ac:graphicFrameMk id="8" creationId="{0F6F47CA-48D7-475D-AC20-613322B45E8E}"/>
          </ac:graphicFrameMkLst>
        </pc:graphicFrameChg>
        <pc:graphicFrameChg chg="add mod">
          <ac:chgData name="" userId="b1c7c5758bfbb3ed" providerId="LiveId" clId="{9F212511-68A6-4B39-BDBE-285D804E661B}" dt="2023-07-02T08:22:47.794" v="4751" actId="1076"/>
          <ac:graphicFrameMkLst>
            <pc:docMk/>
            <pc:sldMk cId="1944484838" sldId="292"/>
            <ac:graphicFrameMk id="10" creationId="{D748D628-237C-41F4-A0D6-40C304B6E08F}"/>
          </ac:graphicFrameMkLst>
        </pc:graphicFrameChg>
        <pc:graphicFrameChg chg="add">
          <ac:chgData name="" userId="b1c7c5758bfbb3ed" providerId="LiveId" clId="{9F212511-68A6-4B39-BDBE-285D804E661B}" dt="2023-07-02T08:22:50.265" v="4752"/>
          <ac:graphicFrameMkLst>
            <pc:docMk/>
            <pc:sldMk cId="1944484838" sldId="292"/>
            <ac:graphicFrameMk id="11" creationId="{D748D628-237C-41F4-A0D6-40C304B6E08F}"/>
          </ac:graphicFrameMkLst>
        </pc:graphicFrameChg>
        <pc:graphicFrameChg chg="add mod">
          <ac:chgData name="" userId="b1c7c5758bfbb3ed" providerId="LiveId" clId="{9F212511-68A6-4B39-BDBE-285D804E661B}" dt="2023-07-02T13:08:01.935" v="7181" actId="1076"/>
          <ac:graphicFrameMkLst>
            <pc:docMk/>
            <pc:sldMk cId="1944484838" sldId="292"/>
            <ac:graphicFrameMk id="12" creationId="{D748D628-237C-41F4-A0D6-40C304B6E08F}"/>
          </ac:graphicFrameMkLst>
        </pc:graphicFrameChg>
      </pc:sldChg>
      <pc:sldChg chg="addSp delSp modSp add">
        <pc:chgData name="" userId="b1c7c5758bfbb3ed" providerId="LiveId" clId="{9F212511-68A6-4B39-BDBE-285D804E661B}" dt="2023-07-02T12:48:59.113" v="7061" actId="478"/>
        <pc:sldMkLst>
          <pc:docMk/>
          <pc:sldMk cId="706097350" sldId="293"/>
        </pc:sldMkLst>
        <pc:spChg chg="add mod">
          <ac:chgData name="" userId="b1c7c5758bfbb3ed" providerId="LiveId" clId="{9F212511-68A6-4B39-BDBE-285D804E661B}" dt="2023-07-01T14:27:48.325" v="1506" actId="1076"/>
          <ac:spMkLst>
            <pc:docMk/>
            <pc:sldMk cId="706097350" sldId="293"/>
            <ac:spMk id="2" creationId="{3D78AE07-7A58-4510-80BB-0E9A324B689B}"/>
          </ac:spMkLst>
        </pc:spChg>
        <pc:spChg chg="del">
          <ac:chgData name="" userId="b1c7c5758bfbb3ed" providerId="LiveId" clId="{9F212511-68A6-4B39-BDBE-285D804E661B}" dt="2023-07-01T14:22:10.888" v="1475" actId="478"/>
          <ac:spMkLst>
            <pc:docMk/>
            <pc:sldMk cId="706097350" sldId="293"/>
            <ac:spMk id="7" creationId="{10321783-5AC1-4221-A2AE-4DD83DDA501D}"/>
          </ac:spMkLst>
        </pc:spChg>
        <pc:spChg chg="add del">
          <ac:chgData name="" userId="b1c7c5758bfbb3ed" providerId="LiveId" clId="{9F212511-68A6-4B39-BDBE-285D804E661B}" dt="2023-07-02T12:48:59.113" v="7061" actId="478"/>
          <ac:spMkLst>
            <pc:docMk/>
            <pc:sldMk cId="706097350" sldId="293"/>
            <ac:spMk id="7" creationId="{BF739690-DFAF-45B7-8CC6-3E80DA7F63BC}"/>
          </ac:spMkLst>
        </pc:spChg>
        <pc:spChg chg="del">
          <ac:chgData name="" userId="b1c7c5758bfbb3ed" providerId="LiveId" clId="{9F212511-68A6-4B39-BDBE-285D804E661B}" dt="2023-07-01T14:22:09.534" v="1474" actId="478"/>
          <ac:spMkLst>
            <pc:docMk/>
            <pc:sldMk cId="706097350" sldId="293"/>
            <ac:spMk id="24" creationId="{353CB408-50F3-4AD3-8B72-6E429E54C603}"/>
          </ac:spMkLst>
        </pc:spChg>
        <pc:picChg chg="add mod">
          <ac:chgData name="" userId="b1c7c5758bfbb3ed" providerId="LiveId" clId="{9F212511-68A6-4B39-BDBE-285D804E661B}" dt="2023-07-01T14:27:43.884" v="1505" actId="1076"/>
          <ac:picMkLst>
            <pc:docMk/>
            <pc:sldMk cId="706097350" sldId="293"/>
            <ac:picMk id="6" creationId="{1D9FC20F-847E-49A6-B0FD-28CDEE56BEB8}"/>
          </ac:picMkLst>
        </pc:picChg>
      </pc:sldChg>
      <pc:sldChg chg="addSp delSp modSp add ord">
        <pc:chgData name="" userId="b1c7c5758bfbb3ed" providerId="LiveId" clId="{9F212511-68A6-4B39-BDBE-285D804E661B}" dt="2023-07-02T12:50:11.653" v="7072" actId="1076"/>
        <pc:sldMkLst>
          <pc:docMk/>
          <pc:sldMk cId="3159366235" sldId="294"/>
        </pc:sldMkLst>
        <pc:spChg chg="add">
          <ac:chgData name="" userId="b1c7c5758bfbb3ed" providerId="LiveId" clId="{9F212511-68A6-4B39-BDBE-285D804E661B}" dt="2023-07-01T17:58:38.892" v="3829"/>
          <ac:spMkLst>
            <pc:docMk/>
            <pc:sldMk cId="3159366235" sldId="294"/>
            <ac:spMk id="4" creationId="{496886D1-A51E-4C82-ABFD-CF1CE980A02C}"/>
          </ac:spMkLst>
        </pc:spChg>
        <pc:spChg chg="add mod">
          <ac:chgData name="" userId="b1c7c5758bfbb3ed" providerId="LiveId" clId="{9F212511-68A6-4B39-BDBE-285D804E661B}" dt="2023-07-01T17:59:03.549" v="3837" actId="20577"/>
          <ac:spMkLst>
            <pc:docMk/>
            <pc:sldMk cId="3159366235" sldId="294"/>
            <ac:spMk id="5" creationId="{6C7D18BC-FC86-4D4E-9016-41B34ACC10A9}"/>
          </ac:spMkLst>
        </pc:spChg>
        <pc:spChg chg="add mod">
          <ac:chgData name="" userId="b1c7c5758bfbb3ed" providerId="LiveId" clId="{9F212511-68A6-4B39-BDBE-285D804E661B}" dt="2023-07-02T10:57:15.971" v="5868" actId="1037"/>
          <ac:spMkLst>
            <pc:docMk/>
            <pc:sldMk cId="3159366235" sldId="294"/>
            <ac:spMk id="6" creationId="{B34A594D-5E83-4172-AD7A-058D3DF72199}"/>
          </ac:spMkLst>
        </pc:spChg>
        <pc:spChg chg="add mod">
          <ac:chgData name="" userId="b1c7c5758bfbb3ed" providerId="LiveId" clId="{9F212511-68A6-4B39-BDBE-285D804E661B}" dt="2023-07-02T10:57:00.030" v="5865" actId="1038"/>
          <ac:spMkLst>
            <pc:docMk/>
            <pc:sldMk cId="3159366235" sldId="294"/>
            <ac:spMk id="7" creationId="{AE5DDA26-745F-4CF8-951E-26813FD524A7}"/>
          </ac:spMkLst>
        </pc:spChg>
        <pc:spChg chg="add mod">
          <ac:chgData name="" userId="b1c7c5758bfbb3ed" providerId="LiveId" clId="{9F212511-68A6-4B39-BDBE-285D804E661B}" dt="2023-07-02T10:57:00.030" v="5865" actId="1038"/>
          <ac:spMkLst>
            <pc:docMk/>
            <pc:sldMk cId="3159366235" sldId="294"/>
            <ac:spMk id="8" creationId="{2D6628BC-6AFB-47D7-8EA0-149DBC2C01D6}"/>
          </ac:spMkLst>
        </pc:spChg>
        <pc:spChg chg="add mod">
          <ac:chgData name="" userId="b1c7c5758bfbb3ed" providerId="LiveId" clId="{9F212511-68A6-4B39-BDBE-285D804E661B}" dt="2023-07-02T10:57:00.030" v="5865" actId="1038"/>
          <ac:spMkLst>
            <pc:docMk/>
            <pc:sldMk cId="3159366235" sldId="294"/>
            <ac:spMk id="9" creationId="{82002395-565A-4E7F-936C-66F8F6D8CCC1}"/>
          </ac:spMkLst>
        </pc:spChg>
        <pc:spChg chg="add mod">
          <ac:chgData name="" userId="b1c7c5758bfbb3ed" providerId="LiveId" clId="{9F212511-68A6-4B39-BDBE-285D804E661B}" dt="2023-07-02T10:57:00.030" v="5865" actId="1038"/>
          <ac:spMkLst>
            <pc:docMk/>
            <pc:sldMk cId="3159366235" sldId="294"/>
            <ac:spMk id="10" creationId="{CE54EF87-A185-4BC0-AEDD-20E7E17CE779}"/>
          </ac:spMkLst>
        </pc:spChg>
        <pc:spChg chg="add">
          <ac:chgData name="" userId="b1c7c5758bfbb3ed" providerId="LiveId" clId="{9F212511-68A6-4B39-BDBE-285D804E661B}" dt="2023-07-01T18:04:30.032" v="4020"/>
          <ac:spMkLst>
            <pc:docMk/>
            <pc:sldMk cId="3159366235" sldId="294"/>
            <ac:spMk id="11" creationId="{0DAE5F06-0F84-4015-A7C1-7F3644B2EB02}"/>
          </ac:spMkLst>
        </pc:spChg>
        <pc:spChg chg="add del mod">
          <ac:chgData name="" userId="b1c7c5758bfbb3ed" providerId="LiveId" clId="{9F212511-68A6-4B39-BDBE-285D804E661B}" dt="2023-07-02T12:47:08.953" v="7044" actId="478"/>
          <ac:spMkLst>
            <pc:docMk/>
            <pc:sldMk cId="3159366235" sldId="294"/>
            <ac:spMk id="12" creationId="{CFD52926-6AC5-4487-9C6A-E2FCD7BCE783}"/>
          </ac:spMkLst>
        </pc:spChg>
        <pc:graphicFrameChg chg="add del mod">
          <ac:chgData name="" userId="b1c7c5758bfbb3ed" providerId="LiveId" clId="{9F212511-68A6-4B39-BDBE-285D804E661B}" dt="2023-07-01T17:57:33.775" v="3825" actId="478"/>
          <ac:graphicFrameMkLst>
            <pc:docMk/>
            <pc:sldMk cId="3159366235" sldId="294"/>
            <ac:graphicFrameMk id="2" creationId="{343206DF-1595-404B-8593-A2D90B0B45D4}"/>
          </ac:graphicFrameMkLst>
        </pc:graphicFrameChg>
        <pc:graphicFrameChg chg="add mod">
          <ac:chgData name="" userId="b1c7c5758bfbb3ed" providerId="LiveId" clId="{9F212511-68A6-4B39-BDBE-285D804E661B}" dt="2023-07-02T12:50:11.653" v="7072" actId="1076"/>
          <ac:graphicFrameMkLst>
            <pc:docMk/>
            <pc:sldMk cId="3159366235" sldId="294"/>
            <ac:graphicFrameMk id="3" creationId="{B87C87DD-806D-47D4-B99E-E16FCFE7CDE6}"/>
          </ac:graphicFrameMkLst>
        </pc:graphicFrameChg>
      </pc:sldChg>
      <pc:sldChg chg="addSp delSp modSp add ord">
        <pc:chgData name="" userId="b1c7c5758bfbb3ed" providerId="LiveId" clId="{9F212511-68A6-4B39-BDBE-285D804E661B}" dt="2023-07-02T12:48:18.609" v="7048" actId="478"/>
        <pc:sldMkLst>
          <pc:docMk/>
          <pc:sldMk cId="736634219" sldId="295"/>
        </pc:sldMkLst>
        <pc:spChg chg="add del mod">
          <ac:chgData name="" userId="b1c7c5758bfbb3ed" providerId="LiveId" clId="{9F212511-68A6-4B39-BDBE-285D804E661B}" dt="2023-07-02T11:17:07.765" v="5977" actId="478"/>
          <ac:spMkLst>
            <pc:docMk/>
            <pc:sldMk cId="736634219" sldId="295"/>
            <ac:spMk id="2" creationId="{1AD5BC93-3130-4234-8DBF-B5CB71B0EAFE}"/>
          </ac:spMkLst>
        </pc:spChg>
        <pc:spChg chg="add del mod">
          <ac:chgData name="" userId="b1c7c5758bfbb3ed" providerId="LiveId" clId="{9F212511-68A6-4B39-BDBE-285D804E661B}" dt="2023-07-01T17:19:44.480" v="2761"/>
          <ac:spMkLst>
            <pc:docMk/>
            <pc:sldMk cId="736634219" sldId="295"/>
            <ac:spMk id="4" creationId="{5578C68D-4EC2-4DCB-B4CB-2D686B8B257B}"/>
          </ac:spMkLst>
        </pc:spChg>
        <pc:spChg chg="add del mod">
          <ac:chgData name="" userId="b1c7c5758bfbb3ed" providerId="LiveId" clId="{9F212511-68A6-4B39-BDBE-285D804E661B}" dt="2023-07-02T11:17:07.765" v="5977" actId="478"/>
          <ac:spMkLst>
            <pc:docMk/>
            <pc:sldMk cId="736634219" sldId="295"/>
            <ac:spMk id="5" creationId="{F7AF7B69-F6BC-47E4-A5EE-905AF68E578B}"/>
          </ac:spMkLst>
        </pc:spChg>
        <pc:spChg chg="add del mod">
          <ac:chgData name="" userId="b1c7c5758bfbb3ed" providerId="LiveId" clId="{9F212511-68A6-4B39-BDBE-285D804E661B}" dt="2023-07-01T17:24:16.418" v="2789" actId="478"/>
          <ac:spMkLst>
            <pc:docMk/>
            <pc:sldMk cId="736634219" sldId="295"/>
            <ac:spMk id="6" creationId="{9D52AC0B-1796-4676-81AD-1963C2DB8CEF}"/>
          </ac:spMkLst>
        </pc:spChg>
        <pc:spChg chg="add del">
          <ac:chgData name="" userId="b1c7c5758bfbb3ed" providerId="LiveId" clId="{9F212511-68A6-4B39-BDBE-285D804E661B}" dt="2023-07-01T17:23:55.456" v="2783" actId="478"/>
          <ac:spMkLst>
            <pc:docMk/>
            <pc:sldMk cId="736634219" sldId="295"/>
            <ac:spMk id="7" creationId="{0A4162A2-CAF8-4F8F-A355-E4A9938BA006}"/>
          </ac:spMkLst>
        </pc:spChg>
        <pc:spChg chg="add del mod">
          <ac:chgData name="" userId="b1c7c5758bfbb3ed" providerId="LiveId" clId="{9F212511-68A6-4B39-BDBE-285D804E661B}" dt="2023-07-01T17:51:51.675" v="3682" actId="478"/>
          <ac:spMkLst>
            <pc:docMk/>
            <pc:sldMk cId="736634219" sldId="295"/>
            <ac:spMk id="8" creationId="{D8CEAF93-CB4F-4BB9-AC3D-61DC1D6F3FBA}"/>
          </ac:spMkLst>
        </pc:spChg>
        <pc:spChg chg="add del mod ord">
          <ac:chgData name="" userId="b1c7c5758bfbb3ed" providerId="LiveId" clId="{9F212511-68A6-4B39-BDBE-285D804E661B}" dt="2023-07-02T11:17:07.765" v="5977" actId="478"/>
          <ac:spMkLst>
            <pc:docMk/>
            <pc:sldMk cId="736634219" sldId="295"/>
            <ac:spMk id="9" creationId="{A91684BF-D56C-4EB0-9E6E-7691E90C94BE}"/>
          </ac:spMkLst>
        </pc:spChg>
        <pc:spChg chg="add del">
          <ac:chgData name="" userId="b1c7c5758bfbb3ed" providerId="LiveId" clId="{9F212511-68A6-4B39-BDBE-285D804E661B}" dt="2023-07-02T12:48:18.609" v="7048" actId="478"/>
          <ac:spMkLst>
            <pc:docMk/>
            <pc:sldMk cId="736634219" sldId="295"/>
            <ac:spMk id="10" creationId="{4C319D04-8F41-49E5-AFBB-88197A2B8518}"/>
          </ac:spMkLst>
        </pc:spChg>
        <pc:spChg chg="add del mod ord">
          <ac:chgData name="" userId="b1c7c5758bfbb3ed" providerId="LiveId" clId="{9F212511-68A6-4B39-BDBE-285D804E661B}" dt="2023-07-02T11:17:07.765" v="5977" actId="478"/>
          <ac:spMkLst>
            <pc:docMk/>
            <pc:sldMk cId="736634219" sldId="295"/>
            <ac:spMk id="12" creationId="{25AD0D7E-091C-4ED9-826C-D9594842D9D8}"/>
          </ac:spMkLst>
        </pc:spChg>
        <pc:spChg chg="add del mod">
          <ac:chgData name="" userId="b1c7c5758bfbb3ed" providerId="LiveId" clId="{9F212511-68A6-4B39-BDBE-285D804E661B}" dt="2023-07-01T17:40:42.524" v="2980"/>
          <ac:spMkLst>
            <pc:docMk/>
            <pc:sldMk cId="736634219" sldId="295"/>
            <ac:spMk id="15" creationId="{F83F70BC-8B5E-46F0-8C86-DB0C2C58F2E2}"/>
          </ac:spMkLst>
        </pc:spChg>
        <pc:spChg chg="add del mod">
          <ac:chgData name="" userId="b1c7c5758bfbb3ed" providerId="LiveId" clId="{9F212511-68A6-4B39-BDBE-285D804E661B}" dt="2023-07-02T11:17:13.745" v="5978" actId="478"/>
          <ac:spMkLst>
            <pc:docMk/>
            <pc:sldMk cId="736634219" sldId="295"/>
            <ac:spMk id="18" creationId="{DBEC025D-C4BB-4B44-9C8F-7E0E22B4F507}"/>
          </ac:spMkLst>
        </pc:spChg>
        <pc:picChg chg="add del mod ord">
          <ac:chgData name="" userId="b1c7c5758bfbb3ed" providerId="LiveId" clId="{9F212511-68A6-4B39-BDBE-285D804E661B}" dt="2023-07-02T11:17:07.765" v="5977" actId="478"/>
          <ac:picMkLst>
            <pc:docMk/>
            <pc:sldMk cId="736634219" sldId="295"/>
            <ac:picMk id="3" creationId="{06A87C58-EF70-460B-8F6A-9FA87CEBBCC3}"/>
          </ac:picMkLst>
        </pc:picChg>
        <pc:picChg chg="add del mod ord">
          <ac:chgData name="" userId="b1c7c5758bfbb3ed" providerId="LiveId" clId="{9F212511-68A6-4B39-BDBE-285D804E661B}" dt="2023-07-02T11:17:07.765" v="5977" actId="478"/>
          <ac:picMkLst>
            <pc:docMk/>
            <pc:sldMk cId="736634219" sldId="295"/>
            <ac:picMk id="11" creationId="{E02052D9-10BF-4606-9BAE-2DC654468359}"/>
          </ac:picMkLst>
        </pc:picChg>
        <pc:picChg chg="add del mod">
          <ac:chgData name="" userId="b1c7c5758bfbb3ed" providerId="LiveId" clId="{9F212511-68A6-4B39-BDBE-285D804E661B}" dt="2023-07-01T17:40:42.524" v="2978"/>
          <ac:picMkLst>
            <pc:docMk/>
            <pc:sldMk cId="736634219" sldId="295"/>
            <ac:picMk id="14" creationId="{E8775367-4A72-4BD1-8FEA-6D6BFEC073E0}"/>
          </ac:picMkLst>
        </pc:picChg>
        <pc:picChg chg="add del mod ord modCrop">
          <ac:chgData name="" userId="b1c7c5758bfbb3ed" providerId="LiveId" clId="{9F212511-68A6-4B39-BDBE-285D804E661B}" dt="2023-07-02T11:17:07.765" v="5977" actId="478"/>
          <ac:picMkLst>
            <pc:docMk/>
            <pc:sldMk cId="736634219" sldId="295"/>
            <ac:picMk id="17" creationId="{D138CA8E-FF40-42B1-85A9-3AC90BFEE64B}"/>
          </ac:picMkLst>
        </pc:picChg>
      </pc:sldChg>
      <pc:sldChg chg="addSp delSp modSp add">
        <pc:chgData name="" userId="b1c7c5758bfbb3ed" providerId="LiveId" clId="{9F212511-68A6-4B39-BDBE-285D804E661B}" dt="2023-07-02T12:50:54.221" v="7074" actId="1076"/>
        <pc:sldMkLst>
          <pc:docMk/>
          <pc:sldMk cId="2145273353" sldId="296"/>
        </pc:sldMkLst>
        <pc:spChg chg="add">
          <ac:chgData name="" userId="b1c7c5758bfbb3ed" providerId="LiveId" clId="{9F212511-68A6-4B39-BDBE-285D804E661B}" dt="2023-07-01T18:05:39.767" v="4044"/>
          <ac:spMkLst>
            <pc:docMk/>
            <pc:sldMk cId="2145273353" sldId="296"/>
            <ac:spMk id="2" creationId="{20A1640E-A5CC-4CAF-BF6E-F264BBDFB4B3}"/>
          </ac:spMkLst>
        </pc:spChg>
        <pc:spChg chg="add mod">
          <ac:chgData name="" userId="b1c7c5758bfbb3ed" providerId="LiveId" clId="{9F212511-68A6-4B39-BDBE-285D804E661B}" dt="2023-07-01T18:05:48.986" v="4062" actId="20577"/>
          <ac:spMkLst>
            <pc:docMk/>
            <pc:sldMk cId="2145273353" sldId="296"/>
            <ac:spMk id="3" creationId="{7D9FD461-8167-4DEE-8E02-A569A21ADA14}"/>
          </ac:spMkLst>
        </pc:spChg>
        <pc:spChg chg="add">
          <ac:chgData name="" userId="b1c7c5758bfbb3ed" providerId="LiveId" clId="{9F212511-68A6-4B39-BDBE-285D804E661B}" dt="2023-07-01T18:05:39.767" v="4044"/>
          <ac:spMkLst>
            <pc:docMk/>
            <pc:sldMk cId="2145273353" sldId="296"/>
            <ac:spMk id="4" creationId="{01A6F183-62FD-4EEE-818B-A49A88073622}"/>
          </ac:spMkLst>
        </pc:spChg>
        <pc:spChg chg="add del mod">
          <ac:chgData name="" userId="b1c7c5758bfbb3ed" providerId="LiveId" clId="{9F212511-68A6-4B39-BDBE-285D804E661B}" dt="2023-07-02T12:48:07.885" v="7045" actId="478"/>
          <ac:spMkLst>
            <pc:docMk/>
            <pc:sldMk cId="2145273353" sldId="296"/>
            <ac:spMk id="6" creationId="{B62CE0F4-A40B-454F-8E94-DEC4D07307A0}"/>
          </ac:spMkLst>
        </pc:spChg>
        <pc:graphicFrameChg chg="add mod">
          <ac:chgData name="" userId="b1c7c5758bfbb3ed" providerId="LiveId" clId="{9F212511-68A6-4B39-BDBE-285D804E661B}" dt="2023-07-02T12:50:54.221" v="7074" actId="1076"/>
          <ac:graphicFrameMkLst>
            <pc:docMk/>
            <pc:sldMk cId="2145273353" sldId="296"/>
            <ac:graphicFrameMk id="5" creationId="{8AF93006-82E9-458B-992F-63BA99730E03}"/>
          </ac:graphicFrameMkLst>
        </pc:graphicFrameChg>
      </pc:sldChg>
      <pc:sldChg chg="addSp delSp modSp add">
        <pc:chgData name="" userId="b1c7c5758bfbb3ed" providerId="LiveId" clId="{9F212511-68A6-4B39-BDBE-285D804E661B}" dt="2023-07-02T12:51:37.250" v="7078" actId="1076"/>
        <pc:sldMkLst>
          <pc:docMk/>
          <pc:sldMk cId="3813474482" sldId="297"/>
        </pc:sldMkLst>
        <pc:spChg chg="add">
          <ac:chgData name="" userId="b1c7c5758bfbb3ed" providerId="LiveId" clId="{9F212511-68A6-4B39-BDBE-285D804E661B}" dt="2023-07-01T18:22:22.568" v="4306"/>
          <ac:spMkLst>
            <pc:docMk/>
            <pc:sldMk cId="3813474482" sldId="297"/>
            <ac:spMk id="2" creationId="{6E7CB5B1-C14D-4098-9867-DDBA996EE826}"/>
          </ac:spMkLst>
        </pc:spChg>
        <pc:spChg chg="add mod">
          <ac:chgData name="" userId="b1c7c5758bfbb3ed" providerId="LiveId" clId="{9F212511-68A6-4B39-BDBE-285D804E661B}" dt="2023-07-01T18:29:47.769" v="4416" actId="14100"/>
          <ac:spMkLst>
            <pc:docMk/>
            <pc:sldMk cId="3813474482" sldId="297"/>
            <ac:spMk id="3" creationId="{EC92E83E-55E8-42F3-97CC-4A908D540C43}"/>
          </ac:spMkLst>
        </pc:spChg>
        <pc:spChg chg="add">
          <ac:chgData name="" userId="b1c7c5758bfbb3ed" providerId="LiveId" clId="{9F212511-68A6-4B39-BDBE-285D804E661B}" dt="2023-07-01T18:22:22.568" v="4306"/>
          <ac:spMkLst>
            <pc:docMk/>
            <pc:sldMk cId="3813474482" sldId="297"/>
            <ac:spMk id="4" creationId="{7BFBB1B7-D25D-40FE-A861-B16D4CD1CCD3}"/>
          </ac:spMkLst>
        </pc:spChg>
        <pc:spChg chg="add del">
          <ac:chgData name="" userId="b1c7c5758bfbb3ed" providerId="LiveId" clId="{9F212511-68A6-4B39-BDBE-285D804E661B}" dt="2023-07-02T12:48:10.819" v="7046" actId="478"/>
          <ac:spMkLst>
            <pc:docMk/>
            <pc:sldMk cId="3813474482" sldId="297"/>
            <ac:spMk id="7" creationId="{54C12566-4EBE-4E07-A86E-1591B8213BBA}"/>
          </ac:spMkLst>
        </pc:spChg>
        <pc:spChg chg="add mod">
          <ac:chgData name="" userId="b1c7c5758bfbb3ed" providerId="LiveId" clId="{9F212511-68A6-4B39-BDBE-285D804E661B}" dt="2023-07-02T12:51:21.889" v="7077" actId="1076"/>
          <ac:spMkLst>
            <pc:docMk/>
            <pc:sldMk cId="3813474482" sldId="297"/>
            <ac:spMk id="8" creationId="{DDB34208-266E-445C-8209-E9D0F3537747}"/>
          </ac:spMkLst>
        </pc:spChg>
        <pc:graphicFrameChg chg="add mod modGraphic">
          <ac:chgData name="" userId="b1c7c5758bfbb3ed" providerId="LiveId" clId="{9F212511-68A6-4B39-BDBE-285D804E661B}" dt="2023-07-02T12:51:14.491" v="7076" actId="1076"/>
          <ac:graphicFrameMkLst>
            <pc:docMk/>
            <pc:sldMk cId="3813474482" sldId="297"/>
            <ac:graphicFrameMk id="6" creationId="{CE3BAF8E-A174-47A4-B358-C6BFEB3613E2}"/>
          </ac:graphicFrameMkLst>
        </pc:graphicFrameChg>
        <pc:graphicFrameChg chg="add mod">
          <ac:chgData name="" userId="b1c7c5758bfbb3ed" providerId="LiveId" clId="{9F212511-68A6-4B39-BDBE-285D804E661B}" dt="2023-07-02T12:51:37.250" v="7078" actId="1076"/>
          <ac:graphicFrameMkLst>
            <pc:docMk/>
            <pc:sldMk cId="3813474482" sldId="297"/>
            <ac:graphicFrameMk id="9" creationId="{85058FA7-F937-4555-B8D5-42EFC0641A29}"/>
          </ac:graphicFrameMkLst>
        </pc:graphicFrameChg>
        <pc:picChg chg="add del mod">
          <ac:chgData name="" userId="b1c7c5758bfbb3ed" providerId="LiveId" clId="{9F212511-68A6-4B39-BDBE-285D804E661B}" dt="2023-07-01T18:27:36.529" v="4352" actId="478"/>
          <ac:picMkLst>
            <pc:docMk/>
            <pc:sldMk cId="3813474482" sldId="297"/>
            <ac:picMk id="5" creationId="{01EB89FE-DAF0-43E7-AFAB-2978D8560462}"/>
          </ac:picMkLst>
        </pc:picChg>
      </pc:sldChg>
      <pc:sldChg chg="addSp delSp modSp add">
        <pc:chgData name="" userId="b1c7c5758bfbb3ed" providerId="LiveId" clId="{9F212511-68A6-4B39-BDBE-285D804E661B}" dt="2023-07-02T12:51:44.287" v="7079" actId="478"/>
        <pc:sldMkLst>
          <pc:docMk/>
          <pc:sldMk cId="3456386006" sldId="298"/>
        </pc:sldMkLst>
        <pc:spChg chg="add del mod">
          <ac:chgData name="" userId="b1c7c5758bfbb3ed" providerId="LiveId" clId="{9F212511-68A6-4B39-BDBE-285D804E661B}" dt="2023-07-02T11:20:18.891" v="6079" actId="255"/>
          <ac:spMkLst>
            <pc:docMk/>
            <pc:sldMk cId="3456386006" sldId="298"/>
            <ac:spMk id="4" creationId="{AC1FC396-3A22-4C12-8B18-29B6AEC52760}"/>
          </ac:spMkLst>
        </pc:spChg>
        <pc:spChg chg="add del">
          <ac:chgData name="" userId="b1c7c5758bfbb3ed" providerId="LiveId" clId="{9F212511-68A6-4B39-BDBE-285D804E661B}" dt="2023-07-02T11:17:23.227" v="5981" actId="478"/>
          <ac:spMkLst>
            <pc:docMk/>
            <pc:sldMk cId="3456386006" sldId="298"/>
            <ac:spMk id="5" creationId="{8B7C4035-FB83-4B9E-8A4D-3994EE4F2B6A}"/>
          </ac:spMkLst>
        </pc:spChg>
        <pc:spChg chg="add del mod">
          <ac:chgData name="" userId="b1c7c5758bfbb3ed" providerId="LiveId" clId="{9F212511-68A6-4B39-BDBE-285D804E661B}" dt="2023-07-02T11:20:41.073" v="6081" actId="255"/>
          <ac:spMkLst>
            <pc:docMk/>
            <pc:sldMk cId="3456386006" sldId="298"/>
            <ac:spMk id="6" creationId="{105BD58F-EC7C-4006-A25C-85534BE5AA4B}"/>
          </ac:spMkLst>
        </pc:spChg>
        <pc:spChg chg="add del">
          <ac:chgData name="" userId="b1c7c5758bfbb3ed" providerId="LiveId" clId="{9F212511-68A6-4B39-BDBE-285D804E661B}" dt="2023-07-02T11:17:23.227" v="5981" actId="478"/>
          <ac:spMkLst>
            <pc:docMk/>
            <pc:sldMk cId="3456386006" sldId="298"/>
            <ac:spMk id="7" creationId="{BA845255-5BEA-4D4F-BCA1-5FCC63846FE7}"/>
          </ac:spMkLst>
        </pc:spChg>
        <pc:spChg chg="add del">
          <ac:chgData name="" userId="b1c7c5758bfbb3ed" providerId="LiveId" clId="{9F212511-68A6-4B39-BDBE-285D804E661B}" dt="2023-07-02T12:51:44.287" v="7079" actId="478"/>
          <ac:spMkLst>
            <pc:docMk/>
            <pc:sldMk cId="3456386006" sldId="298"/>
            <ac:spMk id="9" creationId="{03FFE4A4-E492-49F1-825B-521E39489050}"/>
          </ac:spMkLst>
        </pc:spChg>
        <pc:picChg chg="add del">
          <ac:chgData name="" userId="b1c7c5758bfbb3ed" providerId="LiveId" clId="{9F212511-68A6-4B39-BDBE-285D804E661B}" dt="2023-07-02T11:17:23.227" v="5981" actId="478"/>
          <ac:picMkLst>
            <pc:docMk/>
            <pc:sldMk cId="3456386006" sldId="298"/>
            <ac:picMk id="2" creationId="{B9435666-53C8-47FB-97D4-4946B60FAA4E}"/>
          </ac:picMkLst>
        </pc:picChg>
        <pc:picChg chg="add del">
          <ac:chgData name="" userId="b1c7c5758bfbb3ed" providerId="LiveId" clId="{9F212511-68A6-4B39-BDBE-285D804E661B}" dt="2023-07-02T11:17:23.227" v="5981" actId="478"/>
          <ac:picMkLst>
            <pc:docMk/>
            <pc:sldMk cId="3456386006" sldId="298"/>
            <ac:picMk id="3" creationId="{5FB28B69-13F2-4205-86EE-FF2F96E152FE}"/>
          </ac:picMkLst>
        </pc:picChg>
        <pc:picChg chg="add del">
          <ac:chgData name="" userId="b1c7c5758bfbb3ed" providerId="LiveId" clId="{9F212511-68A6-4B39-BDBE-285D804E661B}" dt="2023-07-02T11:17:25.577" v="5982" actId="478"/>
          <ac:picMkLst>
            <pc:docMk/>
            <pc:sldMk cId="3456386006" sldId="298"/>
            <ac:picMk id="8" creationId="{3A8CD065-42D2-406B-BEAD-6A9F836FC33E}"/>
          </ac:picMkLst>
        </pc:picChg>
      </pc:sldChg>
      <pc:sldChg chg="addSp delSp modSp add">
        <pc:chgData name="" userId="b1c7c5758bfbb3ed" providerId="LiveId" clId="{9F212511-68A6-4B39-BDBE-285D804E661B}" dt="2023-07-02T12:49:43.688" v="7070" actId="167"/>
        <pc:sldMkLst>
          <pc:docMk/>
          <pc:sldMk cId="1624775548" sldId="299"/>
        </pc:sldMkLst>
        <pc:spChg chg="add del">
          <ac:chgData name="" userId="b1c7c5758bfbb3ed" providerId="LiveId" clId="{9F212511-68A6-4B39-BDBE-285D804E661B}" dt="2023-07-02T12:48:54.342" v="7060" actId="478"/>
          <ac:spMkLst>
            <pc:docMk/>
            <pc:sldMk cId="1624775548" sldId="299"/>
            <ac:spMk id="4" creationId="{D6F85181-404B-4AD2-920A-4D4C2FDE6409}"/>
          </ac:spMkLst>
        </pc:spChg>
        <pc:spChg chg="add">
          <ac:chgData name="" userId="b1c7c5758bfbb3ed" providerId="LiveId" clId="{9F212511-68A6-4B39-BDBE-285D804E661B}" dt="2023-07-02T11:18:38.177" v="6030"/>
          <ac:spMkLst>
            <pc:docMk/>
            <pc:sldMk cId="1624775548" sldId="299"/>
            <ac:spMk id="5" creationId="{ED9D7EA6-1B0D-4F34-A71C-9E8B30A2E526}"/>
          </ac:spMkLst>
        </pc:spChg>
        <pc:spChg chg="add mod">
          <ac:chgData name="" userId="b1c7c5758bfbb3ed" providerId="LiveId" clId="{9F212511-68A6-4B39-BDBE-285D804E661B}" dt="2023-07-02T11:23:31.631" v="6111" actId="313"/>
          <ac:spMkLst>
            <pc:docMk/>
            <pc:sldMk cId="1624775548" sldId="299"/>
            <ac:spMk id="6" creationId="{1F65A07E-1971-4952-B4B7-9067341ECF9C}"/>
          </ac:spMkLst>
        </pc:spChg>
        <pc:spChg chg="add">
          <ac:chgData name="" userId="b1c7c5758bfbb3ed" providerId="LiveId" clId="{9F212511-68A6-4B39-BDBE-285D804E661B}" dt="2023-07-02T11:18:38.177" v="6030"/>
          <ac:spMkLst>
            <pc:docMk/>
            <pc:sldMk cId="1624775548" sldId="299"/>
            <ac:spMk id="7" creationId="{3ED435EF-84FD-4D15-93A6-726E8E22DFC6}"/>
          </ac:spMkLst>
        </pc:spChg>
        <pc:spChg chg="add del">
          <ac:chgData name="" userId="b1c7c5758bfbb3ed" providerId="LiveId" clId="{9F212511-68A6-4B39-BDBE-285D804E661B}" dt="2023-07-02T12:49:20.502" v="7068" actId="478"/>
          <ac:spMkLst>
            <pc:docMk/>
            <pc:sldMk cId="1624775548" sldId="299"/>
            <ac:spMk id="8" creationId="{C3D9A974-9C92-47A1-AC45-F57045BF0873}"/>
          </ac:spMkLst>
        </pc:spChg>
        <pc:spChg chg="add del">
          <ac:chgData name="" userId="b1c7c5758bfbb3ed" providerId="LiveId" clId="{9F212511-68A6-4B39-BDBE-285D804E661B}" dt="2023-07-02T11:20:51.357" v="6083"/>
          <ac:spMkLst>
            <pc:docMk/>
            <pc:sldMk cId="1624775548" sldId="299"/>
            <ac:spMk id="9" creationId="{FE6CAE39-B934-4A72-B5C6-F3E00A9704BB}"/>
          </ac:spMkLst>
        </pc:spChg>
        <pc:spChg chg="add del">
          <ac:chgData name="" userId="b1c7c5758bfbb3ed" providerId="LiveId" clId="{9F212511-68A6-4B39-BDBE-285D804E661B}" dt="2023-07-02T11:20:55.240" v="6085"/>
          <ac:spMkLst>
            <pc:docMk/>
            <pc:sldMk cId="1624775548" sldId="299"/>
            <ac:spMk id="10" creationId="{EF619895-C476-4962-9D47-CD07B2D3129F}"/>
          </ac:spMkLst>
        </pc:spChg>
        <pc:spChg chg="add ord">
          <ac:chgData name="" userId="b1c7c5758bfbb3ed" providerId="LiveId" clId="{9F212511-68A6-4B39-BDBE-285D804E661B}" dt="2023-07-02T12:49:43.688" v="7070" actId="167"/>
          <ac:spMkLst>
            <pc:docMk/>
            <pc:sldMk cId="1624775548" sldId="299"/>
            <ac:spMk id="11" creationId="{785F03C0-1579-43B8-BBB9-078D7805FD42}"/>
          </ac:spMkLst>
        </pc:spChg>
        <pc:picChg chg="add del">
          <ac:chgData name="" userId="b1c7c5758bfbb3ed" providerId="LiveId" clId="{9F212511-68A6-4B39-BDBE-285D804E661B}" dt="2023-07-02T12:49:17.826" v="7067" actId="478"/>
          <ac:picMkLst>
            <pc:docMk/>
            <pc:sldMk cId="1624775548" sldId="299"/>
            <ac:picMk id="2" creationId="{E6DE55D1-8DB1-40E1-B3E2-D2488B8DB303}"/>
          </ac:picMkLst>
        </pc:picChg>
        <pc:picChg chg="add">
          <ac:chgData name="" userId="b1c7c5758bfbb3ed" providerId="LiveId" clId="{9F212511-68A6-4B39-BDBE-285D804E661B}" dt="2023-07-02T11:18:38.177" v="6030"/>
          <ac:picMkLst>
            <pc:docMk/>
            <pc:sldMk cId="1624775548" sldId="299"/>
            <ac:picMk id="3" creationId="{9A49524C-234F-42F3-BBCD-611986BF575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../embeddings/oleObject8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1c7c5758bfbb3ed/Data%20Analyst/DA%20Projects/Codebasics%20Projects/CB_DA_Projec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../embeddings/oleObject9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1c7c5758bfbb3ed/Data%20Analyst/DA%20Projects/Codebasics%20Projects/CB_DA_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5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1c7c5758bfbb3ed/Data%20Analyst/Data%5eMViz%5eMHomework%5eMWorkbooks/Data_Visualization_Exercises_COMPLET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../embeddings/oleObject6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../embeddings/oleObject7.bin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b1c7c5758bfbb3ed/Data%20Analyst/DA%20Projects/Codebasics%20Projects/CB_DA_Project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https://d.docs.live.net/b1c7c5758bfbb3ed/Data%20Analyst/DA%20Projects/Codebasics%20Projects/CB_DA_Project.xlsx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15.xm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16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b1c7c5758bfbb3ed/Data%20Analyst/DA%20Projects/Codebasics%20Projects/CB_DA_Project.xlsx" TargetMode="External"/></Relationships>
</file>

<file path=ppt/charts/_rels/chartEx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https://d.docs.live.net/b1c7c5758bfbb3ed/Data%20Analyst/DA%20Projects/Codebasics%20Projects/CB_DA_Project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9.xm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10.xm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11.xm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12.xm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https://d.docs.live.net/b1c7c5758bfbb3ed/Data%20Analyst/DA%20Projects/Codebasics%20Projects/CB_DA_Project.xlsx" TargetMode="External"/><Relationship Id="rId4" Type="http://schemas.openxmlformats.org/officeDocument/2006/relationships/themeOverride" Target="../theme/themeOverride1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[CB_DA_Project.xlsx]Sheet1!$H$11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1,488</a:t>
                    </a:r>
                    <a:r>
                      <a:rPr lang="en-US" baseline="0" dirty="0"/>
                      <a:t>| </a:t>
                    </a:r>
                    <a:r>
                      <a:rPr lang="en-US" dirty="0"/>
                      <a:t>15%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C3-4FEF-AAFB-72AFA19B24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5,520</a:t>
                    </a:r>
                    <a:r>
                      <a:rPr lang="en-US" baseline="0"/>
                      <a:t>| 55%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C3-4FEF-AAFB-72AFA19B244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2,376|</a:t>
                    </a:r>
                    <a:r>
                      <a:rPr lang="en-US" baseline="0"/>
                      <a:t> 24%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C3-4FEF-AAFB-72AFA19B244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AE1E6EA-123C-41B8-9733-15105F4CDD02}" type="VALUE">
                      <a:rPr lang="en-US" smtClean="0"/>
                      <a:pPr/>
                      <a:t>[VALUE]</a:t>
                    </a:fld>
                    <a:r>
                      <a:rPr lang="en-US"/>
                      <a:t>| 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C3-4FEF-AAFB-72AFA19B244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190|</a:t>
                    </a:r>
                    <a:r>
                      <a:rPr lang="en-US" baseline="0"/>
                      <a:t> 2%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C3-4FEF-AAFB-72AFA19B24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[CB_DA_Project.xlsx]Sheet1!$G$12:$G$16</c:f>
              <c:strCache>
                <c:ptCount val="5"/>
                <c:pt idx="0">
                  <c:v>15-18</c:v>
                </c:pt>
                <c:pt idx="1">
                  <c:v>19-30</c:v>
                </c:pt>
                <c:pt idx="2">
                  <c:v>31-45</c:v>
                </c:pt>
                <c:pt idx="3">
                  <c:v>46-65</c:v>
                </c:pt>
                <c:pt idx="4">
                  <c:v>65+</c:v>
                </c:pt>
              </c:strCache>
            </c:strRef>
          </c:cat>
          <c:val>
            <c:numRef>
              <c:f>[CB_DA_Project.xlsx]Sheet1!$H$12:$H$16</c:f>
              <c:numCache>
                <c:formatCode>#,##0</c:formatCode>
                <c:ptCount val="5"/>
                <c:pt idx="0">
                  <c:v>1488</c:v>
                </c:pt>
                <c:pt idx="1">
                  <c:v>5520</c:v>
                </c:pt>
                <c:pt idx="2">
                  <c:v>2376</c:v>
                </c:pt>
                <c:pt idx="3">
                  <c:v>426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D-40A0-A3C5-EE368CE578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5417040"/>
        <c:axId val="760207616"/>
      </c:barChart>
      <c:catAx>
        <c:axId val="75541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dirty="0">
                    <a:solidFill>
                      <a:schemeClr val="bg2">
                        <a:lumMod val="50000"/>
                      </a:schemeClr>
                    </a:solidFill>
                  </a:rPr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207616"/>
        <c:crosses val="autoZero"/>
        <c:auto val="1"/>
        <c:lblAlgn val="ctr"/>
        <c:lblOffset val="100"/>
        <c:noMultiLvlLbl val="0"/>
      </c:catAx>
      <c:valAx>
        <c:axId val="76020761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5541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[CB_DA_Project.xlsx]Sheet1!$J$11</c:f>
              <c:strCache>
                <c:ptCount val="1"/>
                <c:pt idx="0">
                  <c:v>Count of responsents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[CB_DA_Project.xlsx]Sheet1!$I$12:$I$16</c:f>
              <c:strCache>
                <c:ptCount val="5"/>
                <c:pt idx="0">
                  <c:v>Sports/exercise</c:v>
                </c:pt>
                <c:pt idx="1">
                  <c:v>Studying/working late</c:v>
                </c:pt>
                <c:pt idx="2">
                  <c:v>Social outings/parties</c:v>
                </c:pt>
                <c:pt idx="3">
                  <c:v>Other</c:v>
                </c:pt>
                <c:pt idx="4">
                  <c:v>Driving/commuting</c:v>
                </c:pt>
              </c:strCache>
            </c:strRef>
          </c:cat>
          <c:val>
            <c:numRef>
              <c:f>[CB_DA_Project.xlsx]Sheet1!$J$12:$J$16</c:f>
              <c:numCache>
                <c:formatCode>0%</c:formatCode>
                <c:ptCount val="5"/>
                <c:pt idx="0">
                  <c:v>0.44940000000000002</c:v>
                </c:pt>
                <c:pt idx="1">
                  <c:v>0.3231</c:v>
                </c:pt>
                <c:pt idx="2">
                  <c:v>0.1487</c:v>
                </c:pt>
                <c:pt idx="3">
                  <c:v>4.9099999999999998E-2</c:v>
                </c:pt>
                <c:pt idx="4">
                  <c:v>2.9700000000000001E-2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2-44A9-84B4-CA780CFCF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54493392"/>
        <c:axId val="1355844704"/>
      </c:barChart>
      <c:catAx>
        <c:axId val="135449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44704"/>
        <c:crosses val="autoZero"/>
        <c:auto val="1"/>
        <c:lblAlgn val="ctr"/>
        <c:lblOffset val="100"/>
        <c:noMultiLvlLbl val="0"/>
      </c:catAx>
      <c:valAx>
        <c:axId val="135584470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35449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b="1" dirty="0"/>
              <a:t>Ever Tried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CE-4BA6-BB97-781644172C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CE-4BA6-BB97-781644172C6E}"/>
              </c:ext>
            </c:extLst>
          </c:dPt>
          <c:dLbls>
            <c:dLbl>
              <c:idx val="0"/>
              <c:layout>
                <c:manualLayout>
                  <c:x val="-0.15375790235857845"/>
                  <c:y val="-1.52489647327937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CE-4BA6-BB97-781644172C6E}"/>
                </c:ext>
              </c:extLst>
            </c:dLbl>
            <c:dLbl>
              <c:idx val="1"/>
              <c:layout>
                <c:manualLayout>
                  <c:x val="0.13780795124348683"/>
                  <c:y val="-7.896574970542932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CE-4BA6-BB97-781644172C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[CB_DA_Project.xlsx]Sheet1!$G$19:$G$20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[CB_DA_Project.xlsx]Sheet1!$H$19:$H$20</c:f>
              <c:numCache>
                <c:formatCode>0%</c:formatCode>
                <c:ptCount val="2"/>
                <c:pt idx="0">
                  <c:v>0.51190000000000002</c:v>
                </c:pt>
                <c:pt idx="1">
                  <c:v>0.48809999999999998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CE-4BA6-BB97-781644172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dirty="0">
                <a:solidFill>
                  <a:schemeClr val="bg2">
                    <a:lumMod val="50000"/>
                  </a:schemeClr>
                </a:solidFill>
              </a:rPr>
              <a:t>Health Concern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21-4F73-A677-FFC08E0C39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21-4F73-A677-FFC08E0C39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[CB_DA_Project.xlsx]Sheet1!$H$14:$H$15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[CB_DA_Project.xlsx]Sheet1!$I$14:$I$15</c:f>
              <c:numCache>
                <c:formatCode>0%</c:formatCode>
                <c:ptCount val="2"/>
                <c:pt idx="0">
                  <c:v>0.60930137266953488</c:v>
                </c:pt>
                <c:pt idx="1">
                  <c:v>0.39069862733046506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21-4F73-A677-FFC08E0C3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[CB_DA_Project.xlsx]Sheet1!$F$11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EEE811E-44F1-4C39-B35C-44182FFAD6DD}" type="VALUE">
                      <a:rPr lang="en-US" smtClean="0"/>
                      <a:pPr/>
                      <a:t>[VALUE]</a:t>
                    </a:fld>
                    <a:r>
                      <a:rPr lang="en-US"/>
                      <a:t>| 48%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007-40BB-9536-6510DD0605E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CAA926-02C6-4A6E-BC79-BF7C6370E56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 25%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07-40BB-9536-6510DD0605E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F7D2734-2783-41FB-AD53-7AF01FF0FCDE}" type="VALUE">
                      <a:rPr lang="en-US" smtClean="0"/>
                      <a:pPr/>
                      <a:t>[VALUE]</a:t>
                    </a:fld>
                    <a:r>
                      <a:rPr lang="en-US"/>
                      <a:t>| 10%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007-40BB-9536-6510DD0605E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F4C542-DA5C-4445-9632-485011A8C09F}" type="VALUE">
                      <a:rPr lang="en-US" smtClean="0"/>
                      <a:pPr/>
                      <a:t>[VALUE]</a:t>
                    </a:fld>
                    <a:r>
                      <a:rPr lang="en-US"/>
                      <a:t>| 10%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07-40BB-9536-6510DD0605E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3914134-0C13-4592-9B12-B9D979B2F98E}" type="VALUE">
                      <a:rPr lang="en-US" smtClean="0"/>
                      <a:pPr/>
                      <a:t>[VALUE]</a:t>
                    </a:fld>
                    <a:r>
                      <a:rPr lang="en-US"/>
                      <a:t>| 6%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07-40BB-9536-6510DD0605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[CB_DA_Project.xlsx]Sheet1!$E$12:$E$16</c:f>
              <c:strCache>
                <c:ptCount val="5"/>
                <c:pt idx="0">
                  <c:v>Online ads</c:v>
                </c:pt>
                <c:pt idx="1">
                  <c:v>TV commercials</c:v>
                </c:pt>
                <c:pt idx="2">
                  <c:v>Other</c:v>
                </c:pt>
                <c:pt idx="3">
                  <c:v>Outdoor billboards</c:v>
                </c:pt>
                <c:pt idx="4">
                  <c:v>Print media</c:v>
                </c:pt>
              </c:strCache>
            </c:strRef>
          </c:cat>
          <c:val>
            <c:numRef>
              <c:f>[CB_DA_Project.xlsx]Sheet1!$F$12:$F$16</c:f>
              <c:numCache>
                <c:formatCode>#,##0</c:formatCode>
                <c:ptCount val="5"/>
                <c:pt idx="0">
                  <c:v>3373</c:v>
                </c:pt>
                <c:pt idx="1">
                  <c:v>1785</c:v>
                </c:pt>
                <c:pt idx="2">
                  <c:v>702</c:v>
                </c:pt>
                <c:pt idx="3">
                  <c:v>702</c:v>
                </c:pt>
                <c:pt idx="4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A-43C3-9BC4-F7A1B2459D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618944"/>
        <c:axId val="768399344"/>
      </c:barChart>
      <c:catAx>
        <c:axId val="769618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dirty="0">
                    <a:solidFill>
                      <a:schemeClr val="bg2">
                        <a:lumMod val="50000"/>
                      </a:schemeClr>
                    </a:solidFill>
                  </a:rPr>
                  <a:t>Marketing Channels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399344"/>
        <c:crosses val="autoZero"/>
        <c:auto val="1"/>
        <c:lblAlgn val="ctr"/>
        <c:lblOffset val="100"/>
        <c:noMultiLvlLbl val="0"/>
      </c:catAx>
      <c:valAx>
        <c:axId val="7683993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6961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[CB_DA_Project.xlsx]Sheet1!$F$9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20931289073605661"/>
                  <c:y val="3.5159271499894521E-3"/>
                </c:manualLayout>
              </c:layout>
              <c:tx>
                <c:rich>
                  <a:bodyPr/>
                  <a:lstStyle/>
                  <a:p>
                    <a:fld id="{09C854A7-4145-4026-91E4-E5758BEE5F38}" type="VALUE">
                      <a:rPr lang="en-US"/>
                      <a:pPr/>
                      <a:t>[VALUE]</a:t>
                    </a:fld>
                    <a:r>
                      <a:rPr lang="en-US"/>
                      <a:t> | 39%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514-4181-A277-6041CCD79050}"/>
                </c:ext>
              </c:extLst>
            </c:dLbl>
            <c:dLbl>
              <c:idx val="1"/>
              <c:layout>
                <c:manualLayout>
                  <c:x val="-0.21428566406878888"/>
                  <c:y val="0"/>
                </c:manualLayout>
              </c:layout>
              <c:tx>
                <c:rich>
                  <a:bodyPr/>
                  <a:lstStyle/>
                  <a:p>
                    <a:fld id="{4738F49D-BF26-45B3-8903-71CE4AAB2A98}" type="VALUE">
                      <a:rPr lang="en-US"/>
                      <a:pPr/>
                      <a:t>[VALUE]</a:t>
                    </a:fld>
                    <a:r>
                      <a:rPr lang="en-US"/>
                      <a:t> | 25%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14-4181-A277-6041CCD79050}"/>
                </c:ext>
              </c:extLst>
            </c:dLbl>
            <c:dLbl>
              <c:idx val="2"/>
              <c:layout>
                <c:manualLayout>
                  <c:x val="-0.2053570947325894"/>
                  <c:y val="0"/>
                </c:manualLayout>
              </c:layout>
              <c:tx>
                <c:rich>
                  <a:bodyPr/>
                  <a:lstStyle/>
                  <a:p>
                    <a:fld id="{ABFACBFA-AEE7-486D-8D82-3BB678704032}" type="VALUE">
                      <a:rPr lang="en-US"/>
                      <a:pPr/>
                      <a:t>[VALUE]</a:t>
                    </a:fld>
                    <a:r>
                      <a:rPr lang="en-US" baseline="0"/>
                      <a:t> | 20%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14-4181-A277-6041CCD79050}"/>
                </c:ext>
              </c:extLst>
            </c:dLbl>
            <c:dLbl>
              <c:idx val="3"/>
              <c:layout>
                <c:manualLayout>
                  <c:x val="-0.22023804362625529"/>
                  <c:y val="-1.8131233828014366E-17"/>
                </c:manualLayout>
              </c:layout>
              <c:tx>
                <c:rich>
                  <a:bodyPr/>
                  <a:lstStyle/>
                  <a:p>
                    <a:fld id="{8A6746E8-D008-462B-8704-859AD7229EA5}" type="VALUE">
                      <a:rPr lang="en-US"/>
                      <a:pPr/>
                      <a:t>[VALUE]</a:t>
                    </a:fld>
                    <a:r>
                      <a:rPr lang="en-US" dirty="0"/>
                      <a:t> | 16%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14-4181-A277-6041CCD790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[CB_DA_Project.xlsx]Sheet1!$E$10:$E$13</c:f>
              <c:strCache>
                <c:ptCount val="4"/>
                <c:pt idx="0">
                  <c:v>Caffeine</c:v>
                </c:pt>
                <c:pt idx="1">
                  <c:v>Vitamins</c:v>
                </c:pt>
                <c:pt idx="2">
                  <c:v>Sugar</c:v>
                </c:pt>
                <c:pt idx="3">
                  <c:v>Guarana</c:v>
                </c:pt>
              </c:strCache>
            </c:strRef>
          </c:cat>
          <c:val>
            <c:numRef>
              <c:f>[CB_DA_Project.xlsx]Sheet1!$F$10:$F$13</c:f>
              <c:numCache>
                <c:formatCode>#,##0</c:formatCode>
                <c:ptCount val="4"/>
                <c:pt idx="0">
                  <c:v>3896</c:v>
                </c:pt>
                <c:pt idx="1">
                  <c:v>2534</c:v>
                </c:pt>
                <c:pt idx="2">
                  <c:v>2017</c:v>
                </c:pt>
                <c:pt idx="3">
                  <c:v>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14-4181-A277-6041CCD79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3345920"/>
        <c:axId val="782111504"/>
      </c:barChart>
      <c:catAx>
        <c:axId val="101334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111504"/>
        <c:crosses val="autoZero"/>
        <c:auto val="1"/>
        <c:lblAlgn val="ctr"/>
        <c:lblOffset val="100"/>
        <c:noMultiLvlLbl val="0"/>
      </c:catAx>
      <c:valAx>
        <c:axId val="782111504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01334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66212048054205"/>
          <c:y val="4.3526432415321302E-2"/>
          <c:w val="0.54286598103728789"/>
          <c:h val="0.9129471351693574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9E12EB3-38AC-4844-B066-CADB41296285}" type="VALUE">
                      <a:rPr lang="en-US" smtClean="0"/>
                      <a:pPr/>
                      <a:t>[VALUE]</a:t>
                    </a:fld>
                    <a:r>
                      <a:rPr lang="en-US"/>
                      <a:t> | 40%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423-44B3-81B3-D2D386236AD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3,047</a:t>
                    </a:r>
                    <a:r>
                      <a:rPr lang="en-US" baseline="0"/>
                      <a:t> | 30%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23-44B3-81B3-D2D386236AD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25E7550-5BD2-4D28-9BAC-D49D48174D58}" type="VALUE">
                      <a:rPr lang="en-US" smtClean="0"/>
                      <a:pPr/>
                      <a:t>[VALUE]</a:t>
                    </a:fld>
                    <a:r>
                      <a:rPr lang="en-US"/>
                      <a:t> | 15%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23-44B3-81B3-D2D386236A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E584B3B-8D03-4BBA-BAB1-1E887CCB86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| 10%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23-44B3-81B3-D2D386236AD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E9E16D1-06D1-4431-A609-7F95DD7E9BE5}" type="VALUE">
                      <a:rPr lang="en-US" smtClean="0"/>
                      <a:pPr/>
                      <a:t>[VALUE]</a:t>
                    </a:fld>
                    <a:r>
                      <a:rPr lang="en-US"/>
                      <a:t> | 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23-44B3-81B3-D2D386236A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[CB_DA_Project.xlsx]Sheet1!$F$14:$F$18</c:f>
              <c:strCache>
                <c:ptCount val="5"/>
                <c:pt idx="0">
                  <c:v>Compact and portable cans</c:v>
                </c:pt>
                <c:pt idx="1">
                  <c:v>Innovative bottle design</c:v>
                </c:pt>
                <c:pt idx="2">
                  <c:v>Collectible packaging</c:v>
                </c:pt>
                <c:pt idx="3">
                  <c:v>Eco-friendly design</c:v>
                </c:pt>
                <c:pt idx="4">
                  <c:v>Other</c:v>
                </c:pt>
              </c:strCache>
            </c:strRef>
          </c:cat>
          <c:val>
            <c:numRef>
              <c:f>[CB_DA_Project.xlsx]Sheet1!$G$14:$G$18</c:f>
              <c:numCache>
                <c:formatCode>#,##0</c:formatCode>
                <c:ptCount val="5"/>
                <c:pt idx="0">
                  <c:v>3984</c:v>
                </c:pt>
                <c:pt idx="1">
                  <c:v>3047</c:v>
                </c:pt>
                <c:pt idx="2">
                  <c:v>1501</c:v>
                </c:pt>
                <c:pt idx="3">
                  <c:v>983</c:v>
                </c:pt>
                <c:pt idx="4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3-44B3-81B3-D2D386236A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54070448"/>
        <c:axId val="778400944"/>
      </c:barChart>
      <c:catAx>
        <c:axId val="85407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00944"/>
        <c:crosses val="autoZero"/>
        <c:auto val="1"/>
        <c:lblAlgn val="ctr"/>
        <c:lblOffset val="100"/>
        <c:noMultiLvlLbl val="0"/>
      </c:catAx>
      <c:valAx>
        <c:axId val="778400944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85407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73-4470-A996-C35BB1537A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73-4470-A996-C35BB1537A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73-4470-A996-C35BB1537A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73-4470-A996-C35BB1537A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73-4470-A996-C35BB1537A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73-4470-A996-C35BB1537A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73-4470-A996-C35BB1537A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|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[CB_DA_Project.xlsx]Sheet1!$F$13:$F$19</c:f>
              <c:strCache>
                <c:ptCount val="7"/>
                <c:pt idx="0">
                  <c:v>Cola-Coka</c:v>
                </c:pt>
                <c:pt idx="1">
                  <c:v>Bepsi</c:v>
                </c:pt>
                <c:pt idx="2">
                  <c:v>Gangster</c:v>
                </c:pt>
                <c:pt idx="3">
                  <c:v>Blue Bull</c:v>
                </c:pt>
                <c:pt idx="4">
                  <c:v>CodeX</c:v>
                </c:pt>
                <c:pt idx="5">
                  <c:v>Sky 9</c:v>
                </c:pt>
                <c:pt idx="6">
                  <c:v>Others</c:v>
                </c:pt>
              </c:strCache>
            </c:strRef>
          </c:cat>
          <c:val>
            <c:numRef>
              <c:f>[CB_DA_Project.xlsx]Sheet1!$G$13:$G$19</c:f>
              <c:numCache>
                <c:formatCode>#,##0</c:formatCode>
                <c:ptCount val="7"/>
                <c:pt idx="0">
                  <c:v>2538</c:v>
                </c:pt>
                <c:pt idx="1">
                  <c:v>2112</c:v>
                </c:pt>
                <c:pt idx="2">
                  <c:v>1854</c:v>
                </c:pt>
                <c:pt idx="3">
                  <c:v>1058</c:v>
                </c:pt>
                <c:pt idx="4">
                  <c:v>980</c:v>
                </c:pt>
                <c:pt idx="5">
                  <c:v>979</c:v>
                </c:pt>
                <c:pt idx="6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073-4470-A996-C35BB1537A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6607EBD-612D-4AC7-AB27-76EE22CF837D}" type="VALUE">
                      <a:rPr lang="en-US"/>
                      <a:pPr/>
                      <a:t>[VALUE]</a:t>
                    </a:fld>
                    <a:r>
                      <a:rPr lang="en-US"/>
                      <a:t> | 27%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| 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CB4-47FD-A0D0-34CC9172D82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2,011</a:t>
                    </a:r>
                    <a:r>
                      <a:rPr lang="en-US" baseline="0"/>
                      <a:t> | 20%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| 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B4-47FD-A0D0-34CC9172D82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DB764D-A7BB-4527-82C1-36FFC21ED3AF}" type="VALUE">
                      <a:rPr lang="en-US"/>
                      <a:pPr/>
                      <a:t>[VALUE]</a:t>
                    </a:fld>
                    <a:r>
                      <a:rPr lang="en-US"/>
                      <a:t> | 19%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| 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CB4-47FD-A0D0-34CC9172D82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1E66E30-3449-411C-BCAD-5F26B63DCF73}" type="VALUE">
                      <a:rPr lang="en-US"/>
                      <a:pPr/>
                      <a:t>[VALUE]</a:t>
                    </a:fld>
                    <a:r>
                      <a:rPr lang="en-US"/>
                      <a:t> | 17%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| 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CB4-47FD-A0D0-34CC9172D82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C59CD58-5E91-438D-8FFF-75316866759E}" type="VALUE">
                      <a:rPr lang="en-US"/>
                      <a:pPr/>
                      <a:t>[VALUE]</a:t>
                    </a:fld>
                    <a:r>
                      <a:rPr lang="en-US"/>
                      <a:t> | 17%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| 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CB4-47FD-A0D0-34CC9172D82A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| 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[CB_DA_Project.xlsx]Sheet1!$C$17:$C$21</c:f>
              <c:strCache>
                <c:ptCount val="5"/>
                <c:pt idx="0">
                  <c:v>Brand reputation</c:v>
                </c:pt>
                <c:pt idx="1">
                  <c:v>Taste/flavor preference</c:v>
                </c:pt>
                <c:pt idx="2">
                  <c:v>Availability</c:v>
                </c:pt>
                <c:pt idx="3">
                  <c:v>Effectiveness</c:v>
                </c:pt>
                <c:pt idx="4">
                  <c:v>Other</c:v>
                </c:pt>
              </c:strCache>
            </c:strRef>
          </c:cat>
          <c:val>
            <c:numRef>
              <c:f>[CB_DA_Project.xlsx]Sheet1!$D$17:$D$21</c:f>
              <c:numCache>
                <c:formatCode>#,##0</c:formatCode>
                <c:ptCount val="5"/>
                <c:pt idx="0">
                  <c:v>2652</c:v>
                </c:pt>
                <c:pt idx="1">
                  <c:v>2011</c:v>
                </c:pt>
                <c:pt idx="2">
                  <c:v>1910</c:v>
                </c:pt>
                <c:pt idx="3">
                  <c:v>1748</c:v>
                </c:pt>
                <c:pt idx="4">
                  <c:v>1679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B4-47FD-A0D0-34CC9172D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609952"/>
        <c:axId val="757038864"/>
      </c:barChart>
      <c:catAx>
        <c:axId val="75160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038864"/>
        <c:crosses val="autoZero"/>
        <c:auto val="1"/>
        <c:lblAlgn val="ctr"/>
        <c:lblOffset val="100"/>
        <c:noMultiLvlLbl val="0"/>
      </c:catAx>
      <c:valAx>
        <c:axId val="75703886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5160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BF-4375-81E7-891489F4647C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BF-4375-81E7-891489F4647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BF-4375-81E7-891489F4647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BF-4375-81E7-891489F4647C}"/>
              </c:ext>
            </c:extLst>
          </c:dPt>
          <c:dPt>
            <c:idx val="4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8BF-4375-81E7-891489F4647C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BF-4375-81E7-891489F4647C}"/>
              </c:ext>
            </c:extLst>
          </c:dPt>
          <c:val>
            <c:numRef>
              <c:f>'[Data_Visualization_Exercises_COMPLETE.xlsx]Gauge Chart'!$C$2:$C$7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BF-4375-81E7-891489F46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[CB_DA_Project.xlsx]Sheet1!$P$10</c:f>
              <c:strCache>
                <c:ptCount val="1"/>
                <c:pt idx="0">
                  <c:v>Never Heard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[CB_DA_Project.xlsx]Sheet1!$O$11:$O$15</c:f>
              <c:strCache>
                <c:ptCount val="5"/>
                <c:pt idx="0">
                  <c:v>Kolkata</c:v>
                </c:pt>
                <c:pt idx="1">
                  <c:v>Chennai</c:v>
                </c:pt>
                <c:pt idx="2">
                  <c:v>Hyderabad</c:v>
                </c:pt>
                <c:pt idx="3">
                  <c:v>Bangalore</c:v>
                </c:pt>
                <c:pt idx="4">
                  <c:v>Pune</c:v>
                </c:pt>
              </c:strCache>
            </c:strRef>
          </c:cat>
          <c:val>
            <c:numRef>
              <c:f>[CB_DA_Project.xlsx]Sheet1!$P$11:$P$15</c:f>
              <c:numCache>
                <c:formatCode>0%</c:formatCode>
                <c:ptCount val="5"/>
                <c:pt idx="0">
                  <c:v>0.62897526501766787</c:v>
                </c:pt>
                <c:pt idx="1">
                  <c:v>0.60298826040554965</c:v>
                </c:pt>
                <c:pt idx="2">
                  <c:v>0.6028368794326241</c:v>
                </c:pt>
                <c:pt idx="3">
                  <c:v>0.59052333804809054</c:v>
                </c:pt>
                <c:pt idx="4">
                  <c:v>0.58388520971302427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E-4BD1-BD4B-0A895E77D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313856"/>
        <c:axId val="1217994368"/>
      </c:barChart>
      <c:catAx>
        <c:axId val="136031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994368"/>
        <c:crosses val="autoZero"/>
        <c:auto val="1"/>
        <c:lblAlgn val="ctr"/>
        <c:lblOffset val="100"/>
        <c:noMultiLvlLbl val="0"/>
      </c:catAx>
      <c:valAx>
        <c:axId val="1217994368"/>
        <c:scaling>
          <c:orientation val="minMax"/>
          <c:min val="0.55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136031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[CB_DA_Project.xlsx]Sheet1!$J$11</c:f>
              <c:strCache>
                <c:ptCount val="1"/>
                <c:pt idx="0">
                  <c:v>Count of responsents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[CB_DA_Project.xlsx]Sheet1!$I$12:$I$16</c:f>
              <c:strCache>
                <c:ptCount val="5"/>
                <c:pt idx="0">
                  <c:v>Supermarkets</c:v>
                </c:pt>
                <c:pt idx="1">
                  <c:v>Online retailers</c:v>
                </c:pt>
                <c:pt idx="2">
                  <c:v>Gym</c:v>
                </c:pt>
                <c:pt idx="3">
                  <c:v>Local stores</c:v>
                </c:pt>
                <c:pt idx="4">
                  <c:v>Other</c:v>
                </c:pt>
              </c:strCache>
            </c:strRef>
          </c:cat>
          <c:val>
            <c:numRef>
              <c:f>[CB_DA_Project.xlsx]Sheet1!$J$12:$J$16</c:f>
              <c:numCache>
                <c:formatCode>0%</c:formatCode>
                <c:ptCount val="5"/>
                <c:pt idx="0">
                  <c:v>0.44940000000000002</c:v>
                </c:pt>
                <c:pt idx="1">
                  <c:v>0.255</c:v>
                </c:pt>
                <c:pt idx="2">
                  <c:v>0.1464</c:v>
                </c:pt>
                <c:pt idx="3">
                  <c:v>8.1299999999999997E-2</c:v>
                </c:pt>
                <c:pt idx="4">
                  <c:v>6.7900000000000002E-2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F-4395-A4CD-A2A381CB8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54488192"/>
        <c:axId val="446224848"/>
      </c:barChart>
      <c:catAx>
        <c:axId val="135448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224848"/>
        <c:crosses val="autoZero"/>
        <c:auto val="1"/>
        <c:lblAlgn val="ctr"/>
        <c:lblOffset val="100"/>
        <c:noMultiLvlLbl val="0"/>
      </c:catAx>
      <c:valAx>
        <c:axId val="44622484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35448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[CB_DA_Project.xlsx]Sheet1!$D$10:$E$19</cx:f>
        <cx:lvl ptCount="10">
          <cx:pt idx="0">Bangalore</cx:pt>
          <cx:pt idx="1">Hyderabad</cx:pt>
          <cx:pt idx="2">Mumbai</cx:pt>
          <cx:pt idx="3">Chennai</cx:pt>
          <cx:pt idx="4">Delhi</cx:pt>
          <cx:pt idx="5">Pune</cx:pt>
          <cx:pt idx="6">Kolkata</cx:pt>
          <cx:pt idx="7">Ahmedabad</cx:pt>
          <cx:pt idx="8">Jaipur</cx:pt>
          <cx:pt idx="9">Lucknow</cx:pt>
        </cx:lvl>
        <cx:lvl ptCount="10">
          <cx:pt idx="0">Tier 1</cx:pt>
          <cx:pt idx="1">Tier 1</cx:pt>
          <cx:pt idx="2">Tier 1</cx:pt>
          <cx:pt idx="3">Tier 1</cx:pt>
          <cx:pt idx="4">Tier 1</cx:pt>
          <cx:pt idx="5">Tier 2</cx:pt>
          <cx:pt idx="6">Tier 2</cx:pt>
          <cx:pt idx="7">Tier 2</cx:pt>
          <cx:pt idx="8">Tier 2</cx:pt>
          <cx:pt idx="9">Tier 2</cx:pt>
        </cx:lvl>
      </cx:strDim>
      <cx:numDim type="size">
        <cx:f>[CB_DA_Project.xlsx]Sheet1!$F$10:$F$19</cx:f>
        <cx:lvl ptCount="10" formatCode="#,##0">
          <cx:pt idx="0">2828</cx:pt>
          <cx:pt idx="1">1833</cx:pt>
          <cx:pt idx="2">1510</cx:pt>
          <cx:pt idx="3">937</cx:pt>
          <cx:pt idx="4">429</cx:pt>
          <cx:pt idx="5">906</cx:pt>
          <cx:pt idx="6">566</cx:pt>
          <cx:pt idx="7">456</cx:pt>
          <cx:pt idx="8">360</cx:pt>
          <cx:pt idx="9">175</cx:pt>
        </cx:lvl>
      </cx:numDim>
    </cx:data>
  </cx:chartData>
  <cx:chart>
    <cx:plotArea>
      <cx:plotAreaRegion>
        <cx:series layoutId="sunburst" uniqueId="{C045123C-81F5-41CB-A1D8-BBF2A28315D6}">
          <cx:spPr>
            <a:effectLst>
              <a:softEdge rad="0"/>
            </a:effectLst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/>
                </a:pPr>
                <a:endParaRPr lang="en-US" sz="10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[CB_DA_Project.xlsx]Sheet1!$E$15:$E$19</cx:f>
        <cx:lvl ptCount="5">
          <cx:pt idx="0">Online ads</cx:pt>
          <cx:pt idx="1">TV commercials</cx:pt>
          <cx:pt idx="2">Outdoor billboards</cx:pt>
          <cx:pt idx="3">Other</cx:pt>
          <cx:pt idx="4">Print media</cx:pt>
        </cx:lvl>
      </cx:strDim>
      <cx:numDim type="size">
        <cx:f>[CB_DA_Project.xlsx]Sheet1!$F$15:$F$19</cx:f>
        <cx:lvl ptCount="5" formatCode="0%">
          <cx:pt idx="0">0.40200000000000002</cx:pt>
          <cx:pt idx="1">0.26879999999999998</cx:pt>
          <cx:pt idx="2">0.1226</cx:pt>
          <cx:pt idx="3">0.1225</cx:pt>
          <cx:pt idx="4">0.084099999999999994</cx:pt>
        </cx:lvl>
      </cx:numDim>
    </cx:data>
  </cx:chartData>
  <cx:chart>
    <cx:plotArea>
      <cx:plotAreaRegion>
        <cx:series layoutId="treemap" uniqueId="{80FDA850-7AFB-434F-A2D4-0E672579EDE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/>
                </a:pPr>
                <a:endParaRPr lang="en-US" sz="10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[CB_DA_Project.xlsx]Sheet1!$F$14:$F$18</cx:f>
        <cx:lvl ptCount="5">
          <cx:pt idx="0">15-18</cx:pt>
          <cx:pt idx="1">19-30</cx:pt>
          <cx:pt idx="2">31-45</cx:pt>
          <cx:pt idx="3">46-65</cx:pt>
          <cx:pt idx="4">65+</cx:pt>
        </cx:lvl>
      </cx:strDim>
      <cx:numDim type="val">
        <cx:f>[CB_DA_Project.xlsx]Sheet1!$G$14:$G$18</cx:f>
        <cx:lvl ptCount="5" formatCode="0%">
          <cx:pt idx="0">0.14879999999999999</cx:pt>
          <cx:pt idx="1">0.55200000000000005</cx:pt>
          <cx:pt idx="2">0.23760000000000001</cx:pt>
          <cx:pt idx="3">0.042599999999999999</cx:pt>
          <cx:pt idx="4">0.019</cx:pt>
        </cx:lvl>
      </cx:numDim>
    </cx:data>
  </cx:chartData>
  <cx:chart>
    <cx:plotArea>
      <cx:plotAreaRegion>
        <cx:series layoutId="funnel" uniqueId="{D963EC76-AC55-48B4-BB6E-2109561C828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1.04999995"/>
        <cx:title>
          <cx:tx>
            <cx:txData>
              <cx:v>Age Group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000" b="1">
                  <a:latin typeface="+mn-lt"/>
                </a:defRPr>
              </a:pPr>
              <a:r>
                <a:rPr lang="en-US" sz="10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</a:rPr>
                <a:t>Age Group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2">
                    <a:lumMod val="50000"/>
                  </a:schemeClr>
                </a:solidFill>
              </a:defRPr>
            </a:pPr>
            <a:endParaRPr lang="en-US" sz="1000" b="1" i="0" u="none" strike="noStrike" baseline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[CB_DA_Project.xlsx]Sheet1!$G$16:$G$20</cx:f>
        <cx:lvl ptCount="5">
          <cx:pt idx="0">Sports/exercise</cx:pt>
          <cx:pt idx="1">Studying/working late</cx:pt>
          <cx:pt idx="2">Social outings/parties</cx:pt>
          <cx:pt idx="3">Other</cx:pt>
          <cx:pt idx="4">Driving/commuting</cx:pt>
        </cx:lvl>
      </cx:strDim>
      <cx:numDim type="val">
        <cx:f>[CB_DA_Project.xlsx]Sheet1!$H$16:$H$20</cx:f>
        <cx:lvl ptCount="5" formatCode="0%">
          <cx:pt idx="0">0.44940000000000002</cx:pt>
          <cx:pt idx="1">0.3231</cx:pt>
          <cx:pt idx="2">0.1487</cx:pt>
          <cx:pt idx="3">0.049099999999999998</cx:pt>
          <cx:pt idx="4">0.029700000000000001</cx:pt>
        </cx:lvl>
      </cx:numDim>
    </cx:data>
  </cx:chartData>
  <cx:chart>
    <cx:plotArea>
      <cx:plotAreaRegion>
        <cx:series layoutId="funnel" uniqueId="{32094BBA-772A-4595-9484-0BF4A6E37D0D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1.0499999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2">
                    <a:lumMod val="50000"/>
                  </a:schemeClr>
                </a:solidFill>
              </a:defRPr>
            </a:pPr>
            <a:endParaRPr lang="en-US" sz="1000" b="1" i="0" u="none" strike="noStrike" baseline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[CB_DA_Project.xlsx]Sheet1!$H$11:$H$13</cx:f>
        <cx:lvl ptCount="3">
          <cx:pt idx="0">Male</cx:pt>
          <cx:pt idx="1">Female</cx:pt>
          <cx:pt idx="2">Non-binary</cx:pt>
        </cx:lvl>
      </cx:strDim>
      <cx:numDim type="size">
        <cx:f>[CB_DA_Project.xlsx]Sheet1!$I$11:$I$13</cx:f>
        <cx:lvl ptCount="3" formatCode="#,##0">
          <cx:pt idx="0">6038</cx:pt>
          <cx:pt idx="1">3455</cx:pt>
          <cx:pt idx="2">507</cx:pt>
        </cx:lvl>
      </cx:numDim>
    </cx:data>
  </cx:chartData>
  <cx:chart>
    <cx:plotArea>
      <cx:plotAreaRegion>
        <cx:series layoutId="sunburst" uniqueId="{C37831DD-CA03-4115-B49D-57C80D9F8A0A}">
          <cx:tx>
            <cx:txData>
              <cx:f>[CB_DA_Project.xlsx]Sheet1!$I$10</cx:f>
              <cx:v>Count</cx:v>
            </cx:txData>
          </cx:tx>
          <cx:spPr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/>
                </a:pPr>
                <a:endParaRPr lang="en-US" sz="12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  <cx:spPr>
    <a:effectLst>
      <a:outerShdw blurRad="50800" dist="50800" dir="5400000" sx="1000" sy="1000" algn="ctr" rotWithShape="0">
        <a:srgbClr val="000000">
          <a:alpha val="43137"/>
        </a:srgbClr>
      </a:outerShdw>
    </a:effectLst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[CB_DA_Project.xlsx]Sheet1!$E$15:$E$19</cx:f>
        <cx:lvl ptCount="5">
          <cx:pt idx="0">Online ads</cx:pt>
          <cx:pt idx="1">TV commercials</cx:pt>
          <cx:pt idx="2">Outdoor billboards</cx:pt>
          <cx:pt idx="3">Other</cx:pt>
          <cx:pt idx="4">Print media</cx:pt>
        </cx:lvl>
      </cx:strDim>
      <cx:numDim type="size">
        <cx:f>[CB_DA_Project.xlsx]Sheet1!$F$15:$F$19</cx:f>
        <cx:lvl ptCount="5" formatCode="0%">
          <cx:pt idx="0">0.40200000000000002</cx:pt>
          <cx:pt idx="1">0.26879999999999998</cx:pt>
          <cx:pt idx="2">0.1226</cx:pt>
          <cx:pt idx="3">0.1225</cx:pt>
          <cx:pt idx="4">0.084099999999999994</cx:pt>
        </cx:lvl>
      </cx:numDim>
    </cx:data>
  </cx:chartData>
  <cx:chart>
    <cx:plotArea>
      <cx:plotAreaRegion>
        <cx:series layoutId="treemap" uniqueId="{80FDA850-7AFB-434F-A2D4-0E672579EDE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/>
                </a:pPr>
                <a:endParaRPr lang="en-US" sz="10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[CB_DA_Project.xlsx]Sheet1!$H$13:$H$16</cx:f>
        <cx:lvl ptCount="4">
          <cx:pt idx="0">0-50</cx:pt>
          <cx:pt idx="1">51-99</cx:pt>
          <cx:pt idx="2">100-150</cx:pt>
          <cx:pt idx="3">Above 150</cx:pt>
        </cx:lvl>
      </cx:strDim>
      <cx:numDim type="val">
        <cx:f>[CB_DA_Project.xlsx]Sheet1!$J$13:$J$16</cx:f>
        <cx:lvl ptCount="4" formatCode="0.00%">
          <cx:pt idx="0">0.1009</cx:pt>
          <cx:pt idx="1">0.42880000000000001</cx:pt>
          <cx:pt idx="2">0.31419999999999998</cx:pt>
          <cx:pt idx="3">0.15609999999999999</cx:pt>
        </cx:lvl>
      </cx:numDim>
    </cx:data>
  </cx:chartData>
  <cx:chart>
    <cx:plotArea>
      <cx:plotAreaRegion>
        <cx:series layoutId="funnel" uniqueId="{EA85B3E0-6C94-4141-AF23-32695A6430DA}">
          <cx:tx>
            <cx:txData>
              <cx:f>[CB_DA_Project.xlsx]Sheet1!$J$12</cx:f>
              <cx:v>Count of responsents2</cx:v>
            </cx:txData>
          </cx:tx>
          <cx:dataLabels>
            <cx:numFmt formatCode="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  <cx:axis id="0">
        <cx:catScaling gapWidth="1.65999997"/>
        <cx:title>
          <cx:tx>
            <cx:txData>
              <cx:v>Price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000" b="1">
                  <a:latin typeface="+mn-lt"/>
                </a:defRPr>
              </a:pPr>
              <a:r>
                <a:rPr lang="en-US" sz="10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</a:rPr>
                <a:t>Price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2">
                    <a:lumMod val="50000"/>
                  </a:schemeClr>
                </a:solidFill>
              </a:defRPr>
            </a:pPr>
            <a:endParaRPr lang="en-US" sz="1000" b="1" i="0" u="none" strike="noStrike" baseline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[CB_DA_Project.xlsx]Sheet1!$H$16:$H$18</cx:f>
        <cx:lvl ptCount="3">
          <cx:pt idx="0">No</cx:pt>
          <cx:pt idx="1">Yes</cx:pt>
          <cx:pt idx="2">Not Sure</cx:pt>
        </cx:lvl>
      </cx:strDim>
      <cx:numDim type="val">
        <cx:f>[CB_DA_Project.xlsx]Sheet1!$I$16:$I$18</cx:f>
        <cx:lvl ptCount="3" formatCode="0%">
          <cx:pt idx="0">0.40229999999999999</cx:pt>
          <cx:pt idx="1">0.39460000000000001</cx:pt>
          <cx:pt idx="2">0.2031</cx:pt>
        </cx:lvl>
      </cx:numDim>
    </cx:data>
  </cx:chartData>
  <cx:chart>
    <cx:plotArea>
      <cx:plotAreaRegion>
        <cx:series layoutId="funnel" uniqueId="{D5140CD6-572A-4B71-A672-4286DC4A648C}"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kern="1200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2.3599999"/>
        <cx:title>
          <cx:tx>
            <cx:txData>
              <cx:v>Limited Edition Packaging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b="1">
                  <a:solidFill>
                    <a:schemeClr val="bg2">
                      <a:lumMod val="50000"/>
                    </a:schemeClr>
                  </a:solidFill>
                </a:defRPr>
              </a:pPr>
              <a:r>
                <a:rPr lang="en-US" sz="1000" b="1" i="0" u="none" strike="noStrike" kern="1200" baseline="0" dirty="0">
                  <a:solidFill>
                    <a:schemeClr val="bg2">
                      <a:lumMod val="50000"/>
                    </a:schemeClr>
                  </a:solidFill>
                  <a:latin typeface="Calibri" panose="020F0502020204030204"/>
                </a:rPr>
                <a:t>Limited Edition Packaging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2">
                    <a:lumMod val="50000"/>
                  </a:schemeClr>
                </a:solidFill>
              </a:defRPr>
            </a:pPr>
            <a:endParaRPr lang="en-US" sz="1000" b="1" i="0" u="none" strike="noStrike" kern="1200" baseline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[CB_DA_Project.xlsx]Sheet1!$B$20:$B$24</cx:f>
        <cx:lvl ptCount="5">
          <cx:pt idx="0">Not available locally</cx:pt>
          <cx:pt idx="1">Health concerns</cx:pt>
          <cx:pt idx="2">Not interested </cx:pt>
          <cx:pt idx="3">Unfamiliar </cx:pt>
          <cx:pt idx="4">Other</cx:pt>
        </cx:lvl>
      </cx:strDim>
      <cx:numDim type="val">
        <cx:f>[CB_DA_Project.xlsx]Sheet1!$C$20:$C$24</cx:f>
        <cx:lvl ptCount="5" formatCode="0%">
          <cx:pt idx="0">0.24310000000000001</cx:pt>
          <cx:pt idx="1">0.2258</cx:pt>
          <cx:pt idx="2">0.21929999999999999</cx:pt>
          <cx:pt idx="3">0.185</cx:pt>
          <cx:pt idx="4">0.1268</cx:pt>
        </cx:lvl>
      </cx:numDim>
    </cx:data>
  </cx:chartData>
  <cx:chart>
    <cx:plotArea>
      <cx:plotAreaRegion>
        <cx:series layoutId="funnel" uniqueId="{AA258FA5-D58F-4CAB-AC4C-6F1B539D2130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1.01999998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2">
                    <a:lumMod val="50000"/>
                  </a:schemeClr>
                </a:solidFill>
              </a:defRPr>
            </a:pPr>
            <a:endParaRPr lang="en-US" sz="1000" b="1" i="0" u="none" strike="noStrike" baseline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[CB_DA_Project.xlsx]Sheet1!$E$15:$E$19</cx:f>
        <cx:lvl ptCount="5">
          <cx:pt idx="0">Reduced sugar content</cx:pt>
          <cx:pt idx="1">More natural ingredients</cx:pt>
          <cx:pt idx="2">Wider range of flavors</cx:pt>
          <cx:pt idx="3">Healthier alternatives</cx:pt>
          <cx:pt idx="4">Other</cx:pt>
        </cx:lvl>
      </cx:strDim>
      <cx:numDim type="val">
        <cx:f>[CB_DA_Project.xlsx]Sheet1!$F$15:$F$19</cx:f>
        <cx:lvl ptCount="5" formatCode="0%">
          <cx:pt idx="0">0.29973366113501332</cx:pt>
          <cx:pt idx="1">0.25363654988731815</cx:pt>
          <cx:pt idx="2">0.20221266133988935</cx:pt>
          <cx:pt idx="3">0.14505224339274739</cx:pt>
          <cx:pt idx="4">0.099364884245031759</cx:pt>
        </cx:lvl>
      </cx:numDim>
    </cx:data>
  </cx:chartData>
  <cx:chart>
    <cx:plotArea>
      <cx:plotAreaRegion>
        <cx:series layoutId="funnel" uniqueId="{B428A935-B58C-4A1F-8933-67A17D16919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2">
                    <a:lumMod val="50000"/>
                  </a:schemeClr>
                </a:solidFill>
              </a:defRPr>
            </a:pPr>
            <a:endParaRPr lang="en-US" sz="1000" b="1" i="0" u="none" strike="noStrike" baseline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[CB_DA_Project.xlsx]Sheet1!$H$13:$H$16</cx:f>
        <cx:lvl ptCount="4">
          <cx:pt idx="0">0-50</cx:pt>
          <cx:pt idx="1">51-99</cx:pt>
          <cx:pt idx="2">100-150</cx:pt>
          <cx:pt idx="3">Above 150</cx:pt>
        </cx:lvl>
      </cx:strDim>
      <cx:numDim type="val">
        <cx:f>[CB_DA_Project.xlsx]Sheet1!$J$13:$J$16</cx:f>
        <cx:lvl ptCount="4" formatCode="0.00%">
          <cx:pt idx="0">0.1009</cx:pt>
          <cx:pt idx="1">0.42880000000000001</cx:pt>
          <cx:pt idx="2">0.31419999999999998</cx:pt>
          <cx:pt idx="3">0.15609999999999999</cx:pt>
        </cx:lvl>
      </cx:numDim>
    </cx:data>
  </cx:chartData>
  <cx:chart>
    <cx:plotArea>
      <cx:plotAreaRegion>
        <cx:series layoutId="funnel" uniqueId="{EA85B3E0-6C94-4141-AF23-32695A6430DA}">
          <cx:tx>
            <cx:txData>
              <cx:f>[CB_DA_Project.xlsx]Sheet1!$J$12</cx:f>
              <cx:v>Count of responsents2</cx:v>
            </cx:txData>
          </cx:tx>
          <cx:dataLabels>
            <cx:numFmt formatCode="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  <cx:axis id="0">
        <cx:catScaling gapWidth="1.65999997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000" b="1">
                  <a:latin typeface="+mn-lt"/>
                </a:defRPr>
              </a:pPr>
              <a:r>
                <a:rPr lang="en-US" sz="10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</a:rPr>
                <a:t>Price Range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/>
            </a:pPr>
            <a:endParaRPr lang="en-US" sz="10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B875B-6E43-46DF-8359-E83EB038E14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083BC1E-FDD7-4177-9EAF-5E438AE2C410}">
      <dgm:prSet phldrT="[Text]" custT="1"/>
      <dgm:spPr/>
      <dgm:t>
        <a:bodyPr/>
        <a:lstStyle/>
        <a:p>
          <a:r>
            <a:rPr lang="en-US" sz="1600" dirty="0"/>
            <a:t>About Codex, Energy drink industry &amp; objectives</a:t>
          </a:r>
          <a:endParaRPr lang="en-IN" sz="1600" dirty="0"/>
        </a:p>
      </dgm:t>
    </dgm:pt>
    <dgm:pt modelId="{E2BCCE2C-3DAF-494A-A330-0030247FD599}" type="parTrans" cxnId="{16B35DEA-BCCE-4E2A-BF2E-0728062AC74F}">
      <dgm:prSet/>
      <dgm:spPr/>
      <dgm:t>
        <a:bodyPr/>
        <a:lstStyle/>
        <a:p>
          <a:endParaRPr lang="en-IN" sz="1600"/>
        </a:p>
      </dgm:t>
    </dgm:pt>
    <dgm:pt modelId="{30CC9BF0-830C-4EE4-9245-334D05BE64A0}" type="sibTrans" cxnId="{16B35DEA-BCCE-4E2A-BF2E-0728062AC74F}">
      <dgm:prSet/>
      <dgm:spPr/>
      <dgm:t>
        <a:bodyPr/>
        <a:lstStyle/>
        <a:p>
          <a:endParaRPr lang="en-IN" sz="1600"/>
        </a:p>
      </dgm:t>
    </dgm:pt>
    <dgm:pt modelId="{6866FD86-28AC-470F-9844-84A612F2153D}">
      <dgm:prSet phldrT="[Text]" custT="1"/>
      <dgm:spPr/>
      <dgm:t>
        <a:bodyPr/>
        <a:lstStyle/>
        <a:p>
          <a:r>
            <a:rPr lang="en-US" sz="1600" dirty="0"/>
            <a:t>Data set, problem statements &amp; Tools used</a:t>
          </a:r>
          <a:endParaRPr lang="en-IN" sz="1600" dirty="0"/>
        </a:p>
      </dgm:t>
    </dgm:pt>
    <dgm:pt modelId="{E56C2304-C0A4-4313-BF49-903D2FF9D5BE}" type="parTrans" cxnId="{1CA9FA95-1C28-4676-80EB-AACEAE1D7DD3}">
      <dgm:prSet/>
      <dgm:spPr/>
      <dgm:t>
        <a:bodyPr/>
        <a:lstStyle/>
        <a:p>
          <a:endParaRPr lang="en-IN" sz="1600"/>
        </a:p>
      </dgm:t>
    </dgm:pt>
    <dgm:pt modelId="{984ACC2A-6188-44C2-AB47-DA291B1EAFFE}" type="sibTrans" cxnId="{1CA9FA95-1C28-4676-80EB-AACEAE1D7DD3}">
      <dgm:prSet/>
      <dgm:spPr/>
      <dgm:t>
        <a:bodyPr/>
        <a:lstStyle/>
        <a:p>
          <a:endParaRPr lang="en-IN" sz="1600"/>
        </a:p>
      </dgm:t>
    </dgm:pt>
    <dgm:pt modelId="{7FAA1C99-8F11-4323-9EF8-3A1A6C3E5805}">
      <dgm:prSet phldrT="[Text]" custT="1"/>
      <dgm:spPr/>
      <dgm:t>
        <a:bodyPr/>
        <a:lstStyle/>
        <a:p>
          <a:r>
            <a:rPr lang="en-US" sz="1600" dirty="0"/>
            <a:t>Primary Insights</a:t>
          </a:r>
          <a:endParaRPr lang="en-IN" sz="1600" dirty="0"/>
        </a:p>
      </dgm:t>
    </dgm:pt>
    <dgm:pt modelId="{89C1CC34-4835-45EE-9447-8B758ABBF26A}" type="parTrans" cxnId="{C7FA6E52-604F-4564-856B-AFBFB789A25A}">
      <dgm:prSet/>
      <dgm:spPr/>
      <dgm:t>
        <a:bodyPr/>
        <a:lstStyle/>
        <a:p>
          <a:endParaRPr lang="en-IN" sz="1600"/>
        </a:p>
      </dgm:t>
    </dgm:pt>
    <dgm:pt modelId="{D09242D4-FFEB-46F2-8676-4E5C5519ED72}" type="sibTrans" cxnId="{C7FA6E52-604F-4564-856B-AFBFB789A25A}">
      <dgm:prSet/>
      <dgm:spPr/>
      <dgm:t>
        <a:bodyPr/>
        <a:lstStyle/>
        <a:p>
          <a:endParaRPr lang="en-IN" sz="1600"/>
        </a:p>
      </dgm:t>
    </dgm:pt>
    <dgm:pt modelId="{81CEF9FF-8E9D-424F-8EF0-991769586D58}">
      <dgm:prSet phldrT="[Text]" custT="1"/>
      <dgm:spPr/>
      <dgm:t>
        <a:bodyPr/>
        <a:lstStyle/>
        <a:p>
          <a:r>
            <a:rPr lang="en-US" sz="1600" dirty="0"/>
            <a:t>Secondary Insights</a:t>
          </a:r>
          <a:endParaRPr lang="en-IN" sz="1600" dirty="0"/>
        </a:p>
      </dgm:t>
    </dgm:pt>
    <dgm:pt modelId="{939CA78F-1C3F-4479-8C0D-5745C8D65B1D}" type="parTrans" cxnId="{20367985-8FC6-4A1B-A263-E8980594DDF0}">
      <dgm:prSet/>
      <dgm:spPr/>
      <dgm:t>
        <a:bodyPr/>
        <a:lstStyle/>
        <a:p>
          <a:endParaRPr lang="en-IN" sz="1600"/>
        </a:p>
      </dgm:t>
    </dgm:pt>
    <dgm:pt modelId="{164886E7-FC45-4BBB-8ED5-EF57959D4DE0}" type="sibTrans" cxnId="{20367985-8FC6-4A1B-A263-E8980594DDF0}">
      <dgm:prSet/>
      <dgm:spPr/>
      <dgm:t>
        <a:bodyPr/>
        <a:lstStyle/>
        <a:p>
          <a:endParaRPr lang="en-IN" sz="1600"/>
        </a:p>
      </dgm:t>
    </dgm:pt>
    <dgm:pt modelId="{7A9DEDC5-E431-456D-AE58-F5399B0946D7}">
      <dgm:prSet phldrT="[Text]" custT="1"/>
      <dgm:spPr/>
      <dgm:t>
        <a:bodyPr/>
        <a:lstStyle/>
        <a:p>
          <a:r>
            <a:rPr lang="en-US" sz="1600" dirty="0"/>
            <a:t>Findings &amp; Recommendations</a:t>
          </a:r>
          <a:endParaRPr lang="en-IN" sz="1600" dirty="0"/>
        </a:p>
      </dgm:t>
    </dgm:pt>
    <dgm:pt modelId="{469A9B29-DB3F-4B4E-8F16-FA3C1F7CEFD6}" type="parTrans" cxnId="{1023BE5D-79C7-42B3-9AA6-317276EC62E7}">
      <dgm:prSet/>
      <dgm:spPr/>
      <dgm:t>
        <a:bodyPr/>
        <a:lstStyle/>
        <a:p>
          <a:endParaRPr lang="en-IN" sz="1600"/>
        </a:p>
      </dgm:t>
    </dgm:pt>
    <dgm:pt modelId="{A84C3EF2-8F18-41D5-9461-978BAB4AFC24}" type="sibTrans" cxnId="{1023BE5D-79C7-42B3-9AA6-317276EC62E7}">
      <dgm:prSet/>
      <dgm:spPr/>
      <dgm:t>
        <a:bodyPr/>
        <a:lstStyle/>
        <a:p>
          <a:endParaRPr lang="en-IN" sz="1600"/>
        </a:p>
      </dgm:t>
    </dgm:pt>
    <dgm:pt modelId="{298A98E6-2A64-4421-9442-55B72A94A158}" type="pres">
      <dgm:prSet presAssocID="{AE5B875B-6E43-46DF-8359-E83EB038E148}" presName="Name0" presStyleCnt="0">
        <dgm:presLayoutVars>
          <dgm:chMax val="7"/>
          <dgm:chPref val="7"/>
          <dgm:dir/>
        </dgm:presLayoutVars>
      </dgm:prSet>
      <dgm:spPr/>
    </dgm:pt>
    <dgm:pt modelId="{C54B6C64-A688-4140-BFE7-EFC8B6ED2214}" type="pres">
      <dgm:prSet presAssocID="{AE5B875B-6E43-46DF-8359-E83EB038E148}" presName="Name1" presStyleCnt="0"/>
      <dgm:spPr/>
    </dgm:pt>
    <dgm:pt modelId="{85ADC41C-4E41-41BE-9BA3-F426D2B08A4D}" type="pres">
      <dgm:prSet presAssocID="{AE5B875B-6E43-46DF-8359-E83EB038E148}" presName="cycle" presStyleCnt="0"/>
      <dgm:spPr/>
    </dgm:pt>
    <dgm:pt modelId="{A12D9157-4C21-4A4C-9E8F-641B087972A8}" type="pres">
      <dgm:prSet presAssocID="{AE5B875B-6E43-46DF-8359-E83EB038E148}" presName="srcNode" presStyleLbl="node1" presStyleIdx="0" presStyleCnt="5"/>
      <dgm:spPr/>
    </dgm:pt>
    <dgm:pt modelId="{57D8020F-FF46-4420-B847-CB90FF4507D4}" type="pres">
      <dgm:prSet presAssocID="{AE5B875B-6E43-46DF-8359-E83EB038E148}" presName="conn" presStyleLbl="parChTrans1D2" presStyleIdx="0" presStyleCnt="1"/>
      <dgm:spPr/>
    </dgm:pt>
    <dgm:pt modelId="{4D1645E1-9986-4431-AFEE-436E14DBE38E}" type="pres">
      <dgm:prSet presAssocID="{AE5B875B-6E43-46DF-8359-E83EB038E148}" presName="extraNode" presStyleLbl="node1" presStyleIdx="0" presStyleCnt="5"/>
      <dgm:spPr/>
    </dgm:pt>
    <dgm:pt modelId="{7B9078CF-CE15-490E-9451-61B2A2CB916A}" type="pres">
      <dgm:prSet presAssocID="{AE5B875B-6E43-46DF-8359-E83EB038E148}" presName="dstNode" presStyleLbl="node1" presStyleIdx="0" presStyleCnt="5"/>
      <dgm:spPr/>
    </dgm:pt>
    <dgm:pt modelId="{8D6CDDDD-C88F-4859-BEC4-7F53A4286DDE}" type="pres">
      <dgm:prSet presAssocID="{3083BC1E-FDD7-4177-9EAF-5E438AE2C410}" presName="text_1" presStyleLbl="node1" presStyleIdx="0" presStyleCnt="5" custLinFactNeighborY="2918">
        <dgm:presLayoutVars>
          <dgm:bulletEnabled val="1"/>
        </dgm:presLayoutVars>
      </dgm:prSet>
      <dgm:spPr/>
    </dgm:pt>
    <dgm:pt modelId="{B8DC19D5-4BA9-40C7-AEF3-7386AFCFA491}" type="pres">
      <dgm:prSet presAssocID="{3083BC1E-FDD7-4177-9EAF-5E438AE2C410}" presName="accent_1" presStyleCnt="0"/>
      <dgm:spPr/>
    </dgm:pt>
    <dgm:pt modelId="{D04245F7-8042-43F2-B25A-AC95D78D8C87}" type="pres">
      <dgm:prSet presAssocID="{3083BC1E-FDD7-4177-9EAF-5E438AE2C410}" presName="accentRepeatNode" presStyleLbl="solidFgAcc1" presStyleIdx="0" presStyleCnt="5"/>
      <dgm:spPr/>
    </dgm:pt>
    <dgm:pt modelId="{604657C5-D305-45C2-A581-101C8BB9ECA3}" type="pres">
      <dgm:prSet presAssocID="{6866FD86-28AC-470F-9844-84A612F2153D}" presName="text_2" presStyleLbl="node1" presStyleIdx="1" presStyleCnt="5">
        <dgm:presLayoutVars>
          <dgm:bulletEnabled val="1"/>
        </dgm:presLayoutVars>
      </dgm:prSet>
      <dgm:spPr/>
    </dgm:pt>
    <dgm:pt modelId="{EA2FDDC3-6917-4B5B-96B6-7BCC3FE994DC}" type="pres">
      <dgm:prSet presAssocID="{6866FD86-28AC-470F-9844-84A612F2153D}" presName="accent_2" presStyleCnt="0"/>
      <dgm:spPr/>
    </dgm:pt>
    <dgm:pt modelId="{269689AF-8F6C-4F26-9EFF-56FC0AAEB158}" type="pres">
      <dgm:prSet presAssocID="{6866FD86-28AC-470F-9844-84A612F2153D}" presName="accentRepeatNode" presStyleLbl="solidFgAcc1" presStyleIdx="1" presStyleCnt="5"/>
      <dgm:spPr/>
    </dgm:pt>
    <dgm:pt modelId="{8A573EA1-5355-4AF8-A935-6C821068954C}" type="pres">
      <dgm:prSet presAssocID="{7FAA1C99-8F11-4323-9EF8-3A1A6C3E5805}" presName="text_3" presStyleLbl="node1" presStyleIdx="2" presStyleCnt="5">
        <dgm:presLayoutVars>
          <dgm:bulletEnabled val="1"/>
        </dgm:presLayoutVars>
      </dgm:prSet>
      <dgm:spPr/>
    </dgm:pt>
    <dgm:pt modelId="{0453172A-1C47-458A-BC47-D1A1052BDB15}" type="pres">
      <dgm:prSet presAssocID="{7FAA1C99-8F11-4323-9EF8-3A1A6C3E5805}" presName="accent_3" presStyleCnt="0"/>
      <dgm:spPr/>
    </dgm:pt>
    <dgm:pt modelId="{35915863-7C9B-463A-8F76-5188F9A63444}" type="pres">
      <dgm:prSet presAssocID="{7FAA1C99-8F11-4323-9EF8-3A1A6C3E5805}" presName="accentRepeatNode" presStyleLbl="solidFgAcc1" presStyleIdx="2" presStyleCnt="5"/>
      <dgm:spPr/>
    </dgm:pt>
    <dgm:pt modelId="{87190A97-67FD-4218-92B9-0507AC3A0F9F}" type="pres">
      <dgm:prSet presAssocID="{81CEF9FF-8E9D-424F-8EF0-991769586D58}" presName="text_4" presStyleLbl="node1" presStyleIdx="3" presStyleCnt="5">
        <dgm:presLayoutVars>
          <dgm:bulletEnabled val="1"/>
        </dgm:presLayoutVars>
      </dgm:prSet>
      <dgm:spPr/>
    </dgm:pt>
    <dgm:pt modelId="{8AF359AB-7C88-421C-B2DF-C787088C16DF}" type="pres">
      <dgm:prSet presAssocID="{81CEF9FF-8E9D-424F-8EF0-991769586D58}" presName="accent_4" presStyleCnt="0"/>
      <dgm:spPr/>
    </dgm:pt>
    <dgm:pt modelId="{A2AC5805-3E48-4CE1-825D-F738899A66CB}" type="pres">
      <dgm:prSet presAssocID="{81CEF9FF-8E9D-424F-8EF0-991769586D58}" presName="accentRepeatNode" presStyleLbl="solidFgAcc1" presStyleIdx="3" presStyleCnt="5"/>
      <dgm:spPr/>
    </dgm:pt>
    <dgm:pt modelId="{98CEEF49-0216-4CE4-B943-895E78958543}" type="pres">
      <dgm:prSet presAssocID="{7A9DEDC5-E431-456D-AE58-F5399B0946D7}" presName="text_5" presStyleLbl="node1" presStyleIdx="4" presStyleCnt="5">
        <dgm:presLayoutVars>
          <dgm:bulletEnabled val="1"/>
        </dgm:presLayoutVars>
      </dgm:prSet>
      <dgm:spPr/>
    </dgm:pt>
    <dgm:pt modelId="{9568FE25-2CC4-4663-92AF-7047B15EFBB4}" type="pres">
      <dgm:prSet presAssocID="{7A9DEDC5-E431-456D-AE58-F5399B0946D7}" presName="accent_5" presStyleCnt="0"/>
      <dgm:spPr/>
    </dgm:pt>
    <dgm:pt modelId="{9AB3C355-3B79-45E1-9493-46AB398ACF1F}" type="pres">
      <dgm:prSet presAssocID="{7A9DEDC5-E431-456D-AE58-F5399B0946D7}" presName="accentRepeatNode" presStyleLbl="solidFgAcc1" presStyleIdx="4" presStyleCnt="5"/>
      <dgm:spPr/>
    </dgm:pt>
  </dgm:ptLst>
  <dgm:cxnLst>
    <dgm:cxn modelId="{19DDBF0C-DFA9-4D4E-BCB9-0CE43C20798C}" type="presOf" srcId="{6866FD86-28AC-470F-9844-84A612F2153D}" destId="{604657C5-D305-45C2-A581-101C8BB9ECA3}" srcOrd="0" destOrd="0" presId="urn:microsoft.com/office/officeart/2008/layout/VerticalCurvedList"/>
    <dgm:cxn modelId="{4D676825-EF63-4EFD-B074-973714A659C1}" type="presOf" srcId="{3083BC1E-FDD7-4177-9EAF-5E438AE2C410}" destId="{8D6CDDDD-C88F-4859-BEC4-7F53A4286DDE}" srcOrd="0" destOrd="0" presId="urn:microsoft.com/office/officeart/2008/layout/VerticalCurvedList"/>
    <dgm:cxn modelId="{ED3D8C2E-69C9-4544-AABE-B2D86E54B3A3}" type="presOf" srcId="{7FAA1C99-8F11-4323-9EF8-3A1A6C3E5805}" destId="{8A573EA1-5355-4AF8-A935-6C821068954C}" srcOrd="0" destOrd="0" presId="urn:microsoft.com/office/officeart/2008/layout/VerticalCurvedList"/>
    <dgm:cxn modelId="{1023BE5D-79C7-42B3-9AA6-317276EC62E7}" srcId="{AE5B875B-6E43-46DF-8359-E83EB038E148}" destId="{7A9DEDC5-E431-456D-AE58-F5399B0946D7}" srcOrd="4" destOrd="0" parTransId="{469A9B29-DB3F-4B4E-8F16-FA3C1F7CEFD6}" sibTransId="{A84C3EF2-8F18-41D5-9461-978BAB4AFC24}"/>
    <dgm:cxn modelId="{87C2B843-D290-4F3B-B654-6CC3F2394EB7}" type="presOf" srcId="{AE5B875B-6E43-46DF-8359-E83EB038E148}" destId="{298A98E6-2A64-4421-9442-55B72A94A158}" srcOrd="0" destOrd="0" presId="urn:microsoft.com/office/officeart/2008/layout/VerticalCurvedList"/>
    <dgm:cxn modelId="{EAB4BE6B-567B-4E2F-9318-438784A9229C}" type="presOf" srcId="{7A9DEDC5-E431-456D-AE58-F5399B0946D7}" destId="{98CEEF49-0216-4CE4-B943-895E78958543}" srcOrd="0" destOrd="0" presId="urn:microsoft.com/office/officeart/2008/layout/VerticalCurvedList"/>
    <dgm:cxn modelId="{C7FA6E52-604F-4564-856B-AFBFB789A25A}" srcId="{AE5B875B-6E43-46DF-8359-E83EB038E148}" destId="{7FAA1C99-8F11-4323-9EF8-3A1A6C3E5805}" srcOrd="2" destOrd="0" parTransId="{89C1CC34-4835-45EE-9447-8B758ABBF26A}" sibTransId="{D09242D4-FFEB-46F2-8676-4E5C5519ED72}"/>
    <dgm:cxn modelId="{20367985-8FC6-4A1B-A263-E8980594DDF0}" srcId="{AE5B875B-6E43-46DF-8359-E83EB038E148}" destId="{81CEF9FF-8E9D-424F-8EF0-991769586D58}" srcOrd="3" destOrd="0" parTransId="{939CA78F-1C3F-4479-8C0D-5745C8D65B1D}" sibTransId="{164886E7-FC45-4BBB-8ED5-EF57959D4DE0}"/>
    <dgm:cxn modelId="{1FD12F8F-C0BB-418F-923E-49EE5CFF63BA}" type="presOf" srcId="{81CEF9FF-8E9D-424F-8EF0-991769586D58}" destId="{87190A97-67FD-4218-92B9-0507AC3A0F9F}" srcOrd="0" destOrd="0" presId="urn:microsoft.com/office/officeart/2008/layout/VerticalCurvedList"/>
    <dgm:cxn modelId="{1CA9FA95-1C28-4676-80EB-AACEAE1D7DD3}" srcId="{AE5B875B-6E43-46DF-8359-E83EB038E148}" destId="{6866FD86-28AC-470F-9844-84A612F2153D}" srcOrd="1" destOrd="0" parTransId="{E56C2304-C0A4-4313-BF49-903D2FF9D5BE}" sibTransId="{984ACC2A-6188-44C2-AB47-DA291B1EAFFE}"/>
    <dgm:cxn modelId="{BE7241DA-0401-41B1-9B59-99166E823F3D}" type="presOf" srcId="{30CC9BF0-830C-4EE4-9245-334D05BE64A0}" destId="{57D8020F-FF46-4420-B847-CB90FF4507D4}" srcOrd="0" destOrd="0" presId="urn:microsoft.com/office/officeart/2008/layout/VerticalCurvedList"/>
    <dgm:cxn modelId="{16B35DEA-BCCE-4E2A-BF2E-0728062AC74F}" srcId="{AE5B875B-6E43-46DF-8359-E83EB038E148}" destId="{3083BC1E-FDD7-4177-9EAF-5E438AE2C410}" srcOrd="0" destOrd="0" parTransId="{E2BCCE2C-3DAF-494A-A330-0030247FD599}" sibTransId="{30CC9BF0-830C-4EE4-9245-334D05BE64A0}"/>
    <dgm:cxn modelId="{53CB5E87-C5AA-460D-90B1-0975DFEE5858}" type="presParOf" srcId="{298A98E6-2A64-4421-9442-55B72A94A158}" destId="{C54B6C64-A688-4140-BFE7-EFC8B6ED2214}" srcOrd="0" destOrd="0" presId="urn:microsoft.com/office/officeart/2008/layout/VerticalCurvedList"/>
    <dgm:cxn modelId="{0EF146DD-CD16-46AB-BC34-4AB6DD226E5A}" type="presParOf" srcId="{C54B6C64-A688-4140-BFE7-EFC8B6ED2214}" destId="{85ADC41C-4E41-41BE-9BA3-F426D2B08A4D}" srcOrd="0" destOrd="0" presId="urn:microsoft.com/office/officeart/2008/layout/VerticalCurvedList"/>
    <dgm:cxn modelId="{4060BB51-2FF1-4CC6-B6A4-3E8D6F1F78E3}" type="presParOf" srcId="{85ADC41C-4E41-41BE-9BA3-F426D2B08A4D}" destId="{A12D9157-4C21-4A4C-9E8F-641B087972A8}" srcOrd="0" destOrd="0" presId="urn:microsoft.com/office/officeart/2008/layout/VerticalCurvedList"/>
    <dgm:cxn modelId="{D2E09D0E-2153-4B3A-B199-0007F4E5E543}" type="presParOf" srcId="{85ADC41C-4E41-41BE-9BA3-F426D2B08A4D}" destId="{57D8020F-FF46-4420-B847-CB90FF4507D4}" srcOrd="1" destOrd="0" presId="urn:microsoft.com/office/officeart/2008/layout/VerticalCurvedList"/>
    <dgm:cxn modelId="{F92F5234-8645-47B9-BFAE-7F49F76A0DAB}" type="presParOf" srcId="{85ADC41C-4E41-41BE-9BA3-F426D2B08A4D}" destId="{4D1645E1-9986-4431-AFEE-436E14DBE38E}" srcOrd="2" destOrd="0" presId="urn:microsoft.com/office/officeart/2008/layout/VerticalCurvedList"/>
    <dgm:cxn modelId="{C32BA390-1E7E-44B4-B485-B943A67C3F5B}" type="presParOf" srcId="{85ADC41C-4E41-41BE-9BA3-F426D2B08A4D}" destId="{7B9078CF-CE15-490E-9451-61B2A2CB916A}" srcOrd="3" destOrd="0" presId="urn:microsoft.com/office/officeart/2008/layout/VerticalCurvedList"/>
    <dgm:cxn modelId="{6AA6AB4C-4991-44EA-8798-7A931911415E}" type="presParOf" srcId="{C54B6C64-A688-4140-BFE7-EFC8B6ED2214}" destId="{8D6CDDDD-C88F-4859-BEC4-7F53A4286DDE}" srcOrd="1" destOrd="0" presId="urn:microsoft.com/office/officeart/2008/layout/VerticalCurvedList"/>
    <dgm:cxn modelId="{7833139D-C979-4A55-95B1-E1ED8F6B34D0}" type="presParOf" srcId="{C54B6C64-A688-4140-BFE7-EFC8B6ED2214}" destId="{B8DC19D5-4BA9-40C7-AEF3-7386AFCFA491}" srcOrd="2" destOrd="0" presId="urn:microsoft.com/office/officeart/2008/layout/VerticalCurvedList"/>
    <dgm:cxn modelId="{8508E275-04B8-4E21-8AE1-2564A68F5125}" type="presParOf" srcId="{B8DC19D5-4BA9-40C7-AEF3-7386AFCFA491}" destId="{D04245F7-8042-43F2-B25A-AC95D78D8C87}" srcOrd="0" destOrd="0" presId="urn:microsoft.com/office/officeart/2008/layout/VerticalCurvedList"/>
    <dgm:cxn modelId="{BB848B31-46D9-4B15-A665-5A7BB34AA447}" type="presParOf" srcId="{C54B6C64-A688-4140-BFE7-EFC8B6ED2214}" destId="{604657C5-D305-45C2-A581-101C8BB9ECA3}" srcOrd="3" destOrd="0" presId="urn:microsoft.com/office/officeart/2008/layout/VerticalCurvedList"/>
    <dgm:cxn modelId="{BD778EB7-B81A-47C2-B5A3-1A2A614C6B2B}" type="presParOf" srcId="{C54B6C64-A688-4140-BFE7-EFC8B6ED2214}" destId="{EA2FDDC3-6917-4B5B-96B6-7BCC3FE994DC}" srcOrd="4" destOrd="0" presId="urn:microsoft.com/office/officeart/2008/layout/VerticalCurvedList"/>
    <dgm:cxn modelId="{8970AFFF-C1A4-49CA-9FAA-27638C0E37E8}" type="presParOf" srcId="{EA2FDDC3-6917-4B5B-96B6-7BCC3FE994DC}" destId="{269689AF-8F6C-4F26-9EFF-56FC0AAEB158}" srcOrd="0" destOrd="0" presId="urn:microsoft.com/office/officeart/2008/layout/VerticalCurvedList"/>
    <dgm:cxn modelId="{5ED22661-AA68-45EA-99F1-72ED01BB5992}" type="presParOf" srcId="{C54B6C64-A688-4140-BFE7-EFC8B6ED2214}" destId="{8A573EA1-5355-4AF8-A935-6C821068954C}" srcOrd="5" destOrd="0" presId="urn:microsoft.com/office/officeart/2008/layout/VerticalCurvedList"/>
    <dgm:cxn modelId="{B029B742-410A-4777-8A06-E70E9665CA12}" type="presParOf" srcId="{C54B6C64-A688-4140-BFE7-EFC8B6ED2214}" destId="{0453172A-1C47-458A-BC47-D1A1052BDB15}" srcOrd="6" destOrd="0" presId="urn:microsoft.com/office/officeart/2008/layout/VerticalCurvedList"/>
    <dgm:cxn modelId="{E3BBB621-8A1D-497C-923A-9E767E9E2A97}" type="presParOf" srcId="{0453172A-1C47-458A-BC47-D1A1052BDB15}" destId="{35915863-7C9B-463A-8F76-5188F9A63444}" srcOrd="0" destOrd="0" presId="urn:microsoft.com/office/officeart/2008/layout/VerticalCurvedList"/>
    <dgm:cxn modelId="{8CEEBE4C-172D-4EF7-B478-C753926353B8}" type="presParOf" srcId="{C54B6C64-A688-4140-BFE7-EFC8B6ED2214}" destId="{87190A97-67FD-4218-92B9-0507AC3A0F9F}" srcOrd="7" destOrd="0" presId="urn:microsoft.com/office/officeart/2008/layout/VerticalCurvedList"/>
    <dgm:cxn modelId="{80CB8606-23A2-4E83-9785-237D990DCCCA}" type="presParOf" srcId="{C54B6C64-A688-4140-BFE7-EFC8B6ED2214}" destId="{8AF359AB-7C88-421C-B2DF-C787088C16DF}" srcOrd="8" destOrd="0" presId="urn:microsoft.com/office/officeart/2008/layout/VerticalCurvedList"/>
    <dgm:cxn modelId="{03E281D3-CA84-44A6-B7E7-A65D4BB600C8}" type="presParOf" srcId="{8AF359AB-7C88-421C-B2DF-C787088C16DF}" destId="{A2AC5805-3E48-4CE1-825D-F738899A66CB}" srcOrd="0" destOrd="0" presId="urn:microsoft.com/office/officeart/2008/layout/VerticalCurvedList"/>
    <dgm:cxn modelId="{03451F5F-F352-440C-A228-3471CA08EC0A}" type="presParOf" srcId="{C54B6C64-A688-4140-BFE7-EFC8B6ED2214}" destId="{98CEEF49-0216-4CE4-B943-895E78958543}" srcOrd="9" destOrd="0" presId="urn:microsoft.com/office/officeart/2008/layout/VerticalCurvedList"/>
    <dgm:cxn modelId="{C068C987-B07A-4CA1-A4C7-6A17DED6EBD4}" type="presParOf" srcId="{C54B6C64-A688-4140-BFE7-EFC8B6ED2214}" destId="{9568FE25-2CC4-4663-92AF-7047B15EFBB4}" srcOrd="10" destOrd="0" presId="urn:microsoft.com/office/officeart/2008/layout/VerticalCurvedList"/>
    <dgm:cxn modelId="{D3CA57E2-8FA2-4387-A5D9-9464E7CFE752}" type="presParOf" srcId="{9568FE25-2CC4-4663-92AF-7047B15EFBB4}" destId="{9AB3C355-3B79-45E1-9493-46AB398ACF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2B278-D4BA-4231-93F8-3D0E6EB97B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F1F5C91-F569-4481-B1E3-40E0CF2BD24D}">
      <dgm:prSet phldrT="[Text]" custT="1"/>
      <dgm:spPr/>
      <dgm:t>
        <a:bodyPr/>
        <a:lstStyle/>
        <a:p>
          <a:r>
            <a:rPr lang="en-US" sz="1600" dirty="0"/>
            <a:t>Codex</a:t>
          </a:r>
          <a:endParaRPr lang="en-IN" sz="1600" dirty="0"/>
        </a:p>
      </dgm:t>
    </dgm:pt>
    <dgm:pt modelId="{D3E3BD83-5B44-48CF-B881-675790755190}" type="parTrans" cxnId="{6243AAF7-E2B3-4052-95D0-C6DE88EF6715}">
      <dgm:prSet/>
      <dgm:spPr/>
      <dgm:t>
        <a:bodyPr/>
        <a:lstStyle/>
        <a:p>
          <a:endParaRPr lang="en-IN"/>
        </a:p>
      </dgm:t>
    </dgm:pt>
    <dgm:pt modelId="{B01CBFBC-2D24-4340-9E0B-EA6AD93BA495}" type="sibTrans" cxnId="{6243AAF7-E2B3-4052-95D0-C6DE88EF6715}">
      <dgm:prSet/>
      <dgm:spPr/>
      <dgm:t>
        <a:bodyPr/>
        <a:lstStyle/>
        <a:p>
          <a:endParaRPr lang="en-IN"/>
        </a:p>
      </dgm:t>
    </dgm:pt>
    <dgm:pt modelId="{1DAB5667-EAD4-4D4E-A4ED-48DD47592CDA}">
      <dgm:prSet phldrT="[Text]" custT="1"/>
      <dgm:spPr/>
      <dgm:t>
        <a:bodyPr/>
        <a:lstStyle/>
        <a:p>
          <a:r>
            <a:rPr lang="en-US" sz="1600" b="0" i="0">
              <a:solidFill>
                <a:schemeClr val="bg2">
                  <a:lumMod val="25000"/>
                </a:schemeClr>
              </a:solidFill>
            </a:rPr>
            <a:t>German company that operates in </a:t>
          </a:r>
          <a:r>
            <a:rPr lang="en-IN" sz="1600" b="0" i="0">
              <a:solidFill>
                <a:schemeClr val="bg2">
                  <a:lumMod val="25000"/>
                </a:schemeClr>
              </a:solidFill>
            </a:rPr>
            <a:t>Food &amp; Beverage Industry.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C6A28B04-A754-4FBB-A451-8A935131D8B6}" type="parTrans" cxnId="{E36CDC33-8AFD-4537-962E-22946669F802}">
      <dgm:prSet/>
      <dgm:spPr/>
      <dgm:t>
        <a:bodyPr/>
        <a:lstStyle/>
        <a:p>
          <a:endParaRPr lang="en-IN"/>
        </a:p>
      </dgm:t>
    </dgm:pt>
    <dgm:pt modelId="{8997A7C9-8509-48B5-B34E-25A94FCABDC4}" type="sibTrans" cxnId="{E36CDC33-8AFD-4537-962E-22946669F802}">
      <dgm:prSet/>
      <dgm:spPr/>
      <dgm:t>
        <a:bodyPr/>
        <a:lstStyle/>
        <a:p>
          <a:endParaRPr lang="en-IN"/>
        </a:p>
      </dgm:t>
    </dgm:pt>
    <dgm:pt modelId="{F7571731-B3A6-4B9F-BF25-67A999958D3A}">
      <dgm:prSet phldrT="[Text]" custT="1"/>
      <dgm:spPr/>
      <dgm:t>
        <a:bodyPr/>
        <a:lstStyle/>
        <a:p>
          <a:r>
            <a:rPr lang="en-US" sz="1600" dirty="0"/>
            <a:t>Industry</a:t>
          </a:r>
          <a:endParaRPr lang="en-IN" sz="1600" dirty="0"/>
        </a:p>
      </dgm:t>
    </dgm:pt>
    <dgm:pt modelId="{275C31B9-E617-4ED8-91DB-07CA2B542512}" type="parTrans" cxnId="{7086270C-D475-429A-B697-68F03235018C}">
      <dgm:prSet/>
      <dgm:spPr/>
      <dgm:t>
        <a:bodyPr/>
        <a:lstStyle/>
        <a:p>
          <a:endParaRPr lang="en-IN"/>
        </a:p>
      </dgm:t>
    </dgm:pt>
    <dgm:pt modelId="{F25EF2F8-8F19-476A-936F-CA166E2CEA04}" type="sibTrans" cxnId="{7086270C-D475-429A-B697-68F03235018C}">
      <dgm:prSet/>
      <dgm:spPr/>
      <dgm:t>
        <a:bodyPr/>
        <a:lstStyle/>
        <a:p>
          <a:endParaRPr lang="en-IN"/>
        </a:p>
      </dgm:t>
    </dgm:pt>
    <dgm:pt modelId="{8E7B17C3-9C14-4B4B-A472-5673FB285D36}">
      <dgm:prSet phldrT="[Text]" custT="1"/>
      <dgm:spPr/>
      <dgm:t>
        <a:bodyPr/>
        <a:lstStyle/>
        <a:p>
          <a:r>
            <a:rPr lang="en-US" sz="1600" b="0">
              <a:solidFill>
                <a:schemeClr val="bg2">
                  <a:lumMod val="25000"/>
                </a:schemeClr>
              </a:solidFill>
            </a:rPr>
            <a:t>Current market size of energy drinks is 2,400 cr (</a:t>
          </a:r>
          <a:r>
            <a:rPr lang="en-IN" sz="1600" b="0" i="0">
              <a:solidFill>
                <a:schemeClr val="bg2">
                  <a:lumMod val="25000"/>
                </a:schemeClr>
              </a:solidFill>
            </a:rPr>
            <a:t>premium and affordable segments)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8002988A-68C8-4A44-8F8D-3F727883CF3F}" type="parTrans" cxnId="{2D9A5AFF-B125-4414-84C3-DE2212DAF9AE}">
      <dgm:prSet/>
      <dgm:spPr/>
      <dgm:t>
        <a:bodyPr/>
        <a:lstStyle/>
        <a:p>
          <a:endParaRPr lang="en-IN"/>
        </a:p>
      </dgm:t>
    </dgm:pt>
    <dgm:pt modelId="{C3C29E8A-76F1-44D7-AE25-AD4323746E0A}" type="sibTrans" cxnId="{2D9A5AFF-B125-4414-84C3-DE2212DAF9AE}">
      <dgm:prSet/>
      <dgm:spPr/>
      <dgm:t>
        <a:bodyPr/>
        <a:lstStyle/>
        <a:p>
          <a:endParaRPr lang="en-IN"/>
        </a:p>
      </dgm:t>
    </dgm:pt>
    <dgm:pt modelId="{7A7E624B-A364-41C1-B451-29221F7F14B8}">
      <dgm:prSet phldrT="[Text]" custT="1"/>
      <dgm:spPr/>
      <dgm:t>
        <a:bodyPr/>
        <a:lstStyle/>
        <a:p>
          <a:r>
            <a:rPr lang="en-US" sz="1600" dirty="0"/>
            <a:t>Objective</a:t>
          </a:r>
          <a:endParaRPr lang="en-IN" sz="1600" dirty="0"/>
        </a:p>
      </dgm:t>
    </dgm:pt>
    <dgm:pt modelId="{2BCE3C33-E512-49B0-8542-74B68D5BBC42}" type="parTrans" cxnId="{9E7B3EDD-E997-474A-8F9F-4BDD46F03497}">
      <dgm:prSet/>
      <dgm:spPr/>
      <dgm:t>
        <a:bodyPr/>
        <a:lstStyle/>
        <a:p>
          <a:endParaRPr lang="en-IN"/>
        </a:p>
      </dgm:t>
    </dgm:pt>
    <dgm:pt modelId="{D9FAC109-1131-421C-B331-14EFC717A0D0}" type="sibTrans" cxnId="{9E7B3EDD-E997-474A-8F9F-4BDD46F03497}">
      <dgm:prSet/>
      <dgm:spPr/>
      <dgm:t>
        <a:bodyPr/>
        <a:lstStyle/>
        <a:p>
          <a:endParaRPr lang="en-IN"/>
        </a:p>
      </dgm:t>
    </dgm:pt>
    <dgm:pt modelId="{5AE812F9-5236-45AE-B61B-70C48BA43285}">
      <dgm:prSet phldrT="[Text]" custT="1"/>
      <dgm:spPr/>
      <dgm:t>
        <a:bodyPr/>
        <a:lstStyle/>
        <a:p>
          <a:r>
            <a:rPr lang="en-US" sz="1600" b="0">
              <a:solidFill>
                <a:schemeClr val="bg2">
                  <a:lumMod val="25000"/>
                </a:schemeClr>
              </a:solidFill>
            </a:rPr>
            <a:t>The company wishes to </a:t>
          </a:r>
          <a:r>
            <a:rPr lang="en-US" sz="1600" b="0" i="0">
              <a:solidFill>
                <a:schemeClr val="bg2">
                  <a:lumMod val="25000"/>
                </a:schemeClr>
              </a:solidFill>
            </a:rPr>
            <a:t>increase brand awareness, market share, and product development.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F84F6977-6B43-49E9-BD4B-0CD061764B61}" type="parTrans" cxnId="{605E477E-420B-4AB6-A88B-33B2728C7731}">
      <dgm:prSet/>
      <dgm:spPr/>
      <dgm:t>
        <a:bodyPr/>
        <a:lstStyle/>
        <a:p>
          <a:endParaRPr lang="en-IN"/>
        </a:p>
      </dgm:t>
    </dgm:pt>
    <dgm:pt modelId="{1E63AD52-869D-4026-A081-568D5879337C}" type="sibTrans" cxnId="{605E477E-420B-4AB6-A88B-33B2728C7731}">
      <dgm:prSet/>
      <dgm:spPr/>
      <dgm:t>
        <a:bodyPr/>
        <a:lstStyle/>
        <a:p>
          <a:endParaRPr lang="en-IN"/>
        </a:p>
      </dgm:t>
    </dgm:pt>
    <dgm:pt modelId="{F7697759-7D1A-4DA0-B911-B666DEDEFDF2}">
      <dgm:prSet custT="1"/>
      <dgm:spPr/>
      <dgm:t>
        <a:bodyPr/>
        <a:lstStyle/>
        <a:p>
          <a:r>
            <a:rPr lang="en-US" sz="1600" b="0" i="0">
              <a:solidFill>
                <a:schemeClr val="bg2">
                  <a:lumMod val="25000"/>
                </a:schemeClr>
              </a:solidFill>
            </a:rPr>
            <a:t>Recently launched their energy drink in 10 cities in India.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B0047666-9298-4030-8F5A-2F265100BC4F}" type="parTrans" cxnId="{304301B2-2A29-4F76-AA6C-B27EF1BE5025}">
      <dgm:prSet/>
      <dgm:spPr/>
      <dgm:t>
        <a:bodyPr/>
        <a:lstStyle/>
        <a:p>
          <a:endParaRPr lang="en-IN"/>
        </a:p>
      </dgm:t>
    </dgm:pt>
    <dgm:pt modelId="{BF5436EC-4FE7-4263-A510-5790DC9E2273}" type="sibTrans" cxnId="{304301B2-2A29-4F76-AA6C-B27EF1BE5025}">
      <dgm:prSet/>
      <dgm:spPr/>
      <dgm:t>
        <a:bodyPr/>
        <a:lstStyle/>
        <a:p>
          <a:endParaRPr lang="en-IN"/>
        </a:p>
      </dgm:t>
    </dgm:pt>
    <dgm:pt modelId="{E0E6E611-0125-4A10-A2ED-6569642EC849}">
      <dgm:prSet custT="1"/>
      <dgm:spPr/>
      <dgm:t>
        <a:bodyPr/>
        <a:lstStyle/>
        <a:p>
          <a:r>
            <a:rPr lang="en-US" sz="1600" b="0" dirty="0">
              <a:solidFill>
                <a:schemeClr val="bg2">
                  <a:lumMod val="25000"/>
                </a:schemeClr>
              </a:solidFill>
            </a:rPr>
            <a:t>Codex is at 5</a:t>
          </a:r>
          <a:r>
            <a:rPr lang="en-US" sz="1600" b="0" baseline="30000" dirty="0">
              <a:solidFill>
                <a:schemeClr val="bg2">
                  <a:lumMod val="25000"/>
                </a:schemeClr>
              </a:solidFill>
            </a:rPr>
            <a:t>th</a:t>
          </a:r>
          <a:r>
            <a:rPr lang="en-US" sz="1600" b="0" dirty="0">
              <a:solidFill>
                <a:schemeClr val="bg2">
                  <a:lumMod val="25000"/>
                </a:schemeClr>
              </a:solidFill>
            </a:rPr>
            <a:t> position in terms of market capitalization.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F3522B04-5909-4A62-9CCD-79DE6EFDF92E}" type="parTrans" cxnId="{AEBEFB20-6A4C-4D3C-A03C-8A13D0485F33}">
      <dgm:prSet/>
      <dgm:spPr/>
      <dgm:t>
        <a:bodyPr/>
        <a:lstStyle/>
        <a:p>
          <a:endParaRPr lang="en-IN"/>
        </a:p>
      </dgm:t>
    </dgm:pt>
    <dgm:pt modelId="{E41ED85D-85B5-484F-9FCA-ED9BDED8F437}" type="sibTrans" cxnId="{AEBEFB20-6A4C-4D3C-A03C-8A13D0485F33}">
      <dgm:prSet/>
      <dgm:spPr/>
      <dgm:t>
        <a:bodyPr/>
        <a:lstStyle/>
        <a:p>
          <a:endParaRPr lang="en-IN"/>
        </a:p>
      </dgm:t>
    </dgm:pt>
    <dgm:pt modelId="{5CE0617A-8DB7-41E0-9292-F16FE84F4014}">
      <dgm:prSet custT="1"/>
      <dgm:spPr/>
      <dgm:t>
        <a:bodyPr/>
        <a:lstStyle/>
        <a:p>
          <a:r>
            <a:rPr lang="en-US" sz="1600" b="0">
              <a:solidFill>
                <a:schemeClr val="bg2">
                  <a:lumMod val="25000"/>
                </a:schemeClr>
              </a:solidFill>
            </a:rPr>
            <a:t>It is expected to be 10,000 cr by 2030 growing at a CAGR of 45%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689DBE2F-C2CD-4B10-8D88-1926793C8CDD}" type="parTrans" cxnId="{BF5B4DB6-A7FA-4920-8790-2E520824D216}">
      <dgm:prSet/>
      <dgm:spPr/>
      <dgm:t>
        <a:bodyPr/>
        <a:lstStyle/>
        <a:p>
          <a:endParaRPr lang="en-IN"/>
        </a:p>
      </dgm:t>
    </dgm:pt>
    <dgm:pt modelId="{88B2D935-DEAA-4E79-AF5D-7C3ACBEDE963}" type="sibTrans" cxnId="{BF5B4DB6-A7FA-4920-8790-2E520824D216}">
      <dgm:prSet/>
      <dgm:spPr/>
      <dgm:t>
        <a:bodyPr/>
        <a:lstStyle/>
        <a:p>
          <a:endParaRPr lang="en-IN"/>
        </a:p>
      </dgm:t>
    </dgm:pt>
    <dgm:pt modelId="{A5DD3BFF-B90C-40E7-8AD4-12D73D18664D}">
      <dgm:prSet custT="1"/>
      <dgm:spPr/>
      <dgm:t>
        <a:bodyPr/>
        <a:lstStyle/>
        <a:p>
          <a:r>
            <a:rPr lang="en-US" sz="1600" b="0">
              <a:solidFill>
                <a:schemeClr val="bg2">
                  <a:lumMod val="25000"/>
                </a:schemeClr>
              </a:solidFill>
            </a:rPr>
            <a:t>Young Population, Rising disposable income, health consciousness are major driving forces 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C6613F9D-6F0C-4B71-BD07-1F6F371D7C1B}" type="parTrans" cxnId="{E9961463-D0F2-449B-B6EC-CF81745BFBD7}">
      <dgm:prSet/>
      <dgm:spPr/>
      <dgm:t>
        <a:bodyPr/>
        <a:lstStyle/>
        <a:p>
          <a:endParaRPr lang="en-IN"/>
        </a:p>
      </dgm:t>
    </dgm:pt>
    <dgm:pt modelId="{8C960698-6C6D-470E-BD6F-B41AE7ACAFEA}" type="sibTrans" cxnId="{E9961463-D0F2-449B-B6EC-CF81745BFBD7}">
      <dgm:prSet/>
      <dgm:spPr/>
      <dgm:t>
        <a:bodyPr/>
        <a:lstStyle/>
        <a:p>
          <a:endParaRPr lang="en-IN"/>
        </a:p>
      </dgm:t>
    </dgm:pt>
    <dgm:pt modelId="{AE32E81E-8DE3-45BE-A6F2-B033ED7E76E7}">
      <dgm:prSet custT="1"/>
      <dgm:spPr/>
      <dgm:t>
        <a:bodyPr/>
        <a:lstStyle/>
        <a:p>
          <a:r>
            <a:rPr lang="en-US" sz="1600" b="0" i="0">
              <a:solidFill>
                <a:schemeClr val="bg2">
                  <a:lumMod val="25000"/>
                </a:schemeClr>
              </a:solidFill>
            </a:rPr>
            <a:t>They conducted a survey in those 10 cities and received results from 10k respondents.</a:t>
          </a:r>
          <a:endParaRPr lang="en-IN" sz="1600" b="0" dirty="0">
            <a:solidFill>
              <a:schemeClr val="bg2">
                <a:lumMod val="25000"/>
              </a:schemeClr>
            </a:solidFill>
          </a:endParaRPr>
        </a:p>
      </dgm:t>
    </dgm:pt>
    <dgm:pt modelId="{B181A80A-59D7-46C2-9365-4774191BC5F6}" type="parTrans" cxnId="{6AB28068-7072-407A-A461-470655C4F84E}">
      <dgm:prSet/>
      <dgm:spPr/>
      <dgm:t>
        <a:bodyPr/>
        <a:lstStyle/>
        <a:p>
          <a:endParaRPr lang="en-IN"/>
        </a:p>
      </dgm:t>
    </dgm:pt>
    <dgm:pt modelId="{B99C2DDD-D0FC-4EEA-90D6-8DE69F114036}" type="sibTrans" cxnId="{6AB28068-7072-407A-A461-470655C4F84E}">
      <dgm:prSet/>
      <dgm:spPr/>
      <dgm:t>
        <a:bodyPr/>
        <a:lstStyle/>
        <a:p>
          <a:endParaRPr lang="en-IN"/>
        </a:p>
      </dgm:t>
    </dgm:pt>
    <dgm:pt modelId="{98ABC9BB-97CF-4653-8301-6D8462312E92}" type="pres">
      <dgm:prSet presAssocID="{A222B278-D4BA-4231-93F8-3D0E6EB97B64}" presName="Name0" presStyleCnt="0">
        <dgm:presLayoutVars>
          <dgm:dir/>
          <dgm:animLvl val="lvl"/>
          <dgm:resizeHandles val="exact"/>
        </dgm:presLayoutVars>
      </dgm:prSet>
      <dgm:spPr/>
    </dgm:pt>
    <dgm:pt modelId="{55F9C13B-ABBC-47A6-9D3F-30399828B547}" type="pres">
      <dgm:prSet presAssocID="{6F1F5C91-F569-4481-B1E3-40E0CF2BD24D}" presName="linNode" presStyleCnt="0"/>
      <dgm:spPr/>
    </dgm:pt>
    <dgm:pt modelId="{88259487-6166-44CA-942E-6EBFEF2BA4B8}" type="pres">
      <dgm:prSet presAssocID="{6F1F5C91-F569-4481-B1E3-40E0CF2BD24D}" presName="parentText" presStyleLbl="node1" presStyleIdx="0" presStyleCnt="3" custScaleX="50086" custScaleY="24264">
        <dgm:presLayoutVars>
          <dgm:chMax val="1"/>
          <dgm:bulletEnabled val="1"/>
        </dgm:presLayoutVars>
      </dgm:prSet>
      <dgm:spPr/>
    </dgm:pt>
    <dgm:pt modelId="{6F784383-B498-4075-9064-454155A3AF5C}" type="pres">
      <dgm:prSet presAssocID="{6F1F5C91-F569-4481-B1E3-40E0CF2BD24D}" presName="descendantText" presStyleLbl="alignAccFollowNode1" presStyleIdx="0" presStyleCnt="3" custScaleX="114408" custScaleY="25662">
        <dgm:presLayoutVars>
          <dgm:bulletEnabled val="1"/>
        </dgm:presLayoutVars>
      </dgm:prSet>
      <dgm:spPr/>
    </dgm:pt>
    <dgm:pt modelId="{154A0105-F92C-4D3E-8B96-7BE4C8949797}" type="pres">
      <dgm:prSet presAssocID="{B01CBFBC-2D24-4340-9E0B-EA6AD93BA495}" presName="sp" presStyleCnt="0"/>
      <dgm:spPr/>
    </dgm:pt>
    <dgm:pt modelId="{3F67342D-4917-4565-8912-47361C327637}" type="pres">
      <dgm:prSet presAssocID="{F7571731-B3A6-4B9F-BF25-67A999958D3A}" presName="linNode" presStyleCnt="0"/>
      <dgm:spPr/>
    </dgm:pt>
    <dgm:pt modelId="{274AB340-5DBD-4212-B7BB-29C2FA82E46B}" type="pres">
      <dgm:prSet presAssocID="{F7571731-B3A6-4B9F-BF25-67A999958D3A}" presName="parentText" presStyleLbl="node1" presStyleIdx="1" presStyleCnt="3" custScaleX="50086" custScaleY="24264">
        <dgm:presLayoutVars>
          <dgm:chMax val="1"/>
          <dgm:bulletEnabled val="1"/>
        </dgm:presLayoutVars>
      </dgm:prSet>
      <dgm:spPr/>
    </dgm:pt>
    <dgm:pt modelId="{D24941D8-693D-47B4-AE1E-66A9B1B2A483}" type="pres">
      <dgm:prSet presAssocID="{F7571731-B3A6-4B9F-BF25-67A999958D3A}" presName="descendantText" presStyleLbl="alignAccFollowNode1" presStyleIdx="1" presStyleCnt="3" custScaleX="114408" custScaleY="25662">
        <dgm:presLayoutVars>
          <dgm:bulletEnabled val="1"/>
        </dgm:presLayoutVars>
      </dgm:prSet>
      <dgm:spPr/>
    </dgm:pt>
    <dgm:pt modelId="{9E27F436-880A-4F19-905A-4495CCF34126}" type="pres">
      <dgm:prSet presAssocID="{F25EF2F8-8F19-476A-936F-CA166E2CEA04}" presName="sp" presStyleCnt="0"/>
      <dgm:spPr/>
    </dgm:pt>
    <dgm:pt modelId="{53B15A5D-EC43-4DB7-80ED-C833424A26A0}" type="pres">
      <dgm:prSet presAssocID="{7A7E624B-A364-41C1-B451-29221F7F14B8}" presName="linNode" presStyleCnt="0"/>
      <dgm:spPr/>
    </dgm:pt>
    <dgm:pt modelId="{0E340572-8EF3-474B-98E5-C4C0FE657CE8}" type="pres">
      <dgm:prSet presAssocID="{7A7E624B-A364-41C1-B451-29221F7F14B8}" presName="parentText" presStyleLbl="node1" presStyleIdx="2" presStyleCnt="3" custScaleX="50086" custScaleY="24264">
        <dgm:presLayoutVars>
          <dgm:chMax val="1"/>
          <dgm:bulletEnabled val="1"/>
        </dgm:presLayoutVars>
      </dgm:prSet>
      <dgm:spPr/>
    </dgm:pt>
    <dgm:pt modelId="{7032F029-2B8D-43D5-8582-5CAC54BCB87F}" type="pres">
      <dgm:prSet presAssocID="{7A7E624B-A364-41C1-B451-29221F7F14B8}" presName="descendantText" presStyleLbl="alignAccFollowNode1" presStyleIdx="2" presStyleCnt="3" custScaleX="114408" custScaleY="25662">
        <dgm:presLayoutVars>
          <dgm:bulletEnabled val="1"/>
        </dgm:presLayoutVars>
      </dgm:prSet>
      <dgm:spPr/>
    </dgm:pt>
  </dgm:ptLst>
  <dgm:cxnLst>
    <dgm:cxn modelId="{AB2B0002-9FB5-45D5-9797-0EE0DF01AB1A}" type="presOf" srcId="{F7571731-B3A6-4B9F-BF25-67A999958D3A}" destId="{274AB340-5DBD-4212-B7BB-29C2FA82E46B}" srcOrd="0" destOrd="0" presId="urn:microsoft.com/office/officeart/2005/8/layout/vList5"/>
    <dgm:cxn modelId="{7086270C-D475-429A-B697-68F03235018C}" srcId="{A222B278-D4BA-4231-93F8-3D0E6EB97B64}" destId="{F7571731-B3A6-4B9F-BF25-67A999958D3A}" srcOrd="1" destOrd="0" parTransId="{275C31B9-E617-4ED8-91DB-07CA2B542512}" sibTransId="{F25EF2F8-8F19-476A-936F-CA166E2CEA04}"/>
    <dgm:cxn modelId="{CDDBB619-C3C5-400E-84AC-6C39D445B707}" type="presOf" srcId="{AE32E81E-8DE3-45BE-A6F2-B033ED7E76E7}" destId="{7032F029-2B8D-43D5-8582-5CAC54BCB87F}" srcOrd="0" destOrd="1" presId="urn:microsoft.com/office/officeart/2005/8/layout/vList5"/>
    <dgm:cxn modelId="{AEBEFB20-6A4C-4D3C-A03C-8A13D0485F33}" srcId="{6F1F5C91-F569-4481-B1E3-40E0CF2BD24D}" destId="{E0E6E611-0125-4A10-A2ED-6569642EC849}" srcOrd="2" destOrd="0" parTransId="{F3522B04-5909-4A62-9CCD-79DE6EFDF92E}" sibTransId="{E41ED85D-85B5-484F-9FCA-ED9BDED8F437}"/>
    <dgm:cxn modelId="{E36CDC33-8AFD-4537-962E-22946669F802}" srcId="{6F1F5C91-F569-4481-B1E3-40E0CF2BD24D}" destId="{1DAB5667-EAD4-4D4E-A4ED-48DD47592CDA}" srcOrd="0" destOrd="0" parTransId="{C6A28B04-A754-4FBB-A451-8A935131D8B6}" sibTransId="{8997A7C9-8509-48B5-B34E-25A94FCABDC4}"/>
    <dgm:cxn modelId="{4DC87441-D891-4BCE-82BB-774324B24DE8}" type="presOf" srcId="{5AE812F9-5236-45AE-B61B-70C48BA43285}" destId="{7032F029-2B8D-43D5-8582-5CAC54BCB87F}" srcOrd="0" destOrd="0" presId="urn:microsoft.com/office/officeart/2005/8/layout/vList5"/>
    <dgm:cxn modelId="{E9961463-D0F2-449B-B6EC-CF81745BFBD7}" srcId="{F7571731-B3A6-4B9F-BF25-67A999958D3A}" destId="{A5DD3BFF-B90C-40E7-8AD4-12D73D18664D}" srcOrd="2" destOrd="0" parTransId="{C6613F9D-6F0C-4B71-BD07-1F6F371D7C1B}" sibTransId="{8C960698-6C6D-470E-BD6F-B41AE7ACAFEA}"/>
    <dgm:cxn modelId="{6D584B65-82D3-4F0D-A719-7B7AD2A67277}" type="presOf" srcId="{A5DD3BFF-B90C-40E7-8AD4-12D73D18664D}" destId="{D24941D8-693D-47B4-AE1E-66A9B1B2A483}" srcOrd="0" destOrd="2" presId="urn:microsoft.com/office/officeart/2005/8/layout/vList5"/>
    <dgm:cxn modelId="{6AB28068-7072-407A-A461-470655C4F84E}" srcId="{7A7E624B-A364-41C1-B451-29221F7F14B8}" destId="{AE32E81E-8DE3-45BE-A6F2-B033ED7E76E7}" srcOrd="1" destOrd="0" parTransId="{B181A80A-59D7-46C2-9365-4774191BC5F6}" sibTransId="{B99C2DDD-D0FC-4EEA-90D6-8DE69F114036}"/>
    <dgm:cxn modelId="{8D000D4C-B4D8-4551-B8D1-1BFE436637EE}" type="presOf" srcId="{A222B278-D4BA-4231-93F8-3D0E6EB97B64}" destId="{98ABC9BB-97CF-4653-8301-6D8462312E92}" srcOrd="0" destOrd="0" presId="urn:microsoft.com/office/officeart/2005/8/layout/vList5"/>
    <dgm:cxn modelId="{C636544E-2176-4927-AC49-8F37E15DBCB1}" type="presOf" srcId="{8E7B17C3-9C14-4B4B-A472-5673FB285D36}" destId="{D24941D8-693D-47B4-AE1E-66A9B1B2A483}" srcOrd="0" destOrd="0" presId="urn:microsoft.com/office/officeart/2005/8/layout/vList5"/>
    <dgm:cxn modelId="{605E477E-420B-4AB6-A88B-33B2728C7731}" srcId="{7A7E624B-A364-41C1-B451-29221F7F14B8}" destId="{5AE812F9-5236-45AE-B61B-70C48BA43285}" srcOrd="0" destOrd="0" parTransId="{F84F6977-6B43-49E9-BD4B-0CD061764B61}" sibTransId="{1E63AD52-869D-4026-A081-568D5879337C}"/>
    <dgm:cxn modelId="{D2B69985-C6F9-4BC3-8646-11A5D9B6E3D3}" type="presOf" srcId="{F7697759-7D1A-4DA0-B911-B666DEDEFDF2}" destId="{6F784383-B498-4075-9064-454155A3AF5C}" srcOrd="0" destOrd="1" presId="urn:microsoft.com/office/officeart/2005/8/layout/vList5"/>
    <dgm:cxn modelId="{683FF591-3919-406B-80A0-5E1AE6EDE663}" type="presOf" srcId="{7A7E624B-A364-41C1-B451-29221F7F14B8}" destId="{0E340572-8EF3-474B-98E5-C4C0FE657CE8}" srcOrd="0" destOrd="0" presId="urn:microsoft.com/office/officeart/2005/8/layout/vList5"/>
    <dgm:cxn modelId="{304301B2-2A29-4F76-AA6C-B27EF1BE5025}" srcId="{6F1F5C91-F569-4481-B1E3-40E0CF2BD24D}" destId="{F7697759-7D1A-4DA0-B911-B666DEDEFDF2}" srcOrd="1" destOrd="0" parTransId="{B0047666-9298-4030-8F5A-2F265100BC4F}" sibTransId="{BF5436EC-4FE7-4263-A510-5790DC9E2273}"/>
    <dgm:cxn modelId="{BF5B4DB6-A7FA-4920-8790-2E520824D216}" srcId="{F7571731-B3A6-4B9F-BF25-67A999958D3A}" destId="{5CE0617A-8DB7-41E0-9292-F16FE84F4014}" srcOrd="1" destOrd="0" parTransId="{689DBE2F-C2CD-4B10-8D88-1926793C8CDD}" sibTransId="{88B2D935-DEAA-4E79-AF5D-7C3ACBEDE963}"/>
    <dgm:cxn modelId="{8D2D96C7-A6B8-40E2-91B9-E2F1442BBA80}" type="presOf" srcId="{E0E6E611-0125-4A10-A2ED-6569642EC849}" destId="{6F784383-B498-4075-9064-454155A3AF5C}" srcOrd="0" destOrd="2" presId="urn:microsoft.com/office/officeart/2005/8/layout/vList5"/>
    <dgm:cxn modelId="{B25843CC-9EA2-4ECA-83BC-239D3A566389}" type="presOf" srcId="{5CE0617A-8DB7-41E0-9292-F16FE84F4014}" destId="{D24941D8-693D-47B4-AE1E-66A9B1B2A483}" srcOrd="0" destOrd="1" presId="urn:microsoft.com/office/officeart/2005/8/layout/vList5"/>
    <dgm:cxn modelId="{2ECE82D8-9967-42E0-9968-7825E4079791}" type="presOf" srcId="{6F1F5C91-F569-4481-B1E3-40E0CF2BD24D}" destId="{88259487-6166-44CA-942E-6EBFEF2BA4B8}" srcOrd="0" destOrd="0" presId="urn:microsoft.com/office/officeart/2005/8/layout/vList5"/>
    <dgm:cxn modelId="{9E7B3EDD-E997-474A-8F9F-4BDD46F03497}" srcId="{A222B278-D4BA-4231-93F8-3D0E6EB97B64}" destId="{7A7E624B-A364-41C1-B451-29221F7F14B8}" srcOrd="2" destOrd="0" parTransId="{2BCE3C33-E512-49B0-8542-74B68D5BBC42}" sibTransId="{D9FAC109-1131-421C-B331-14EFC717A0D0}"/>
    <dgm:cxn modelId="{17D13DE5-C114-46AB-A76E-96E5B812DA0A}" type="presOf" srcId="{1DAB5667-EAD4-4D4E-A4ED-48DD47592CDA}" destId="{6F784383-B498-4075-9064-454155A3AF5C}" srcOrd="0" destOrd="0" presId="urn:microsoft.com/office/officeart/2005/8/layout/vList5"/>
    <dgm:cxn modelId="{6243AAF7-E2B3-4052-95D0-C6DE88EF6715}" srcId="{A222B278-D4BA-4231-93F8-3D0E6EB97B64}" destId="{6F1F5C91-F569-4481-B1E3-40E0CF2BD24D}" srcOrd="0" destOrd="0" parTransId="{D3E3BD83-5B44-48CF-B881-675790755190}" sibTransId="{B01CBFBC-2D24-4340-9E0B-EA6AD93BA495}"/>
    <dgm:cxn modelId="{2D9A5AFF-B125-4414-84C3-DE2212DAF9AE}" srcId="{F7571731-B3A6-4B9F-BF25-67A999958D3A}" destId="{8E7B17C3-9C14-4B4B-A472-5673FB285D36}" srcOrd="0" destOrd="0" parTransId="{8002988A-68C8-4A44-8F8D-3F727883CF3F}" sibTransId="{C3C29E8A-76F1-44D7-AE25-AD4323746E0A}"/>
    <dgm:cxn modelId="{68576107-0577-455B-9293-A005D2E003F3}" type="presParOf" srcId="{98ABC9BB-97CF-4653-8301-6D8462312E92}" destId="{55F9C13B-ABBC-47A6-9D3F-30399828B547}" srcOrd="0" destOrd="0" presId="urn:microsoft.com/office/officeart/2005/8/layout/vList5"/>
    <dgm:cxn modelId="{AB12141B-52EB-4CB3-8636-60EAF602AE34}" type="presParOf" srcId="{55F9C13B-ABBC-47A6-9D3F-30399828B547}" destId="{88259487-6166-44CA-942E-6EBFEF2BA4B8}" srcOrd="0" destOrd="0" presId="urn:microsoft.com/office/officeart/2005/8/layout/vList5"/>
    <dgm:cxn modelId="{481E90DC-CA62-44D4-812B-195DF851B05B}" type="presParOf" srcId="{55F9C13B-ABBC-47A6-9D3F-30399828B547}" destId="{6F784383-B498-4075-9064-454155A3AF5C}" srcOrd="1" destOrd="0" presId="urn:microsoft.com/office/officeart/2005/8/layout/vList5"/>
    <dgm:cxn modelId="{304E8C24-59DD-4F87-94AC-3642D454426E}" type="presParOf" srcId="{98ABC9BB-97CF-4653-8301-6D8462312E92}" destId="{154A0105-F92C-4D3E-8B96-7BE4C8949797}" srcOrd="1" destOrd="0" presId="urn:microsoft.com/office/officeart/2005/8/layout/vList5"/>
    <dgm:cxn modelId="{16BAA582-7D7C-47DE-8F98-E1913356EC5C}" type="presParOf" srcId="{98ABC9BB-97CF-4653-8301-6D8462312E92}" destId="{3F67342D-4917-4565-8912-47361C327637}" srcOrd="2" destOrd="0" presId="urn:microsoft.com/office/officeart/2005/8/layout/vList5"/>
    <dgm:cxn modelId="{C3E84036-8DF0-4FA3-8FAC-9B56D4D2829C}" type="presParOf" srcId="{3F67342D-4917-4565-8912-47361C327637}" destId="{274AB340-5DBD-4212-B7BB-29C2FA82E46B}" srcOrd="0" destOrd="0" presId="urn:microsoft.com/office/officeart/2005/8/layout/vList5"/>
    <dgm:cxn modelId="{B511D259-07AB-4C44-835C-977D586A39A4}" type="presParOf" srcId="{3F67342D-4917-4565-8912-47361C327637}" destId="{D24941D8-693D-47B4-AE1E-66A9B1B2A483}" srcOrd="1" destOrd="0" presId="urn:microsoft.com/office/officeart/2005/8/layout/vList5"/>
    <dgm:cxn modelId="{5F63C771-8B15-429E-9052-6AE5EB90D831}" type="presParOf" srcId="{98ABC9BB-97CF-4653-8301-6D8462312E92}" destId="{9E27F436-880A-4F19-905A-4495CCF34126}" srcOrd="3" destOrd="0" presId="urn:microsoft.com/office/officeart/2005/8/layout/vList5"/>
    <dgm:cxn modelId="{080D651F-9BD4-4C8C-9DCE-D19E10B3A8D3}" type="presParOf" srcId="{98ABC9BB-97CF-4653-8301-6D8462312E92}" destId="{53B15A5D-EC43-4DB7-80ED-C833424A26A0}" srcOrd="4" destOrd="0" presId="urn:microsoft.com/office/officeart/2005/8/layout/vList5"/>
    <dgm:cxn modelId="{282B9495-015A-4B72-8180-3A0502B838D7}" type="presParOf" srcId="{53B15A5D-EC43-4DB7-80ED-C833424A26A0}" destId="{0E340572-8EF3-474B-98E5-C4C0FE657CE8}" srcOrd="0" destOrd="0" presId="urn:microsoft.com/office/officeart/2005/8/layout/vList5"/>
    <dgm:cxn modelId="{BC1ECC65-AC9E-42F0-8DEB-1207D7A7B24D}" type="presParOf" srcId="{53B15A5D-EC43-4DB7-80ED-C833424A26A0}" destId="{7032F029-2B8D-43D5-8582-5CAC54BCB8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D4C7EE-0359-4E61-A670-184CA82FB25B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046E4368-E0BA-4888-97FF-771E0141ADBF}">
      <dgm:prSet phldrT="[Text]" custT="1"/>
      <dgm:spPr/>
      <dgm:t>
        <a:bodyPr/>
        <a:lstStyle/>
        <a:p>
          <a:r>
            <a:rPr lang="en-US" sz="1200" b="1" dirty="0"/>
            <a:t>Power Query Power Pivot</a:t>
          </a:r>
          <a:endParaRPr lang="en-IN" sz="1200" b="1" dirty="0"/>
        </a:p>
      </dgm:t>
    </dgm:pt>
    <dgm:pt modelId="{C2E628FB-23FB-446B-8888-C742CF74F155}" type="parTrans" cxnId="{CE2C7FE7-8544-4CD5-A211-15A1CA9BD2A5}">
      <dgm:prSet/>
      <dgm:spPr/>
      <dgm:t>
        <a:bodyPr/>
        <a:lstStyle/>
        <a:p>
          <a:endParaRPr lang="en-IN" sz="1200" b="1"/>
        </a:p>
      </dgm:t>
    </dgm:pt>
    <dgm:pt modelId="{E9D26915-BC3E-4AAB-8814-E90BFE4E5E90}" type="sibTrans" cxnId="{CE2C7FE7-8544-4CD5-A211-15A1CA9BD2A5}">
      <dgm:prSet/>
      <dgm:spPr/>
      <dgm:t>
        <a:bodyPr/>
        <a:lstStyle/>
        <a:p>
          <a:endParaRPr lang="en-IN" sz="1200" b="1"/>
        </a:p>
      </dgm:t>
    </dgm:pt>
    <dgm:pt modelId="{698B0068-2317-47D5-B232-8BF1D9048189}">
      <dgm:prSet phldrT="[Text]" custT="1"/>
      <dgm:spPr/>
      <dgm:t>
        <a:bodyPr/>
        <a:lstStyle/>
        <a:p>
          <a:r>
            <a:rPr lang="en-US" sz="1200" b="1" dirty="0"/>
            <a:t>Excel Charts</a:t>
          </a:r>
        </a:p>
        <a:p>
          <a:r>
            <a:rPr lang="en-US" sz="1200" b="1" dirty="0"/>
            <a:t>Power Point</a:t>
          </a:r>
          <a:endParaRPr lang="en-IN" sz="1200" b="1" dirty="0"/>
        </a:p>
      </dgm:t>
    </dgm:pt>
    <dgm:pt modelId="{88866177-1F97-4E4D-990A-10A54AB5138B}" type="parTrans" cxnId="{B4D357C3-2101-4B8A-9062-E4DCF9B30332}">
      <dgm:prSet/>
      <dgm:spPr/>
      <dgm:t>
        <a:bodyPr/>
        <a:lstStyle/>
        <a:p>
          <a:endParaRPr lang="en-IN" sz="1200" b="1"/>
        </a:p>
      </dgm:t>
    </dgm:pt>
    <dgm:pt modelId="{2152E201-8558-497E-8E81-03657327EC12}" type="sibTrans" cxnId="{B4D357C3-2101-4B8A-9062-E4DCF9B30332}">
      <dgm:prSet/>
      <dgm:spPr/>
      <dgm:t>
        <a:bodyPr/>
        <a:lstStyle/>
        <a:p>
          <a:endParaRPr lang="en-IN" sz="1200" b="1"/>
        </a:p>
      </dgm:t>
    </dgm:pt>
    <dgm:pt modelId="{F88536E5-00C4-4A6B-A70F-3D0D5AEF9CF8}">
      <dgm:prSet phldrT="[Text]"/>
      <dgm:spPr/>
      <dgm:t>
        <a:bodyPr/>
        <a:lstStyle/>
        <a:p>
          <a:endParaRPr lang="en-IN"/>
        </a:p>
      </dgm:t>
    </dgm:pt>
    <dgm:pt modelId="{769ECC53-F28B-4B24-8CBD-CB2A38151F9D}" type="parTrans" cxnId="{A5E8327D-DDDF-4133-90D3-6D6B3FDC5870}">
      <dgm:prSet/>
      <dgm:spPr/>
      <dgm:t>
        <a:bodyPr/>
        <a:lstStyle/>
        <a:p>
          <a:endParaRPr lang="en-IN" sz="1200" b="1"/>
        </a:p>
      </dgm:t>
    </dgm:pt>
    <dgm:pt modelId="{E6A8C6A0-0637-47C4-AEA3-FD0697E90799}" type="sibTrans" cxnId="{A5E8327D-DDDF-4133-90D3-6D6B3FDC5870}">
      <dgm:prSet/>
      <dgm:spPr/>
      <dgm:t>
        <a:bodyPr/>
        <a:lstStyle/>
        <a:p>
          <a:endParaRPr lang="en-IN" sz="1200" b="1"/>
        </a:p>
      </dgm:t>
    </dgm:pt>
    <dgm:pt modelId="{C7AC0A8F-9A2B-420B-AE93-D605BC2FD358}">
      <dgm:prSet custT="1"/>
      <dgm:spPr/>
      <dgm:t>
        <a:bodyPr/>
        <a:lstStyle/>
        <a:p>
          <a:r>
            <a:rPr lang="en-US" sz="1200" b="1" dirty="0"/>
            <a:t>DAX</a:t>
          </a:r>
        </a:p>
      </dgm:t>
    </dgm:pt>
    <dgm:pt modelId="{406AC6FC-FCB9-4F4C-98B0-16EC29372997}" type="parTrans" cxnId="{A3691CFB-54CA-4E8D-87EC-A73B88125BBC}">
      <dgm:prSet/>
      <dgm:spPr/>
      <dgm:t>
        <a:bodyPr/>
        <a:lstStyle/>
        <a:p>
          <a:endParaRPr lang="en-IN" sz="1200" b="1"/>
        </a:p>
      </dgm:t>
    </dgm:pt>
    <dgm:pt modelId="{C6068503-A2C4-4CA8-AEC8-A2E5D0F46AE4}" type="sibTrans" cxnId="{A3691CFB-54CA-4E8D-87EC-A73B88125BBC}">
      <dgm:prSet/>
      <dgm:spPr/>
      <dgm:t>
        <a:bodyPr/>
        <a:lstStyle/>
        <a:p>
          <a:endParaRPr lang="en-IN" sz="1200" b="1"/>
        </a:p>
      </dgm:t>
    </dgm:pt>
    <dgm:pt modelId="{0956CE61-CFA9-4EED-8D0A-302DD99C374D}" type="pres">
      <dgm:prSet presAssocID="{38D4C7EE-0359-4E61-A670-184CA82FB25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D7A749F-E130-4CE1-BD59-F3439DD4A59E}" type="pres">
      <dgm:prSet presAssocID="{046E4368-E0BA-4888-97FF-771E0141ADBF}" presName="gear1" presStyleLbl="node1" presStyleIdx="0" presStyleCnt="3">
        <dgm:presLayoutVars>
          <dgm:chMax val="1"/>
          <dgm:bulletEnabled val="1"/>
        </dgm:presLayoutVars>
      </dgm:prSet>
      <dgm:spPr/>
    </dgm:pt>
    <dgm:pt modelId="{BCA75B7A-F857-4D25-81DB-59E932B41A2C}" type="pres">
      <dgm:prSet presAssocID="{046E4368-E0BA-4888-97FF-771E0141ADBF}" presName="gear1srcNode" presStyleLbl="node1" presStyleIdx="0" presStyleCnt="3"/>
      <dgm:spPr/>
    </dgm:pt>
    <dgm:pt modelId="{E7E5C18D-BAFE-47CC-BF47-04ABFD386A64}" type="pres">
      <dgm:prSet presAssocID="{046E4368-E0BA-4888-97FF-771E0141ADBF}" presName="gear1dstNode" presStyleLbl="node1" presStyleIdx="0" presStyleCnt="3"/>
      <dgm:spPr/>
    </dgm:pt>
    <dgm:pt modelId="{FE1AA47E-EB99-45E9-A38F-7265142BE2E0}" type="pres">
      <dgm:prSet presAssocID="{C7AC0A8F-9A2B-420B-AE93-D605BC2FD358}" presName="gear2" presStyleLbl="node1" presStyleIdx="1" presStyleCnt="3" custLinFactNeighborX="-728" custLinFactNeighborY="780">
        <dgm:presLayoutVars>
          <dgm:chMax val="1"/>
          <dgm:bulletEnabled val="1"/>
        </dgm:presLayoutVars>
      </dgm:prSet>
      <dgm:spPr/>
    </dgm:pt>
    <dgm:pt modelId="{DBE7C046-D428-43D6-98FA-D21E763F5A07}" type="pres">
      <dgm:prSet presAssocID="{C7AC0A8F-9A2B-420B-AE93-D605BC2FD358}" presName="gear2srcNode" presStyleLbl="node1" presStyleIdx="1" presStyleCnt="3"/>
      <dgm:spPr/>
    </dgm:pt>
    <dgm:pt modelId="{1919F39A-BD25-4AFD-B8C2-75D3E209E01C}" type="pres">
      <dgm:prSet presAssocID="{C7AC0A8F-9A2B-420B-AE93-D605BC2FD358}" presName="gear2dstNode" presStyleLbl="node1" presStyleIdx="1" presStyleCnt="3"/>
      <dgm:spPr/>
    </dgm:pt>
    <dgm:pt modelId="{B2FB003C-79E1-4DDA-BD9C-1611EF6413D1}" type="pres">
      <dgm:prSet presAssocID="{698B0068-2317-47D5-B232-8BF1D9048189}" presName="gear3" presStyleLbl="node1" presStyleIdx="2" presStyleCnt="3"/>
      <dgm:spPr/>
    </dgm:pt>
    <dgm:pt modelId="{2ADF87DF-6708-4C7E-A3AE-978BAB1515B4}" type="pres">
      <dgm:prSet presAssocID="{698B0068-2317-47D5-B232-8BF1D904818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CE8EBF-ADDC-4FE7-B01C-F664B27698F5}" type="pres">
      <dgm:prSet presAssocID="{698B0068-2317-47D5-B232-8BF1D9048189}" presName="gear3srcNode" presStyleLbl="node1" presStyleIdx="2" presStyleCnt="3"/>
      <dgm:spPr/>
    </dgm:pt>
    <dgm:pt modelId="{7183F3EA-1933-400C-9B89-E00CE3CEBFB9}" type="pres">
      <dgm:prSet presAssocID="{698B0068-2317-47D5-B232-8BF1D9048189}" presName="gear3dstNode" presStyleLbl="node1" presStyleIdx="2" presStyleCnt="3"/>
      <dgm:spPr/>
    </dgm:pt>
    <dgm:pt modelId="{C636E79E-35D7-44B9-A2AA-6BD3EE1F4876}" type="pres">
      <dgm:prSet presAssocID="{E9D26915-BC3E-4AAB-8814-E90BFE4E5E90}" presName="connector1" presStyleLbl="sibTrans2D1" presStyleIdx="0" presStyleCnt="3"/>
      <dgm:spPr/>
    </dgm:pt>
    <dgm:pt modelId="{65CF1E31-EEB5-4AD2-A19B-58636C94C084}" type="pres">
      <dgm:prSet presAssocID="{C6068503-A2C4-4CA8-AEC8-A2E5D0F46AE4}" presName="connector2" presStyleLbl="sibTrans2D1" presStyleIdx="1" presStyleCnt="3"/>
      <dgm:spPr/>
    </dgm:pt>
    <dgm:pt modelId="{216DA71A-63A3-4D99-AE71-A0E38644482C}" type="pres">
      <dgm:prSet presAssocID="{2152E201-8558-497E-8E81-03657327EC12}" presName="connector3" presStyleLbl="sibTrans2D1" presStyleIdx="2" presStyleCnt="3"/>
      <dgm:spPr/>
    </dgm:pt>
  </dgm:ptLst>
  <dgm:cxnLst>
    <dgm:cxn modelId="{14702506-3635-41BE-89B9-F1799F17E5C4}" type="presOf" srcId="{2152E201-8558-497E-8E81-03657327EC12}" destId="{216DA71A-63A3-4D99-AE71-A0E38644482C}" srcOrd="0" destOrd="0" presId="urn:microsoft.com/office/officeart/2005/8/layout/gear1"/>
    <dgm:cxn modelId="{3337F11F-FD80-47B5-AEE4-6CE01AD70F33}" type="presOf" srcId="{698B0068-2317-47D5-B232-8BF1D9048189}" destId="{7183F3EA-1933-400C-9B89-E00CE3CEBFB9}" srcOrd="3" destOrd="0" presId="urn:microsoft.com/office/officeart/2005/8/layout/gear1"/>
    <dgm:cxn modelId="{EE77E62C-9EC3-4F6D-9563-82A90F69B64B}" type="presOf" srcId="{38D4C7EE-0359-4E61-A670-184CA82FB25B}" destId="{0956CE61-CFA9-4EED-8D0A-302DD99C374D}" srcOrd="0" destOrd="0" presId="urn:microsoft.com/office/officeart/2005/8/layout/gear1"/>
    <dgm:cxn modelId="{05514D71-8A35-4950-9047-B2CF61A08DCD}" type="presOf" srcId="{698B0068-2317-47D5-B232-8BF1D9048189}" destId="{B2FB003C-79E1-4DDA-BD9C-1611EF6413D1}" srcOrd="0" destOrd="0" presId="urn:microsoft.com/office/officeart/2005/8/layout/gear1"/>
    <dgm:cxn modelId="{67FDB952-FCF2-4966-BE23-FBACB8BBF947}" type="presOf" srcId="{046E4368-E0BA-4888-97FF-771E0141ADBF}" destId="{E7E5C18D-BAFE-47CC-BF47-04ABFD386A64}" srcOrd="2" destOrd="0" presId="urn:microsoft.com/office/officeart/2005/8/layout/gear1"/>
    <dgm:cxn modelId="{A5E8327D-DDDF-4133-90D3-6D6B3FDC5870}" srcId="{38D4C7EE-0359-4E61-A670-184CA82FB25B}" destId="{F88536E5-00C4-4A6B-A70F-3D0D5AEF9CF8}" srcOrd="3" destOrd="0" parTransId="{769ECC53-F28B-4B24-8CBD-CB2A38151F9D}" sibTransId="{E6A8C6A0-0637-47C4-AEA3-FD0697E90799}"/>
    <dgm:cxn modelId="{1BA1B885-00F6-4105-A079-6838BE4AE37F}" type="presOf" srcId="{C7AC0A8F-9A2B-420B-AE93-D605BC2FD358}" destId="{DBE7C046-D428-43D6-98FA-D21E763F5A07}" srcOrd="1" destOrd="0" presId="urn:microsoft.com/office/officeart/2005/8/layout/gear1"/>
    <dgm:cxn modelId="{801B1DA5-9847-4AA5-8E1A-2A08F88BBFC8}" type="presOf" srcId="{698B0068-2317-47D5-B232-8BF1D9048189}" destId="{94CE8EBF-ADDC-4FE7-B01C-F664B27698F5}" srcOrd="2" destOrd="0" presId="urn:microsoft.com/office/officeart/2005/8/layout/gear1"/>
    <dgm:cxn modelId="{266034A6-816F-4837-9386-B26A04DA1427}" type="presOf" srcId="{046E4368-E0BA-4888-97FF-771E0141ADBF}" destId="{BCA75B7A-F857-4D25-81DB-59E932B41A2C}" srcOrd="1" destOrd="0" presId="urn:microsoft.com/office/officeart/2005/8/layout/gear1"/>
    <dgm:cxn modelId="{3556DEA6-6A23-47EB-95E2-63800C75F13D}" type="presOf" srcId="{046E4368-E0BA-4888-97FF-771E0141ADBF}" destId="{DD7A749F-E130-4CE1-BD59-F3439DD4A59E}" srcOrd="0" destOrd="0" presId="urn:microsoft.com/office/officeart/2005/8/layout/gear1"/>
    <dgm:cxn modelId="{B4D357C3-2101-4B8A-9062-E4DCF9B30332}" srcId="{38D4C7EE-0359-4E61-A670-184CA82FB25B}" destId="{698B0068-2317-47D5-B232-8BF1D9048189}" srcOrd="2" destOrd="0" parTransId="{88866177-1F97-4E4D-990A-10A54AB5138B}" sibTransId="{2152E201-8558-497E-8E81-03657327EC12}"/>
    <dgm:cxn modelId="{5EA2D4C3-D6C8-4AED-BCB1-C6D15C7F7EC5}" type="presOf" srcId="{E9D26915-BC3E-4AAB-8814-E90BFE4E5E90}" destId="{C636E79E-35D7-44B9-A2AA-6BD3EE1F4876}" srcOrd="0" destOrd="0" presId="urn:microsoft.com/office/officeart/2005/8/layout/gear1"/>
    <dgm:cxn modelId="{0C8E51CC-1859-4D72-A317-89549B92E049}" type="presOf" srcId="{698B0068-2317-47D5-B232-8BF1D9048189}" destId="{2ADF87DF-6708-4C7E-A3AE-978BAB1515B4}" srcOrd="1" destOrd="0" presId="urn:microsoft.com/office/officeart/2005/8/layout/gear1"/>
    <dgm:cxn modelId="{1DC04FD0-175A-4BB4-BBFF-25F108AB3C3A}" type="presOf" srcId="{C7AC0A8F-9A2B-420B-AE93-D605BC2FD358}" destId="{1919F39A-BD25-4AFD-B8C2-75D3E209E01C}" srcOrd="2" destOrd="0" presId="urn:microsoft.com/office/officeart/2005/8/layout/gear1"/>
    <dgm:cxn modelId="{D22BC1E1-C659-446B-98A6-5740C15A11D8}" type="presOf" srcId="{C6068503-A2C4-4CA8-AEC8-A2E5D0F46AE4}" destId="{65CF1E31-EEB5-4AD2-A19B-58636C94C084}" srcOrd="0" destOrd="0" presId="urn:microsoft.com/office/officeart/2005/8/layout/gear1"/>
    <dgm:cxn modelId="{EA55D8E4-1A24-4ECD-AA87-430CFAF21827}" type="presOf" srcId="{C7AC0A8F-9A2B-420B-AE93-D605BC2FD358}" destId="{FE1AA47E-EB99-45E9-A38F-7265142BE2E0}" srcOrd="0" destOrd="0" presId="urn:microsoft.com/office/officeart/2005/8/layout/gear1"/>
    <dgm:cxn modelId="{CE2C7FE7-8544-4CD5-A211-15A1CA9BD2A5}" srcId="{38D4C7EE-0359-4E61-A670-184CA82FB25B}" destId="{046E4368-E0BA-4888-97FF-771E0141ADBF}" srcOrd="0" destOrd="0" parTransId="{C2E628FB-23FB-446B-8888-C742CF74F155}" sibTransId="{E9D26915-BC3E-4AAB-8814-E90BFE4E5E90}"/>
    <dgm:cxn modelId="{A3691CFB-54CA-4E8D-87EC-A73B88125BBC}" srcId="{38D4C7EE-0359-4E61-A670-184CA82FB25B}" destId="{C7AC0A8F-9A2B-420B-AE93-D605BC2FD358}" srcOrd="1" destOrd="0" parTransId="{406AC6FC-FCB9-4F4C-98B0-16EC29372997}" sibTransId="{C6068503-A2C4-4CA8-AEC8-A2E5D0F46AE4}"/>
    <dgm:cxn modelId="{A663629B-1A5F-4700-BA61-FE74FBCECFBE}" type="presParOf" srcId="{0956CE61-CFA9-4EED-8D0A-302DD99C374D}" destId="{DD7A749F-E130-4CE1-BD59-F3439DD4A59E}" srcOrd="0" destOrd="0" presId="urn:microsoft.com/office/officeart/2005/8/layout/gear1"/>
    <dgm:cxn modelId="{B462E920-15BC-4EB1-883F-AA36101DF686}" type="presParOf" srcId="{0956CE61-CFA9-4EED-8D0A-302DD99C374D}" destId="{BCA75B7A-F857-4D25-81DB-59E932B41A2C}" srcOrd="1" destOrd="0" presId="urn:microsoft.com/office/officeart/2005/8/layout/gear1"/>
    <dgm:cxn modelId="{BE240DC2-CA20-43DF-8F22-8F5DE65968C9}" type="presParOf" srcId="{0956CE61-CFA9-4EED-8D0A-302DD99C374D}" destId="{E7E5C18D-BAFE-47CC-BF47-04ABFD386A64}" srcOrd="2" destOrd="0" presId="urn:microsoft.com/office/officeart/2005/8/layout/gear1"/>
    <dgm:cxn modelId="{55F3E0D4-BC91-4107-9092-A1BE45AA6B5F}" type="presParOf" srcId="{0956CE61-CFA9-4EED-8D0A-302DD99C374D}" destId="{FE1AA47E-EB99-45E9-A38F-7265142BE2E0}" srcOrd="3" destOrd="0" presId="urn:microsoft.com/office/officeart/2005/8/layout/gear1"/>
    <dgm:cxn modelId="{8EC062A1-ABF7-4257-BD25-EC9AABEC4387}" type="presParOf" srcId="{0956CE61-CFA9-4EED-8D0A-302DD99C374D}" destId="{DBE7C046-D428-43D6-98FA-D21E763F5A07}" srcOrd="4" destOrd="0" presId="urn:microsoft.com/office/officeart/2005/8/layout/gear1"/>
    <dgm:cxn modelId="{2D497D56-93E9-4AC7-8AD2-A3A631346D64}" type="presParOf" srcId="{0956CE61-CFA9-4EED-8D0A-302DD99C374D}" destId="{1919F39A-BD25-4AFD-B8C2-75D3E209E01C}" srcOrd="5" destOrd="0" presId="urn:microsoft.com/office/officeart/2005/8/layout/gear1"/>
    <dgm:cxn modelId="{A092D183-648E-46BA-9852-7EB1EFFDA877}" type="presParOf" srcId="{0956CE61-CFA9-4EED-8D0A-302DD99C374D}" destId="{B2FB003C-79E1-4DDA-BD9C-1611EF6413D1}" srcOrd="6" destOrd="0" presId="urn:microsoft.com/office/officeart/2005/8/layout/gear1"/>
    <dgm:cxn modelId="{DF2A2B7B-4C5C-422C-AE48-9842A4C8C138}" type="presParOf" srcId="{0956CE61-CFA9-4EED-8D0A-302DD99C374D}" destId="{2ADF87DF-6708-4C7E-A3AE-978BAB1515B4}" srcOrd="7" destOrd="0" presId="urn:microsoft.com/office/officeart/2005/8/layout/gear1"/>
    <dgm:cxn modelId="{5D904C24-9705-4160-B4EF-6405E1538AB0}" type="presParOf" srcId="{0956CE61-CFA9-4EED-8D0A-302DD99C374D}" destId="{94CE8EBF-ADDC-4FE7-B01C-F664B27698F5}" srcOrd="8" destOrd="0" presId="urn:microsoft.com/office/officeart/2005/8/layout/gear1"/>
    <dgm:cxn modelId="{0BDAE3D0-0E4E-4708-9E1A-BC6ABF1352A3}" type="presParOf" srcId="{0956CE61-CFA9-4EED-8D0A-302DD99C374D}" destId="{7183F3EA-1933-400C-9B89-E00CE3CEBFB9}" srcOrd="9" destOrd="0" presId="urn:microsoft.com/office/officeart/2005/8/layout/gear1"/>
    <dgm:cxn modelId="{1715E7EA-4491-489E-9516-5E88D39DBA99}" type="presParOf" srcId="{0956CE61-CFA9-4EED-8D0A-302DD99C374D}" destId="{C636E79E-35D7-44B9-A2AA-6BD3EE1F4876}" srcOrd="10" destOrd="0" presId="urn:microsoft.com/office/officeart/2005/8/layout/gear1"/>
    <dgm:cxn modelId="{6A3AF8BF-B4D2-468D-BACB-DD680D893C4A}" type="presParOf" srcId="{0956CE61-CFA9-4EED-8D0A-302DD99C374D}" destId="{65CF1E31-EEB5-4AD2-A19B-58636C94C084}" srcOrd="11" destOrd="0" presId="urn:microsoft.com/office/officeart/2005/8/layout/gear1"/>
    <dgm:cxn modelId="{412CBAA7-174E-40D5-9CF3-14960E04B925}" type="presParOf" srcId="{0956CE61-CFA9-4EED-8D0A-302DD99C374D}" destId="{216DA71A-63A3-4D99-AE71-A0E38644482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A2C11-12F1-4104-9D80-87CA778C6C2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B8372F-161B-4943-9854-167705F6A3E1}">
      <dgm:prSet phldrT="[Text]" custT="1"/>
      <dgm:spPr/>
      <dgm:t>
        <a:bodyPr/>
        <a:lstStyle/>
        <a:p>
          <a:r>
            <a:rPr lang="en-IN" sz="1200" b="1" i="0" dirty="0"/>
            <a:t>Online Advertising</a:t>
          </a:r>
          <a:endParaRPr lang="en-IN" sz="1200" b="1" dirty="0"/>
        </a:p>
      </dgm:t>
    </dgm:pt>
    <dgm:pt modelId="{179F4BD7-9E93-4EE6-AEAA-589B2615E8C3}" type="parTrans" cxnId="{D51688C1-EDFD-4461-893E-5BEF20D1F5CE}">
      <dgm:prSet/>
      <dgm:spPr/>
      <dgm:t>
        <a:bodyPr/>
        <a:lstStyle/>
        <a:p>
          <a:endParaRPr lang="en-IN"/>
        </a:p>
      </dgm:t>
    </dgm:pt>
    <dgm:pt modelId="{5D1342BC-6CB0-4EF8-A455-3A70F5A5172D}" type="sibTrans" cxnId="{D51688C1-EDFD-4461-893E-5BEF20D1F5CE}">
      <dgm:prSet custT="1"/>
      <dgm:spPr/>
      <dgm:t>
        <a:bodyPr/>
        <a:lstStyle/>
        <a:p>
          <a:endParaRPr lang="en-IN" sz="1200" b="1" i="0" dirty="0"/>
        </a:p>
        <a:p>
          <a:r>
            <a:rPr lang="en-IN" sz="1200" b="1" i="0" dirty="0"/>
            <a:t>Event Sponsorship </a:t>
          </a:r>
        </a:p>
        <a:p>
          <a:endParaRPr lang="en-IN" sz="1200" b="1" dirty="0"/>
        </a:p>
      </dgm:t>
    </dgm:pt>
    <dgm:pt modelId="{EDA6D55C-6BC3-4AA1-9794-E018FB5AEB6E}">
      <dgm:prSet custT="1"/>
      <dgm:spPr/>
      <dgm:t>
        <a:bodyPr/>
        <a:lstStyle/>
        <a:p>
          <a:r>
            <a:rPr lang="en-IN" sz="1200" b="1" i="0" dirty="0"/>
            <a:t>Social Media Marketing</a:t>
          </a:r>
          <a:endParaRPr lang="en-IN" sz="1200" b="1" dirty="0"/>
        </a:p>
      </dgm:t>
    </dgm:pt>
    <dgm:pt modelId="{59CE4E7B-C994-4801-9096-8B79F9428EA1}" type="parTrans" cxnId="{95BEEE62-B1D7-4B20-B35F-8D48C7311EB1}">
      <dgm:prSet/>
      <dgm:spPr/>
      <dgm:t>
        <a:bodyPr/>
        <a:lstStyle/>
        <a:p>
          <a:endParaRPr lang="en-IN"/>
        </a:p>
      </dgm:t>
    </dgm:pt>
    <dgm:pt modelId="{8F31035A-5A9A-45A5-A959-E1474093AD57}" type="sibTrans" cxnId="{95BEEE62-B1D7-4B20-B35F-8D48C7311EB1}">
      <dgm:prSet custT="1"/>
      <dgm:spPr/>
      <dgm:t>
        <a:bodyPr/>
        <a:lstStyle/>
        <a:p>
          <a:r>
            <a:rPr lang="en-IN" sz="1200" b="1" i="0" dirty="0"/>
            <a:t>Influencer Marketing</a:t>
          </a:r>
          <a:endParaRPr lang="en-IN" sz="1200" b="1" dirty="0"/>
        </a:p>
      </dgm:t>
    </dgm:pt>
    <dgm:pt modelId="{33D8DA86-D128-4B1C-99D4-CE03EF158069}" type="pres">
      <dgm:prSet presAssocID="{D83A2C11-12F1-4104-9D80-87CA778C6C25}" presName="Name0" presStyleCnt="0">
        <dgm:presLayoutVars>
          <dgm:chMax/>
          <dgm:chPref/>
          <dgm:dir/>
          <dgm:animLvl val="lvl"/>
        </dgm:presLayoutVars>
      </dgm:prSet>
      <dgm:spPr/>
    </dgm:pt>
    <dgm:pt modelId="{C917E0DE-9E92-4DD2-A2DF-7D7758185FCF}" type="pres">
      <dgm:prSet presAssocID="{EDA6D55C-6BC3-4AA1-9794-E018FB5AEB6E}" presName="composite" presStyleCnt="0"/>
      <dgm:spPr/>
    </dgm:pt>
    <dgm:pt modelId="{D7AC09D0-8FB2-4FE5-8F10-43FFF3E5DD86}" type="pres">
      <dgm:prSet presAssocID="{EDA6D55C-6BC3-4AA1-9794-E018FB5AEB6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08894D6-19BF-4D2A-9840-1F87ECD550FF}" type="pres">
      <dgm:prSet presAssocID="{EDA6D55C-6BC3-4AA1-9794-E018FB5AEB6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FE96C34-55DF-4227-BC1B-D890495EF618}" type="pres">
      <dgm:prSet presAssocID="{EDA6D55C-6BC3-4AA1-9794-E018FB5AEB6E}" presName="BalanceSpacing" presStyleCnt="0"/>
      <dgm:spPr/>
    </dgm:pt>
    <dgm:pt modelId="{4D845451-298C-4436-B93B-6813402B7CFF}" type="pres">
      <dgm:prSet presAssocID="{EDA6D55C-6BC3-4AA1-9794-E018FB5AEB6E}" presName="BalanceSpacing1" presStyleCnt="0"/>
      <dgm:spPr/>
    </dgm:pt>
    <dgm:pt modelId="{925DC58E-63E9-4029-A684-A2D73DC8E467}" type="pres">
      <dgm:prSet presAssocID="{8F31035A-5A9A-45A5-A959-E1474093AD57}" presName="Accent1Text" presStyleLbl="node1" presStyleIdx="1" presStyleCnt="4"/>
      <dgm:spPr/>
    </dgm:pt>
    <dgm:pt modelId="{55CAC397-8AD8-4868-A50E-005C1B633E4C}" type="pres">
      <dgm:prSet presAssocID="{8F31035A-5A9A-45A5-A959-E1474093AD57}" presName="spaceBetweenRectangles" presStyleCnt="0"/>
      <dgm:spPr/>
    </dgm:pt>
    <dgm:pt modelId="{C6E2A5A6-5945-4285-8C24-864DCE4E5307}" type="pres">
      <dgm:prSet presAssocID="{91B8372F-161B-4943-9854-167705F6A3E1}" presName="composite" presStyleCnt="0"/>
      <dgm:spPr/>
    </dgm:pt>
    <dgm:pt modelId="{54DC17D0-9B5D-4023-B1C2-2A6FD85BF195}" type="pres">
      <dgm:prSet presAssocID="{91B8372F-161B-4943-9854-167705F6A3E1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61A3C06-E25C-425A-A7E7-15401CBC0EC7}" type="pres">
      <dgm:prSet presAssocID="{91B8372F-161B-4943-9854-167705F6A3E1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3272734-AC0A-492F-BB58-32D6821D94CB}" type="pres">
      <dgm:prSet presAssocID="{91B8372F-161B-4943-9854-167705F6A3E1}" presName="BalanceSpacing" presStyleCnt="0"/>
      <dgm:spPr/>
    </dgm:pt>
    <dgm:pt modelId="{56BC33F0-993A-4615-A3C5-ABD49724DB57}" type="pres">
      <dgm:prSet presAssocID="{91B8372F-161B-4943-9854-167705F6A3E1}" presName="BalanceSpacing1" presStyleCnt="0"/>
      <dgm:spPr/>
    </dgm:pt>
    <dgm:pt modelId="{79C7A836-9960-43E1-893D-BA912539EB8A}" type="pres">
      <dgm:prSet presAssocID="{5D1342BC-6CB0-4EF8-A455-3A70F5A5172D}" presName="Accent1Text" presStyleLbl="node1" presStyleIdx="3" presStyleCnt="4"/>
      <dgm:spPr/>
    </dgm:pt>
  </dgm:ptLst>
  <dgm:cxnLst>
    <dgm:cxn modelId="{20E7E101-2C48-46FB-BA87-12828BB904E1}" type="presOf" srcId="{EDA6D55C-6BC3-4AA1-9794-E018FB5AEB6E}" destId="{D7AC09D0-8FB2-4FE5-8F10-43FFF3E5DD86}" srcOrd="0" destOrd="0" presId="urn:microsoft.com/office/officeart/2008/layout/AlternatingHexagons"/>
    <dgm:cxn modelId="{D6E2FC22-A476-4668-9165-4661645A6419}" type="presOf" srcId="{D83A2C11-12F1-4104-9D80-87CA778C6C25}" destId="{33D8DA86-D128-4B1C-99D4-CE03EF158069}" srcOrd="0" destOrd="0" presId="urn:microsoft.com/office/officeart/2008/layout/AlternatingHexagons"/>
    <dgm:cxn modelId="{95BEEE62-B1D7-4B20-B35F-8D48C7311EB1}" srcId="{D83A2C11-12F1-4104-9D80-87CA778C6C25}" destId="{EDA6D55C-6BC3-4AA1-9794-E018FB5AEB6E}" srcOrd="0" destOrd="0" parTransId="{59CE4E7B-C994-4801-9096-8B79F9428EA1}" sibTransId="{8F31035A-5A9A-45A5-A959-E1474093AD57}"/>
    <dgm:cxn modelId="{D12D00A5-E7B8-42F1-A577-F2D9FD9190B7}" type="presOf" srcId="{5D1342BC-6CB0-4EF8-A455-3A70F5A5172D}" destId="{79C7A836-9960-43E1-893D-BA912539EB8A}" srcOrd="0" destOrd="0" presId="urn:microsoft.com/office/officeart/2008/layout/AlternatingHexagons"/>
    <dgm:cxn modelId="{D51688C1-EDFD-4461-893E-5BEF20D1F5CE}" srcId="{D83A2C11-12F1-4104-9D80-87CA778C6C25}" destId="{91B8372F-161B-4943-9854-167705F6A3E1}" srcOrd="1" destOrd="0" parTransId="{179F4BD7-9E93-4EE6-AEAA-589B2615E8C3}" sibTransId="{5D1342BC-6CB0-4EF8-A455-3A70F5A5172D}"/>
    <dgm:cxn modelId="{56807CD4-8AD8-4BFC-B543-50205EFB02A2}" type="presOf" srcId="{91B8372F-161B-4943-9854-167705F6A3E1}" destId="{54DC17D0-9B5D-4023-B1C2-2A6FD85BF195}" srcOrd="0" destOrd="0" presId="urn:microsoft.com/office/officeart/2008/layout/AlternatingHexagons"/>
    <dgm:cxn modelId="{E9F189FF-BA68-49E0-B0D7-6E1280959759}" type="presOf" srcId="{8F31035A-5A9A-45A5-A959-E1474093AD57}" destId="{925DC58E-63E9-4029-A684-A2D73DC8E467}" srcOrd="0" destOrd="0" presId="urn:microsoft.com/office/officeart/2008/layout/AlternatingHexagons"/>
    <dgm:cxn modelId="{6E75D307-192A-407B-9E9F-C43E3ECEF7D9}" type="presParOf" srcId="{33D8DA86-D128-4B1C-99D4-CE03EF158069}" destId="{C917E0DE-9E92-4DD2-A2DF-7D7758185FCF}" srcOrd="0" destOrd="0" presId="urn:microsoft.com/office/officeart/2008/layout/AlternatingHexagons"/>
    <dgm:cxn modelId="{5A1A5127-B54E-4039-8AFA-4C391BF88E7B}" type="presParOf" srcId="{C917E0DE-9E92-4DD2-A2DF-7D7758185FCF}" destId="{D7AC09D0-8FB2-4FE5-8F10-43FFF3E5DD86}" srcOrd="0" destOrd="0" presId="urn:microsoft.com/office/officeart/2008/layout/AlternatingHexagons"/>
    <dgm:cxn modelId="{39D27663-17B7-4216-A8D7-F87602AC4737}" type="presParOf" srcId="{C917E0DE-9E92-4DD2-A2DF-7D7758185FCF}" destId="{108894D6-19BF-4D2A-9840-1F87ECD550FF}" srcOrd="1" destOrd="0" presId="urn:microsoft.com/office/officeart/2008/layout/AlternatingHexagons"/>
    <dgm:cxn modelId="{32742B47-B4B7-4A54-8A89-1510C4367AB9}" type="presParOf" srcId="{C917E0DE-9E92-4DD2-A2DF-7D7758185FCF}" destId="{4FE96C34-55DF-4227-BC1B-D890495EF618}" srcOrd="2" destOrd="0" presId="urn:microsoft.com/office/officeart/2008/layout/AlternatingHexagons"/>
    <dgm:cxn modelId="{AC55D8FA-D70A-49F4-816C-E19B5E34CBA2}" type="presParOf" srcId="{C917E0DE-9E92-4DD2-A2DF-7D7758185FCF}" destId="{4D845451-298C-4436-B93B-6813402B7CFF}" srcOrd="3" destOrd="0" presId="urn:microsoft.com/office/officeart/2008/layout/AlternatingHexagons"/>
    <dgm:cxn modelId="{F0452B3E-49DB-466A-BF22-E129E7204E6C}" type="presParOf" srcId="{C917E0DE-9E92-4DD2-A2DF-7D7758185FCF}" destId="{925DC58E-63E9-4029-A684-A2D73DC8E467}" srcOrd="4" destOrd="0" presId="urn:microsoft.com/office/officeart/2008/layout/AlternatingHexagons"/>
    <dgm:cxn modelId="{64162F86-1012-478E-B1F9-0D6885AEF9C3}" type="presParOf" srcId="{33D8DA86-D128-4B1C-99D4-CE03EF158069}" destId="{55CAC397-8AD8-4868-A50E-005C1B633E4C}" srcOrd="1" destOrd="0" presId="urn:microsoft.com/office/officeart/2008/layout/AlternatingHexagons"/>
    <dgm:cxn modelId="{E87305B4-F1B6-48EE-8958-C49DBB2CDC8C}" type="presParOf" srcId="{33D8DA86-D128-4B1C-99D4-CE03EF158069}" destId="{C6E2A5A6-5945-4285-8C24-864DCE4E5307}" srcOrd="2" destOrd="0" presId="urn:microsoft.com/office/officeart/2008/layout/AlternatingHexagons"/>
    <dgm:cxn modelId="{D04B55DB-F845-4991-824D-7998C654E445}" type="presParOf" srcId="{C6E2A5A6-5945-4285-8C24-864DCE4E5307}" destId="{54DC17D0-9B5D-4023-B1C2-2A6FD85BF195}" srcOrd="0" destOrd="0" presId="urn:microsoft.com/office/officeart/2008/layout/AlternatingHexagons"/>
    <dgm:cxn modelId="{E257E44A-C02C-4D76-9DF7-BD433753CEEF}" type="presParOf" srcId="{C6E2A5A6-5945-4285-8C24-864DCE4E5307}" destId="{261A3C06-E25C-425A-A7E7-15401CBC0EC7}" srcOrd="1" destOrd="0" presId="urn:microsoft.com/office/officeart/2008/layout/AlternatingHexagons"/>
    <dgm:cxn modelId="{4F081EB8-151A-42BF-B01F-9B29902812ED}" type="presParOf" srcId="{C6E2A5A6-5945-4285-8C24-864DCE4E5307}" destId="{33272734-AC0A-492F-BB58-32D6821D94CB}" srcOrd="2" destOrd="0" presId="urn:microsoft.com/office/officeart/2008/layout/AlternatingHexagons"/>
    <dgm:cxn modelId="{A306AA64-C639-4D73-9601-B7640BFCBDDC}" type="presParOf" srcId="{C6E2A5A6-5945-4285-8C24-864DCE4E5307}" destId="{56BC33F0-993A-4615-A3C5-ABD49724DB57}" srcOrd="3" destOrd="0" presId="urn:microsoft.com/office/officeart/2008/layout/AlternatingHexagons"/>
    <dgm:cxn modelId="{5145B143-16FC-457D-A171-709AD99414A6}" type="presParOf" srcId="{C6E2A5A6-5945-4285-8C24-864DCE4E5307}" destId="{79C7A836-9960-43E1-893D-BA912539EB8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FD9E05-6ACE-4D22-9B7C-A3B5D69F82B6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569EA44-DE23-4FF4-8E98-342670307196}">
      <dgm:prSet phldrT="[Text]" custT="1"/>
      <dgm:spPr/>
      <dgm:t>
        <a:bodyPr/>
        <a:lstStyle/>
        <a:p>
          <a:endParaRPr lang="en-IN" sz="1000" b="1" i="0" dirty="0"/>
        </a:p>
        <a:p>
          <a:r>
            <a:rPr lang="en-IN" sz="1000" b="1" i="0" dirty="0"/>
            <a:t>Digital Marketing Campaigns</a:t>
          </a:r>
        </a:p>
      </dgm:t>
    </dgm:pt>
    <dgm:pt modelId="{4007E32D-0D83-47DD-90FB-200C094795A5}" type="parTrans" cxnId="{125E7411-4F86-441E-8DC6-126DABCEB9AB}">
      <dgm:prSet/>
      <dgm:spPr/>
      <dgm:t>
        <a:bodyPr/>
        <a:lstStyle/>
        <a:p>
          <a:endParaRPr lang="en-IN" sz="1000" b="1"/>
        </a:p>
      </dgm:t>
    </dgm:pt>
    <dgm:pt modelId="{B088E929-74B8-4FC4-9697-758161D4D3EB}" type="sibTrans" cxnId="{125E7411-4F86-441E-8DC6-126DABCEB9AB}">
      <dgm:prSet/>
      <dgm:spPr/>
      <dgm:t>
        <a:bodyPr/>
        <a:lstStyle/>
        <a:p>
          <a:endParaRPr lang="en-IN" sz="1000" b="1"/>
        </a:p>
      </dgm:t>
    </dgm:pt>
    <dgm:pt modelId="{452D3FCB-AA75-4AA7-ADE1-27000CDBC899}">
      <dgm:prSet phldrT="[Text]"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Influencer Partnerships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3BC47F95-8E36-4CE3-B307-283C2F41CE3A}" type="parTrans" cxnId="{1368AABF-8D1A-4FFF-8846-D2843C73E050}">
      <dgm:prSet/>
      <dgm:spPr/>
      <dgm:t>
        <a:bodyPr/>
        <a:lstStyle/>
        <a:p>
          <a:endParaRPr lang="en-IN" sz="1000" b="1"/>
        </a:p>
      </dgm:t>
    </dgm:pt>
    <dgm:pt modelId="{FB5BA23D-7B95-4E53-B46A-B2ED56795E18}" type="sibTrans" cxnId="{1368AABF-8D1A-4FFF-8846-D2843C73E050}">
      <dgm:prSet/>
      <dgm:spPr/>
      <dgm:t>
        <a:bodyPr/>
        <a:lstStyle/>
        <a:p>
          <a:endParaRPr lang="en-IN" sz="1000" b="1"/>
        </a:p>
      </dgm:t>
    </dgm:pt>
    <dgm:pt modelId="{9AE02B52-4926-4EAB-9736-9CBF601F7525}">
      <dgm:prSet phldrT="[Text]"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Content Marketing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2491FA5E-9DF2-4DB7-9F83-E90DBAF9CEE3}" type="parTrans" cxnId="{F7CABCEB-F070-41DA-BBA5-0CED1D6A3393}">
      <dgm:prSet/>
      <dgm:spPr/>
      <dgm:t>
        <a:bodyPr/>
        <a:lstStyle/>
        <a:p>
          <a:endParaRPr lang="en-IN" sz="1000" b="1"/>
        </a:p>
      </dgm:t>
    </dgm:pt>
    <dgm:pt modelId="{D3917941-D561-4532-A10D-6DE913CC5E7C}" type="sibTrans" cxnId="{F7CABCEB-F070-41DA-BBA5-0CED1D6A3393}">
      <dgm:prSet/>
      <dgm:spPr/>
      <dgm:t>
        <a:bodyPr/>
        <a:lstStyle/>
        <a:p>
          <a:endParaRPr lang="en-IN" sz="1000" b="1"/>
        </a:p>
      </dgm:t>
    </dgm:pt>
    <dgm:pt modelId="{2F5ABB19-5FB8-430C-9BAB-0891CD32506C}">
      <dgm:prSet phldrT="[Text]" custT="1"/>
      <dgm:spPr/>
      <dgm:t>
        <a:bodyPr/>
        <a:lstStyle/>
        <a:p>
          <a:endParaRPr lang="en-IN" sz="1000" b="1" i="0" dirty="0"/>
        </a:p>
        <a:p>
          <a:r>
            <a:rPr lang="en-IN" sz="1000" b="1" i="0" dirty="0"/>
            <a:t>Social Media Contests</a:t>
          </a:r>
          <a:endParaRPr lang="en-IN" sz="1000" b="1" dirty="0"/>
        </a:p>
      </dgm:t>
    </dgm:pt>
    <dgm:pt modelId="{5AF1CD23-145D-47D9-ACCC-D4A82B61BA49}" type="parTrans" cxnId="{C56DBC64-7F2B-4226-863C-2362093C8E9A}">
      <dgm:prSet/>
      <dgm:spPr/>
      <dgm:t>
        <a:bodyPr/>
        <a:lstStyle/>
        <a:p>
          <a:endParaRPr lang="en-IN" sz="1000" b="1"/>
        </a:p>
      </dgm:t>
    </dgm:pt>
    <dgm:pt modelId="{ACF7D89C-3556-4D5D-81BA-227E5EAD1425}" type="sibTrans" cxnId="{C56DBC64-7F2B-4226-863C-2362093C8E9A}">
      <dgm:prSet/>
      <dgm:spPr/>
      <dgm:t>
        <a:bodyPr/>
        <a:lstStyle/>
        <a:p>
          <a:endParaRPr lang="en-IN" sz="1000" b="1"/>
        </a:p>
      </dgm:t>
    </dgm:pt>
    <dgm:pt modelId="{4FBE518B-E371-45A0-953C-BA229CFEE396}">
      <dgm:prSet phldrT="[Text]"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Hashtag Contests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B52ECCE4-E78A-4781-85D5-4BDE0F4A02D5}" type="parTrans" cxnId="{580A1C7C-6A1C-4B59-8693-23516E1E8789}">
      <dgm:prSet/>
      <dgm:spPr/>
      <dgm:t>
        <a:bodyPr/>
        <a:lstStyle/>
        <a:p>
          <a:endParaRPr lang="en-IN" sz="1000" b="1"/>
        </a:p>
      </dgm:t>
    </dgm:pt>
    <dgm:pt modelId="{1F882915-18B4-4096-B58B-56FF54969847}" type="sibTrans" cxnId="{580A1C7C-6A1C-4B59-8693-23516E1E8789}">
      <dgm:prSet/>
      <dgm:spPr/>
      <dgm:t>
        <a:bodyPr/>
        <a:lstStyle/>
        <a:p>
          <a:endParaRPr lang="en-IN" sz="1000" b="1"/>
        </a:p>
      </dgm:t>
    </dgm:pt>
    <dgm:pt modelId="{CAB34CA8-89DA-45F8-B17B-A15F367F300D}">
      <dgm:prSet phldrT="[Text]"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Giveaways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3FC494A6-1785-4607-85F4-0F9E95636D1A}" type="parTrans" cxnId="{B2D1CBD8-24B4-4B53-9A69-5CAF191B1CF2}">
      <dgm:prSet/>
      <dgm:spPr/>
      <dgm:t>
        <a:bodyPr/>
        <a:lstStyle/>
        <a:p>
          <a:endParaRPr lang="en-IN" sz="1000" b="1"/>
        </a:p>
      </dgm:t>
    </dgm:pt>
    <dgm:pt modelId="{B212C23A-EEC6-4445-994C-49408CB1293C}" type="sibTrans" cxnId="{B2D1CBD8-24B4-4B53-9A69-5CAF191B1CF2}">
      <dgm:prSet/>
      <dgm:spPr/>
      <dgm:t>
        <a:bodyPr/>
        <a:lstStyle/>
        <a:p>
          <a:endParaRPr lang="en-IN" sz="1000" b="1"/>
        </a:p>
      </dgm:t>
    </dgm:pt>
    <dgm:pt modelId="{6ECBAD9E-EFBE-481E-86EA-4DCC09E07977}">
      <dgm:prSet phldrT="[Text]"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Search Engine Optimization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48DCE1B7-E397-48F2-BC32-EB1321361F23}" type="parTrans" cxnId="{8AD1530E-C377-4144-B4D3-DDBA08C134F7}">
      <dgm:prSet/>
      <dgm:spPr/>
      <dgm:t>
        <a:bodyPr/>
        <a:lstStyle/>
        <a:p>
          <a:endParaRPr lang="en-IN" sz="1000" b="1"/>
        </a:p>
      </dgm:t>
    </dgm:pt>
    <dgm:pt modelId="{C8BFE66F-C44D-45F2-A27E-470DF45CF99C}" type="sibTrans" cxnId="{8AD1530E-C377-4144-B4D3-DDBA08C134F7}">
      <dgm:prSet/>
      <dgm:spPr/>
      <dgm:t>
        <a:bodyPr/>
        <a:lstStyle/>
        <a:p>
          <a:endParaRPr lang="en-IN" sz="1000" b="1"/>
        </a:p>
      </dgm:t>
    </dgm:pt>
    <dgm:pt modelId="{4216DD7F-1F4F-4CA6-9F7F-240F4EA5B8E6}">
      <dgm:prSet phldrT="[Text]"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Online Advertising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FF863E38-E4C6-43C3-8D7F-EA040DD3041C}" type="parTrans" cxnId="{FD6FCD85-08D5-4488-9E12-94E307337A98}">
      <dgm:prSet/>
      <dgm:spPr/>
      <dgm:t>
        <a:bodyPr/>
        <a:lstStyle/>
        <a:p>
          <a:endParaRPr lang="en-IN" sz="1000" b="1"/>
        </a:p>
      </dgm:t>
    </dgm:pt>
    <dgm:pt modelId="{9639886E-B1F1-4078-A03C-5EFBFC2C8EA1}" type="sibTrans" cxnId="{FD6FCD85-08D5-4488-9E12-94E307337A98}">
      <dgm:prSet/>
      <dgm:spPr/>
      <dgm:t>
        <a:bodyPr/>
        <a:lstStyle/>
        <a:p>
          <a:endParaRPr lang="en-IN" sz="1000" b="1"/>
        </a:p>
      </dgm:t>
    </dgm:pt>
    <dgm:pt modelId="{9C049642-48CD-4595-A264-E080266BE4CB}">
      <dgm:prSet phldrT="[Text]" custT="1"/>
      <dgm:spPr/>
      <dgm:t>
        <a:bodyPr/>
        <a:lstStyle/>
        <a:p>
          <a:endParaRPr lang="en-IN" sz="1000" b="1" i="0" dirty="0"/>
        </a:p>
        <a:p>
          <a:r>
            <a:rPr lang="en-IN" sz="1000" b="1" i="0" dirty="0"/>
            <a:t>Social Media Contests</a:t>
          </a:r>
          <a:endParaRPr lang="en-IN" sz="1000" b="1" dirty="0"/>
        </a:p>
      </dgm:t>
    </dgm:pt>
    <dgm:pt modelId="{077316FE-4FEB-48B1-8BBD-06F25F426113}" type="parTrans" cxnId="{A213F730-2EDA-40C3-A31E-78C79A4DA0D6}">
      <dgm:prSet/>
      <dgm:spPr/>
      <dgm:t>
        <a:bodyPr/>
        <a:lstStyle/>
        <a:p>
          <a:endParaRPr lang="en-IN" sz="1000" b="1"/>
        </a:p>
      </dgm:t>
    </dgm:pt>
    <dgm:pt modelId="{9A77007A-F4B5-48E7-A0A7-C8E8C94F3096}" type="sibTrans" cxnId="{A213F730-2EDA-40C3-A31E-78C79A4DA0D6}">
      <dgm:prSet/>
      <dgm:spPr/>
      <dgm:t>
        <a:bodyPr/>
        <a:lstStyle/>
        <a:p>
          <a:endParaRPr lang="en-IN" sz="1000" b="1"/>
        </a:p>
      </dgm:t>
    </dgm:pt>
    <dgm:pt modelId="{E44604C2-0977-4ACE-A689-D186D63669F2}">
      <dgm:prSet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Sponsor local events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196F6C41-4D94-4A9C-BA90-4D62F38800F8}" type="parTrans" cxnId="{5DBCD26B-2D8C-41B3-9844-24E1C9B818E5}">
      <dgm:prSet/>
      <dgm:spPr/>
      <dgm:t>
        <a:bodyPr/>
        <a:lstStyle/>
        <a:p>
          <a:endParaRPr lang="en-IN" sz="1000" b="1"/>
        </a:p>
      </dgm:t>
    </dgm:pt>
    <dgm:pt modelId="{DCCEC945-4E72-4BDF-9A6D-506836FC078F}" type="sibTrans" cxnId="{5DBCD26B-2D8C-41B3-9844-24E1C9B818E5}">
      <dgm:prSet/>
      <dgm:spPr/>
      <dgm:t>
        <a:bodyPr/>
        <a:lstStyle/>
        <a:p>
          <a:endParaRPr lang="en-IN" sz="1000" b="1"/>
        </a:p>
      </dgm:t>
    </dgm:pt>
    <dgm:pt modelId="{87FD276C-1E93-4CF6-9924-E42EEB2FFB8C}">
      <dgm:prSet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concerts, or sports tournaments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0C22A783-3533-4D81-9983-394CAE3B6E83}" type="parTrans" cxnId="{04719B72-2E77-4FF4-A0A2-386AA6DDD32F}">
      <dgm:prSet/>
      <dgm:spPr/>
      <dgm:t>
        <a:bodyPr/>
        <a:lstStyle/>
        <a:p>
          <a:endParaRPr lang="en-IN" sz="1000" b="1"/>
        </a:p>
      </dgm:t>
    </dgm:pt>
    <dgm:pt modelId="{45FF918E-F342-46D0-A0DB-C4DD458E5B8B}" type="sibTrans" cxnId="{04719B72-2E77-4FF4-A0A2-386AA6DDD32F}">
      <dgm:prSet/>
      <dgm:spPr/>
      <dgm:t>
        <a:bodyPr/>
        <a:lstStyle/>
        <a:p>
          <a:endParaRPr lang="en-IN" sz="1000" b="1"/>
        </a:p>
      </dgm:t>
    </dgm:pt>
    <dgm:pt modelId="{F4FCCDA1-6172-468B-965C-C1B653FC8BD3}">
      <dgm:prSet phldrT="[Text]" custT="1"/>
      <dgm:spPr/>
      <dgm:t>
        <a:bodyPr/>
        <a:lstStyle/>
        <a:p>
          <a:endParaRPr lang="en-IN" sz="1000" b="1" i="0" dirty="0"/>
        </a:p>
        <a:p>
          <a:r>
            <a:rPr lang="en-IN" sz="1000" b="1" i="0" dirty="0"/>
            <a:t>Television Commercials</a:t>
          </a:r>
          <a:endParaRPr lang="en-IN" sz="1000" b="1" dirty="0"/>
        </a:p>
      </dgm:t>
    </dgm:pt>
    <dgm:pt modelId="{7A236911-D05C-4277-863E-28D4EA451353}" type="parTrans" cxnId="{FA04E96E-F273-43C1-9A64-257FA6142A07}">
      <dgm:prSet/>
      <dgm:spPr/>
      <dgm:t>
        <a:bodyPr/>
        <a:lstStyle/>
        <a:p>
          <a:endParaRPr lang="en-IN" sz="1000" b="1"/>
        </a:p>
      </dgm:t>
    </dgm:pt>
    <dgm:pt modelId="{2F56F465-3832-4F70-BBCE-62733EF84A41}" type="sibTrans" cxnId="{FA04E96E-F273-43C1-9A64-257FA6142A07}">
      <dgm:prSet/>
      <dgm:spPr/>
      <dgm:t>
        <a:bodyPr/>
        <a:lstStyle/>
        <a:p>
          <a:endParaRPr lang="en-IN" sz="1000" b="1"/>
        </a:p>
      </dgm:t>
    </dgm:pt>
    <dgm:pt modelId="{55E655C3-3203-479B-B04A-28D257C3BDD0}">
      <dgm:prSet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Continue running TV commercials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28F3EA68-8712-4E80-AA5D-FC6CFE0876BF}" type="parTrans" cxnId="{40B73A90-BFF9-4A27-9BE7-121683233717}">
      <dgm:prSet/>
      <dgm:spPr/>
      <dgm:t>
        <a:bodyPr/>
        <a:lstStyle/>
        <a:p>
          <a:endParaRPr lang="en-IN" sz="1000" b="1"/>
        </a:p>
      </dgm:t>
    </dgm:pt>
    <dgm:pt modelId="{11497799-0B80-458B-9EA3-DA4EC1CC0C0C}" type="sibTrans" cxnId="{40B73A90-BFF9-4A27-9BE7-121683233717}">
      <dgm:prSet/>
      <dgm:spPr/>
      <dgm:t>
        <a:bodyPr/>
        <a:lstStyle/>
        <a:p>
          <a:endParaRPr lang="en-IN" sz="1000" b="1"/>
        </a:p>
      </dgm:t>
    </dgm:pt>
    <dgm:pt modelId="{D9C8B5D3-C78A-4393-AE60-E65226CEFFC4}">
      <dgm:prSet custT="1"/>
      <dgm:spPr/>
      <dgm:t>
        <a:bodyPr/>
        <a:lstStyle/>
        <a:p>
          <a:r>
            <a:rPr lang="en-IN" sz="1000" b="1" i="0" dirty="0">
              <a:solidFill>
                <a:schemeClr val="bg2">
                  <a:lumMod val="50000"/>
                </a:schemeClr>
              </a:solidFill>
            </a:rPr>
            <a:t>product placement in TV shows, movies and web series</a:t>
          </a:r>
          <a:endParaRPr lang="en-IN" sz="1000" b="1" dirty="0">
            <a:solidFill>
              <a:schemeClr val="bg2">
                <a:lumMod val="50000"/>
              </a:schemeClr>
            </a:solidFill>
          </a:endParaRPr>
        </a:p>
      </dgm:t>
    </dgm:pt>
    <dgm:pt modelId="{E19F4938-65AA-493D-9D18-DBEF56D1783B}" type="parTrans" cxnId="{5BABDE9E-C264-49E7-87E7-3FC0AB38EEE1}">
      <dgm:prSet/>
      <dgm:spPr/>
      <dgm:t>
        <a:bodyPr/>
        <a:lstStyle/>
        <a:p>
          <a:endParaRPr lang="en-IN" sz="1000" b="1"/>
        </a:p>
      </dgm:t>
    </dgm:pt>
    <dgm:pt modelId="{44BB7B5D-E0DE-40A3-AEEC-62EFF3763728}" type="sibTrans" cxnId="{5BABDE9E-C264-49E7-87E7-3FC0AB38EEE1}">
      <dgm:prSet/>
      <dgm:spPr/>
      <dgm:t>
        <a:bodyPr/>
        <a:lstStyle/>
        <a:p>
          <a:endParaRPr lang="en-IN" sz="1000" b="1"/>
        </a:p>
      </dgm:t>
    </dgm:pt>
    <dgm:pt modelId="{C1652460-EC80-4BCD-A9F3-50ED6806AEDB}" type="pres">
      <dgm:prSet presAssocID="{41FD9E05-6ACE-4D22-9B7C-A3B5D69F82B6}" presName="linearFlow" presStyleCnt="0">
        <dgm:presLayoutVars>
          <dgm:dir/>
          <dgm:animLvl val="lvl"/>
          <dgm:resizeHandles val="exact"/>
        </dgm:presLayoutVars>
      </dgm:prSet>
      <dgm:spPr/>
    </dgm:pt>
    <dgm:pt modelId="{0358FA75-560C-4FB0-B262-9CC707E01B1C}" type="pres">
      <dgm:prSet presAssocID="{F569EA44-DE23-4FF4-8E98-342670307196}" presName="composite" presStyleCnt="0"/>
      <dgm:spPr/>
    </dgm:pt>
    <dgm:pt modelId="{CDDDC4FF-E32C-498E-AD0D-0516D9B66447}" type="pres">
      <dgm:prSet presAssocID="{F569EA44-DE23-4FF4-8E98-34267030719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99D8165-0439-4473-A5B4-E17E6A941B16}" type="pres">
      <dgm:prSet presAssocID="{F569EA44-DE23-4FF4-8E98-342670307196}" presName="descendantText" presStyleLbl="alignAcc1" presStyleIdx="0" presStyleCnt="4">
        <dgm:presLayoutVars>
          <dgm:bulletEnabled val="1"/>
        </dgm:presLayoutVars>
      </dgm:prSet>
      <dgm:spPr/>
    </dgm:pt>
    <dgm:pt modelId="{7E701FD6-8B5D-482F-B7A9-44AFBC375A54}" type="pres">
      <dgm:prSet presAssocID="{B088E929-74B8-4FC4-9697-758161D4D3EB}" presName="sp" presStyleCnt="0"/>
      <dgm:spPr/>
    </dgm:pt>
    <dgm:pt modelId="{C537E0DB-90C1-4760-88C2-4D28C85D7742}" type="pres">
      <dgm:prSet presAssocID="{2F5ABB19-5FB8-430C-9BAB-0891CD32506C}" presName="composite" presStyleCnt="0"/>
      <dgm:spPr/>
    </dgm:pt>
    <dgm:pt modelId="{EEABEECF-BEF7-492E-A59C-039E48AC89D2}" type="pres">
      <dgm:prSet presAssocID="{2F5ABB19-5FB8-430C-9BAB-0891CD32506C}" presName="parentText" presStyleLbl="alignNode1" presStyleIdx="1" presStyleCnt="4" custLinFactNeighborX="-962" custLinFactNeighborY="0">
        <dgm:presLayoutVars>
          <dgm:chMax val="1"/>
          <dgm:bulletEnabled val="1"/>
        </dgm:presLayoutVars>
      </dgm:prSet>
      <dgm:spPr/>
    </dgm:pt>
    <dgm:pt modelId="{CF52B2B9-28D1-4A0F-8448-AFC56F2D616D}" type="pres">
      <dgm:prSet presAssocID="{2F5ABB19-5FB8-430C-9BAB-0891CD32506C}" presName="descendantText" presStyleLbl="alignAcc1" presStyleIdx="1" presStyleCnt="4">
        <dgm:presLayoutVars>
          <dgm:bulletEnabled val="1"/>
        </dgm:presLayoutVars>
      </dgm:prSet>
      <dgm:spPr/>
    </dgm:pt>
    <dgm:pt modelId="{3C257677-BE69-43B0-A8C8-B31D6A59F0C4}" type="pres">
      <dgm:prSet presAssocID="{ACF7D89C-3556-4D5D-81BA-227E5EAD1425}" presName="sp" presStyleCnt="0"/>
      <dgm:spPr/>
    </dgm:pt>
    <dgm:pt modelId="{415C2E0A-C471-4D1F-A034-29B1E041057C}" type="pres">
      <dgm:prSet presAssocID="{9C049642-48CD-4595-A264-E080266BE4CB}" presName="composite" presStyleCnt="0"/>
      <dgm:spPr/>
    </dgm:pt>
    <dgm:pt modelId="{70246256-BD21-4BB1-A81A-AEAEA09885C0}" type="pres">
      <dgm:prSet presAssocID="{9C049642-48CD-4595-A264-E080266BE4CB}" presName="parentText" presStyleLbl="alignNode1" presStyleIdx="2" presStyleCnt="4" custLinFactNeighborX="-962" custLinFactNeighborY="0">
        <dgm:presLayoutVars>
          <dgm:chMax val="1"/>
          <dgm:bulletEnabled val="1"/>
        </dgm:presLayoutVars>
      </dgm:prSet>
      <dgm:spPr/>
    </dgm:pt>
    <dgm:pt modelId="{1953C15D-4932-4E9E-9DAD-67AD5193E97A}" type="pres">
      <dgm:prSet presAssocID="{9C049642-48CD-4595-A264-E080266BE4CB}" presName="descendantText" presStyleLbl="alignAcc1" presStyleIdx="2" presStyleCnt="4">
        <dgm:presLayoutVars>
          <dgm:bulletEnabled val="1"/>
        </dgm:presLayoutVars>
      </dgm:prSet>
      <dgm:spPr/>
    </dgm:pt>
    <dgm:pt modelId="{5438534A-494D-4CBB-A83E-EC4836E2F9C8}" type="pres">
      <dgm:prSet presAssocID="{9A77007A-F4B5-48E7-A0A7-C8E8C94F3096}" presName="sp" presStyleCnt="0"/>
      <dgm:spPr/>
    </dgm:pt>
    <dgm:pt modelId="{211619BF-E508-4C82-9584-67082D2E3BDA}" type="pres">
      <dgm:prSet presAssocID="{F4FCCDA1-6172-468B-965C-C1B653FC8BD3}" presName="composite" presStyleCnt="0"/>
      <dgm:spPr/>
    </dgm:pt>
    <dgm:pt modelId="{7A7D1023-F729-4481-BFCD-1028518A38BF}" type="pres">
      <dgm:prSet presAssocID="{F4FCCDA1-6172-468B-965C-C1B653FC8BD3}" presName="parentText" presStyleLbl="alignNode1" presStyleIdx="3" presStyleCnt="4" custLinFactNeighborX="-962" custLinFactNeighborY="0">
        <dgm:presLayoutVars>
          <dgm:chMax val="1"/>
          <dgm:bulletEnabled val="1"/>
        </dgm:presLayoutVars>
      </dgm:prSet>
      <dgm:spPr/>
    </dgm:pt>
    <dgm:pt modelId="{8520A7D0-D4BA-4F76-A2ED-E49033F93E2E}" type="pres">
      <dgm:prSet presAssocID="{F4FCCDA1-6172-468B-965C-C1B653FC8BD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68BFA0C-F399-4ACB-94AB-23C2F68C47B0}" type="presOf" srcId="{F4FCCDA1-6172-468B-965C-C1B653FC8BD3}" destId="{7A7D1023-F729-4481-BFCD-1028518A38BF}" srcOrd="0" destOrd="0" presId="urn:microsoft.com/office/officeart/2005/8/layout/chevron2"/>
    <dgm:cxn modelId="{44AD2B0D-7550-4ACE-B47C-D93D5656C0D3}" type="presOf" srcId="{452D3FCB-AA75-4AA7-ADE1-27000CDBC899}" destId="{D99D8165-0439-4473-A5B4-E17E6A941B16}" srcOrd="0" destOrd="0" presId="urn:microsoft.com/office/officeart/2005/8/layout/chevron2"/>
    <dgm:cxn modelId="{8AD1530E-C377-4144-B4D3-DDBA08C134F7}" srcId="{F569EA44-DE23-4FF4-8E98-342670307196}" destId="{6ECBAD9E-EFBE-481E-86EA-4DCC09E07977}" srcOrd="1" destOrd="0" parTransId="{48DCE1B7-E397-48F2-BC32-EB1321361F23}" sibTransId="{C8BFE66F-C44D-45F2-A27E-470DF45CF99C}"/>
    <dgm:cxn modelId="{125E7411-4F86-441E-8DC6-126DABCEB9AB}" srcId="{41FD9E05-6ACE-4D22-9B7C-A3B5D69F82B6}" destId="{F569EA44-DE23-4FF4-8E98-342670307196}" srcOrd="0" destOrd="0" parTransId="{4007E32D-0D83-47DD-90FB-200C094795A5}" sibTransId="{B088E929-74B8-4FC4-9697-758161D4D3EB}"/>
    <dgm:cxn modelId="{81F11526-A853-4895-AA12-0659C6CFB75C}" type="presOf" srcId="{CAB34CA8-89DA-45F8-B17B-A15F367F300D}" destId="{CF52B2B9-28D1-4A0F-8448-AFC56F2D616D}" srcOrd="0" destOrd="1" presId="urn:microsoft.com/office/officeart/2005/8/layout/chevron2"/>
    <dgm:cxn modelId="{43788430-BC8A-442A-BBDD-CCCD7D8AB546}" type="presOf" srcId="{9AE02B52-4926-4EAB-9736-9CBF601F7525}" destId="{D99D8165-0439-4473-A5B4-E17E6A941B16}" srcOrd="0" destOrd="3" presId="urn:microsoft.com/office/officeart/2005/8/layout/chevron2"/>
    <dgm:cxn modelId="{A213F730-2EDA-40C3-A31E-78C79A4DA0D6}" srcId="{41FD9E05-6ACE-4D22-9B7C-A3B5D69F82B6}" destId="{9C049642-48CD-4595-A264-E080266BE4CB}" srcOrd="2" destOrd="0" parTransId="{077316FE-4FEB-48B1-8BBD-06F25F426113}" sibTransId="{9A77007A-F4B5-48E7-A0A7-C8E8C94F3096}"/>
    <dgm:cxn modelId="{40E5903A-7A8F-42BC-93EF-0E4D43107894}" type="presOf" srcId="{2F5ABB19-5FB8-430C-9BAB-0891CD32506C}" destId="{EEABEECF-BEF7-492E-A59C-039E48AC89D2}" srcOrd="0" destOrd="0" presId="urn:microsoft.com/office/officeart/2005/8/layout/chevron2"/>
    <dgm:cxn modelId="{C56DBC64-7F2B-4226-863C-2362093C8E9A}" srcId="{41FD9E05-6ACE-4D22-9B7C-A3B5D69F82B6}" destId="{2F5ABB19-5FB8-430C-9BAB-0891CD32506C}" srcOrd="1" destOrd="0" parTransId="{5AF1CD23-145D-47D9-ACCC-D4A82B61BA49}" sibTransId="{ACF7D89C-3556-4D5D-81BA-227E5EAD1425}"/>
    <dgm:cxn modelId="{98D8EB6A-DDC4-40A0-870B-A610B18C5CEB}" type="presOf" srcId="{55E655C3-3203-479B-B04A-28D257C3BDD0}" destId="{8520A7D0-D4BA-4F76-A2ED-E49033F93E2E}" srcOrd="0" destOrd="0" presId="urn:microsoft.com/office/officeart/2005/8/layout/chevron2"/>
    <dgm:cxn modelId="{7315C06B-2911-41D7-A8E7-2599E921BD45}" type="presOf" srcId="{9C049642-48CD-4595-A264-E080266BE4CB}" destId="{70246256-BD21-4BB1-A81A-AEAEA09885C0}" srcOrd="0" destOrd="0" presId="urn:microsoft.com/office/officeart/2005/8/layout/chevron2"/>
    <dgm:cxn modelId="{5DBCD26B-2D8C-41B3-9844-24E1C9B818E5}" srcId="{9C049642-48CD-4595-A264-E080266BE4CB}" destId="{E44604C2-0977-4ACE-A689-D186D63669F2}" srcOrd="0" destOrd="0" parTransId="{196F6C41-4D94-4A9C-BA90-4D62F38800F8}" sibTransId="{DCCEC945-4E72-4BDF-9A6D-506836FC078F}"/>
    <dgm:cxn modelId="{FA04E96E-F273-43C1-9A64-257FA6142A07}" srcId="{41FD9E05-6ACE-4D22-9B7C-A3B5D69F82B6}" destId="{F4FCCDA1-6172-468B-965C-C1B653FC8BD3}" srcOrd="3" destOrd="0" parTransId="{7A236911-D05C-4277-863E-28D4EA451353}" sibTransId="{2F56F465-3832-4F70-BBCE-62733EF84A41}"/>
    <dgm:cxn modelId="{04719B72-2E77-4FF4-A0A2-386AA6DDD32F}" srcId="{9C049642-48CD-4595-A264-E080266BE4CB}" destId="{87FD276C-1E93-4CF6-9924-E42EEB2FFB8C}" srcOrd="1" destOrd="0" parTransId="{0C22A783-3533-4D81-9983-394CAE3B6E83}" sibTransId="{45FF918E-F342-46D0-A0DB-C4DD458E5B8B}"/>
    <dgm:cxn modelId="{9DFD8E79-9438-4472-8F7E-56AB7C6C9B8B}" type="presOf" srcId="{F569EA44-DE23-4FF4-8E98-342670307196}" destId="{CDDDC4FF-E32C-498E-AD0D-0516D9B66447}" srcOrd="0" destOrd="0" presId="urn:microsoft.com/office/officeart/2005/8/layout/chevron2"/>
    <dgm:cxn modelId="{2061C859-2DD6-4F7C-A5BA-CF2A8E621072}" type="presOf" srcId="{D9C8B5D3-C78A-4393-AE60-E65226CEFFC4}" destId="{8520A7D0-D4BA-4F76-A2ED-E49033F93E2E}" srcOrd="0" destOrd="1" presId="urn:microsoft.com/office/officeart/2005/8/layout/chevron2"/>
    <dgm:cxn modelId="{580A1C7C-6A1C-4B59-8693-23516E1E8789}" srcId="{2F5ABB19-5FB8-430C-9BAB-0891CD32506C}" destId="{4FBE518B-E371-45A0-953C-BA229CFEE396}" srcOrd="0" destOrd="0" parTransId="{B52ECCE4-E78A-4781-85D5-4BDE0F4A02D5}" sibTransId="{1F882915-18B4-4096-B58B-56FF54969847}"/>
    <dgm:cxn modelId="{FD6FCD85-08D5-4488-9E12-94E307337A98}" srcId="{F569EA44-DE23-4FF4-8E98-342670307196}" destId="{4216DD7F-1F4F-4CA6-9F7F-240F4EA5B8E6}" srcOrd="2" destOrd="0" parTransId="{FF863E38-E4C6-43C3-8D7F-EA040DD3041C}" sibTransId="{9639886E-B1F1-4078-A03C-5EFBFC2C8EA1}"/>
    <dgm:cxn modelId="{40B73A90-BFF9-4A27-9BE7-121683233717}" srcId="{F4FCCDA1-6172-468B-965C-C1B653FC8BD3}" destId="{55E655C3-3203-479B-B04A-28D257C3BDD0}" srcOrd="0" destOrd="0" parTransId="{28F3EA68-8712-4E80-AA5D-FC6CFE0876BF}" sibTransId="{11497799-0B80-458B-9EA3-DA4EC1CC0C0C}"/>
    <dgm:cxn modelId="{0FC20B9D-B096-4707-A240-004FE45D9CB8}" type="presOf" srcId="{4FBE518B-E371-45A0-953C-BA229CFEE396}" destId="{CF52B2B9-28D1-4A0F-8448-AFC56F2D616D}" srcOrd="0" destOrd="0" presId="urn:microsoft.com/office/officeart/2005/8/layout/chevron2"/>
    <dgm:cxn modelId="{5BABDE9E-C264-49E7-87E7-3FC0AB38EEE1}" srcId="{F4FCCDA1-6172-468B-965C-C1B653FC8BD3}" destId="{D9C8B5D3-C78A-4393-AE60-E65226CEFFC4}" srcOrd="1" destOrd="0" parTransId="{E19F4938-65AA-493D-9D18-DBEF56D1783B}" sibTransId="{44BB7B5D-E0DE-40A3-AEEC-62EFF3763728}"/>
    <dgm:cxn modelId="{8562AEB6-E183-4BAF-8663-B59E61CB8774}" type="presOf" srcId="{E44604C2-0977-4ACE-A689-D186D63669F2}" destId="{1953C15D-4932-4E9E-9DAD-67AD5193E97A}" srcOrd="0" destOrd="0" presId="urn:microsoft.com/office/officeart/2005/8/layout/chevron2"/>
    <dgm:cxn modelId="{1368AABF-8D1A-4FFF-8846-D2843C73E050}" srcId="{F569EA44-DE23-4FF4-8E98-342670307196}" destId="{452D3FCB-AA75-4AA7-ADE1-27000CDBC899}" srcOrd="0" destOrd="0" parTransId="{3BC47F95-8E36-4CE3-B307-283C2F41CE3A}" sibTransId="{FB5BA23D-7B95-4E53-B46A-B2ED56795E18}"/>
    <dgm:cxn modelId="{C4DBFBCD-B1DF-4F59-8C7C-0A4A9679990F}" type="presOf" srcId="{87FD276C-1E93-4CF6-9924-E42EEB2FFB8C}" destId="{1953C15D-4932-4E9E-9DAD-67AD5193E97A}" srcOrd="0" destOrd="1" presId="urn:microsoft.com/office/officeart/2005/8/layout/chevron2"/>
    <dgm:cxn modelId="{38876BCF-F6A5-4A2E-81A2-922D28AFA86B}" type="presOf" srcId="{41FD9E05-6ACE-4D22-9B7C-A3B5D69F82B6}" destId="{C1652460-EC80-4BCD-A9F3-50ED6806AEDB}" srcOrd="0" destOrd="0" presId="urn:microsoft.com/office/officeart/2005/8/layout/chevron2"/>
    <dgm:cxn modelId="{B2D1CBD8-24B4-4B53-9A69-5CAF191B1CF2}" srcId="{2F5ABB19-5FB8-430C-9BAB-0891CD32506C}" destId="{CAB34CA8-89DA-45F8-B17B-A15F367F300D}" srcOrd="1" destOrd="0" parTransId="{3FC494A6-1785-4607-85F4-0F9E95636D1A}" sibTransId="{B212C23A-EEC6-4445-994C-49408CB1293C}"/>
    <dgm:cxn modelId="{5DE9ADE5-D7D9-44D7-9810-F6081CCC36D1}" type="presOf" srcId="{4216DD7F-1F4F-4CA6-9F7F-240F4EA5B8E6}" destId="{D99D8165-0439-4473-A5B4-E17E6A941B16}" srcOrd="0" destOrd="2" presId="urn:microsoft.com/office/officeart/2005/8/layout/chevron2"/>
    <dgm:cxn modelId="{BA16E4E7-255B-476F-8E17-9FB70E4DB1B5}" type="presOf" srcId="{6ECBAD9E-EFBE-481E-86EA-4DCC09E07977}" destId="{D99D8165-0439-4473-A5B4-E17E6A941B16}" srcOrd="0" destOrd="1" presId="urn:microsoft.com/office/officeart/2005/8/layout/chevron2"/>
    <dgm:cxn modelId="{F7CABCEB-F070-41DA-BBA5-0CED1D6A3393}" srcId="{F569EA44-DE23-4FF4-8E98-342670307196}" destId="{9AE02B52-4926-4EAB-9736-9CBF601F7525}" srcOrd="3" destOrd="0" parTransId="{2491FA5E-9DF2-4DB7-9F83-E90DBAF9CEE3}" sibTransId="{D3917941-D561-4532-A10D-6DE913CC5E7C}"/>
    <dgm:cxn modelId="{12452774-9F63-475C-B99D-FA60370FDD19}" type="presParOf" srcId="{C1652460-EC80-4BCD-A9F3-50ED6806AEDB}" destId="{0358FA75-560C-4FB0-B262-9CC707E01B1C}" srcOrd="0" destOrd="0" presId="urn:microsoft.com/office/officeart/2005/8/layout/chevron2"/>
    <dgm:cxn modelId="{A143998A-5EB5-4F37-AC68-BF88F078FBA6}" type="presParOf" srcId="{0358FA75-560C-4FB0-B262-9CC707E01B1C}" destId="{CDDDC4FF-E32C-498E-AD0D-0516D9B66447}" srcOrd="0" destOrd="0" presId="urn:microsoft.com/office/officeart/2005/8/layout/chevron2"/>
    <dgm:cxn modelId="{C84A8184-1ADD-4841-BFC2-CD8309FEBB9B}" type="presParOf" srcId="{0358FA75-560C-4FB0-B262-9CC707E01B1C}" destId="{D99D8165-0439-4473-A5B4-E17E6A941B16}" srcOrd="1" destOrd="0" presId="urn:microsoft.com/office/officeart/2005/8/layout/chevron2"/>
    <dgm:cxn modelId="{8DE9C658-33E5-4F63-8719-F5EA6CD503A3}" type="presParOf" srcId="{C1652460-EC80-4BCD-A9F3-50ED6806AEDB}" destId="{7E701FD6-8B5D-482F-B7A9-44AFBC375A54}" srcOrd="1" destOrd="0" presId="urn:microsoft.com/office/officeart/2005/8/layout/chevron2"/>
    <dgm:cxn modelId="{0D406F21-311C-42F5-9282-2B1B41B7BADF}" type="presParOf" srcId="{C1652460-EC80-4BCD-A9F3-50ED6806AEDB}" destId="{C537E0DB-90C1-4760-88C2-4D28C85D7742}" srcOrd="2" destOrd="0" presId="urn:microsoft.com/office/officeart/2005/8/layout/chevron2"/>
    <dgm:cxn modelId="{DDF2226A-34B8-4AEB-BA36-9A76978249E1}" type="presParOf" srcId="{C537E0DB-90C1-4760-88C2-4D28C85D7742}" destId="{EEABEECF-BEF7-492E-A59C-039E48AC89D2}" srcOrd="0" destOrd="0" presId="urn:microsoft.com/office/officeart/2005/8/layout/chevron2"/>
    <dgm:cxn modelId="{58C92E75-33BB-49CF-9536-284B6AA53582}" type="presParOf" srcId="{C537E0DB-90C1-4760-88C2-4D28C85D7742}" destId="{CF52B2B9-28D1-4A0F-8448-AFC56F2D616D}" srcOrd="1" destOrd="0" presId="urn:microsoft.com/office/officeart/2005/8/layout/chevron2"/>
    <dgm:cxn modelId="{615AAE29-8AA3-41C6-BD27-16E3BC8206B7}" type="presParOf" srcId="{C1652460-EC80-4BCD-A9F3-50ED6806AEDB}" destId="{3C257677-BE69-43B0-A8C8-B31D6A59F0C4}" srcOrd="3" destOrd="0" presId="urn:microsoft.com/office/officeart/2005/8/layout/chevron2"/>
    <dgm:cxn modelId="{8D90921A-35BF-4D67-8655-FB671F848A66}" type="presParOf" srcId="{C1652460-EC80-4BCD-A9F3-50ED6806AEDB}" destId="{415C2E0A-C471-4D1F-A034-29B1E041057C}" srcOrd="4" destOrd="0" presId="urn:microsoft.com/office/officeart/2005/8/layout/chevron2"/>
    <dgm:cxn modelId="{2B786963-7C87-4817-9A13-77BAF59A494F}" type="presParOf" srcId="{415C2E0A-C471-4D1F-A034-29B1E041057C}" destId="{70246256-BD21-4BB1-A81A-AEAEA09885C0}" srcOrd="0" destOrd="0" presId="urn:microsoft.com/office/officeart/2005/8/layout/chevron2"/>
    <dgm:cxn modelId="{E8B3A3BE-B26E-4047-B9A3-AD7E9ED125E6}" type="presParOf" srcId="{415C2E0A-C471-4D1F-A034-29B1E041057C}" destId="{1953C15D-4932-4E9E-9DAD-67AD5193E97A}" srcOrd="1" destOrd="0" presId="urn:microsoft.com/office/officeart/2005/8/layout/chevron2"/>
    <dgm:cxn modelId="{199C45C9-CD80-46FC-8359-195B1108AB72}" type="presParOf" srcId="{C1652460-EC80-4BCD-A9F3-50ED6806AEDB}" destId="{5438534A-494D-4CBB-A83E-EC4836E2F9C8}" srcOrd="5" destOrd="0" presId="urn:microsoft.com/office/officeart/2005/8/layout/chevron2"/>
    <dgm:cxn modelId="{CDD8DD59-6D9F-405E-B4D4-5033B4F86646}" type="presParOf" srcId="{C1652460-EC80-4BCD-A9F3-50ED6806AEDB}" destId="{211619BF-E508-4C82-9584-67082D2E3BDA}" srcOrd="6" destOrd="0" presId="urn:microsoft.com/office/officeart/2005/8/layout/chevron2"/>
    <dgm:cxn modelId="{80761023-D9E9-4C44-B20C-2DFE976403CD}" type="presParOf" srcId="{211619BF-E508-4C82-9584-67082D2E3BDA}" destId="{7A7D1023-F729-4481-BFCD-1028518A38BF}" srcOrd="0" destOrd="0" presId="urn:microsoft.com/office/officeart/2005/8/layout/chevron2"/>
    <dgm:cxn modelId="{136B45ED-0EDC-4117-851F-6019BF9D7EC8}" type="presParOf" srcId="{211619BF-E508-4C82-9584-67082D2E3BDA}" destId="{8520A7D0-D4BA-4F76-A2ED-E49033F93E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309F95-A6C6-4FA7-97BA-88957D7578F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913B475-B419-4ED3-B527-E79C1F8E072C}">
      <dgm:prSet phldrT="[Text]" custT="1"/>
      <dgm:spPr/>
      <dgm:t>
        <a:bodyPr/>
        <a:lstStyle/>
        <a:p>
          <a:r>
            <a:rPr lang="en-IN" sz="1200" b="1" i="0" dirty="0"/>
            <a:t>Active and Fitness Enthusiasts</a:t>
          </a:r>
          <a:endParaRPr lang="en-IN" sz="1200" b="1" dirty="0"/>
        </a:p>
      </dgm:t>
    </dgm:pt>
    <dgm:pt modelId="{29F48294-0D11-466E-AC71-E01B57537D22}" type="parTrans" cxnId="{581B246F-422E-4752-8DED-C174D96F4060}">
      <dgm:prSet/>
      <dgm:spPr/>
      <dgm:t>
        <a:bodyPr/>
        <a:lstStyle/>
        <a:p>
          <a:endParaRPr lang="en-IN" sz="1200" b="1"/>
        </a:p>
      </dgm:t>
    </dgm:pt>
    <dgm:pt modelId="{731DDFF9-0F72-4ADA-833B-1A427B39797A}" type="sibTrans" cxnId="{581B246F-422E-4752-8DED-C174D96F4060}">
      <dgm:prSet/>
      <dgm:spPr/>
      <dgm:t>
        <a:bodyPr/>
        <a:lstStyle/>
        <a:p>
          <a:endParaRPr lang="en-IN" sz="1200" b="1"/>
        </a:p>
      </dgm:t>
    </dgm:pt>
    <dgm:pt modelId="{0066C6EB-49AA-4782-9562-FC23CD156625}">
      <dgm:prSet phldrT="[Text]" custT="1"/>
      <dgm:spPr/>
      <dgm:t>
        <a:bodyPr/>
        <a:lstStyle/>
        <a:p>
          <a:endParaRPr lang="en-IN" sz="1200" b="1" i="0" dirty="0"/>
        </a:p>
        <a:p>
          <a:r>
            <a:rPr lang="en-IN" sz="1200" b="1" i="0" dirty="0"/>
            <a:t>Young Professionals and Students</a:t>
          </a:r>
        </a:p>
        <a:p>
          <a:endParaRPr lang="en-IN" sz="1200" b="1" dirty="0"/>
        </a:p>
      </dgm:t>
    </dgm:pt>
    <dgm:pt modelId="{474E8617-387E-460C-B81E-49BACD6B0B79}" type="parTrans" cxnId="{58996975-136C-47EF-9A98-EE184FFAEA95}">
      <dgm:prSet/>
      <dgm:spPr/>
      <dgm:t>
        <a:bodyPr/>
        <a:lstStyle/>
        <a:p>
          <a:endParaRPr lang="en-IN" sz="1200" b="1"/>
        </a:p>
      </dgm:t>
    </dgm:pt>
    <dgm:pt modelId="{C9299939-84D7-4604-94FE-2F4B1375D53C}" type="sibTrans" cxnId="{58996975-136C-47EF-9A98-EE184FFAEA95}">
      <dgm:prSet/>
      <dgm:spPr/>
      <dgm:t>
        <a:bodyPr/>
        <a:lstStyle/>
        <a:p>
          <a:endParaRPr lang="en-IN" sz="1200" b="1"/>
        </a:p>
      </dgm:t>
    </dgm:pt>
    <dgm:pt modelId="{9207868E-F06F-4885-9247-DF31382C9C0E}">
      <dgm:prSet phldrT="[Text]" custT="1"/>
      <dgm:spPr/>
      <dgm:t>
        <a:bodyPr/>
        <a:lstStyle/>
        <a:p>
          <a:r>
            <a:rPr lang="en-IN" sz="1200" b="1" i="0" dirty="0"/>
            <a:t>Travelers and Adventurers</a:t>
          </a:r>
          <a:endParaRPr lang="en-IN" sz="1200" b="1" dirty="0"/>
        </a:p>
      </dgm:t>
    </dgm:pt>
    <dgm:pt modelId="{7FB05110-CC04-45D8-94B3-50736F33D9F4}" type="parTrans" cxnId="{392ACA94-131A-42D7-9F4F-FAB26D3C91F4}">
      <dgm:prSet/>
      <dgm:spPr/>
      <dgm:t>
        <a:bodyPr/>
        <a:lstStyle/>
        <a:p>
          <a:endParaRPr lang="en-IN" sz="1200" b="1"/>
        </a:p>
      </dgm:t>
    </dgm:pt>
    <dgm:pt modelId="{BD7199EB-762D-4F06-868A-F8E3E2730E1F}" type="sibTrans" cxnId="{392ACA94-131A-42D7-9F4F-FAB26D3C91F4}">
      <dgm:prSet/>
      <dgm:spPr/>
      <dgm:t>
        <a:bodyPr/>
        <a:lstStyle/>
        <a:p>
          <a:endParaRPr lang="en-IN" sz="1200" b="1"/>
        </a:p>
      </dgm:t>
    </dgm:pt>
    <dgm:pt modelId="{F3566CE9-091A-44AB-B93B-54A4A93E488E}">
      <dgm:prSet phldrT="[Text]" custT="1"/>
      <dgm:spPr/>
      <dgm:t>
        <a:bodyPr/>
        <a:lstStyle/>
        <a:p>
          <a:r>
            <a:rPr lang="en-IN" sz="1200" b="1" i="0" dirty="0"/>
            <a:t>Gamers and </a:t>
          </a:r>
        </a:p>
        <a:p>
          <a:r>
            <a:rPr lang="en-IN" sz="1200" b="1" i="0" dirty="0"/>
            <a:t>E-Sports Enthusiasts</a:t>
          </a:r>
          <a:endParaRPr lang="en-IN" sz="1200" b="1" dirty="0"/>
        </a:p>
      </dgm:t>
    </dgm:pt>
    <dgm:pt modelId="{B82CEFA1-87AB-43CB-8C17-B745F583A67A}" type="parTrans" cxnId="{B86E4074-50B2-4A09-A2DE-CC126585F10B}">
      <dgm:prSet/>
      <dgm:spPr/>
      <dgm:t>
        <a:bodyPr/>
        <a:lstStyle/>
        <a:p>
          <a:endParaRPr lang="en-IN" sz="1200" b="1"/>
        </a:p>
      </dgm:t>
    </dgm:pt>
    <dgm:pt modelId="{1FA3287F-FD6C-4917-8729-DF3F23578088}" type="sibTrans" cxnId="{B86E4074-50B2-4A09-A2DE-CC126585F10B}">
      <dgm:prSet/>
      <dgm:spPr/>
      <dgm:t>
        <a:bodyPr/>
        <a:lstStyle/>
        <a:p>
          <a:endParaRPr lang="en-IN" sz="1200" b="1"/>
        </a:p>
      </dgm:t>
    </dgm:pt>
    <dgm:pt modelId="{7085D6D6-3599-418C-83D9-8FE0AB132D9E}">
      <dgm:prSet phldrT="[Text]" custT="1"/>
      <dgm:spPr/>
      <dgm:t>
        <a:bodyPr/>
        <a:lstStyle/>
        <a:p>
          <a:endParaRPr lang="en-IN" sz="1200" b="1" i="0" dirty="0"/>
        </a:p>
        <a:p>
          <a:r>
            <a:rPr lang="en-IN" sz="1200" b="1" i="0" dirty="0"/>
            <a:t>Night Shift Workers</a:t>
          </a:r>
        </a:p>
        <a:p>
          <a:endParaRPr lang="en-IN" sz="1200" b="1" dirty="0"/>
        </a:p>
      </dgm:t>
    </dgm:pt>
    <dgm:pt modelId="{F0A35A89-9480-47DC-B914-776F509D5989}" type="parTrans" cxnId="{8288EC6F-E7FD-4D6D-8FF6-3934FCEB6993}">
      <dgm:prSet/>
      <dgm:spPr/>
      <dgm:t>
        <a:bodyPr/>
        <a:lstStyle/>
        <a:p>
          <a:endParaRPr lang="en-IN" sz="1200" b="1"/>
        </a:p>
      </dgm:t>
    </dgm:pt>
    <dgm:pt modelId="{F4C7121D-D92E-419E-B23C-00063944DD61}" type="sibTrans" cxnId="{8288EC6F-E7FD-4D6D-8FF6-3934FCEB6993}">
      <dgm:prSet/>
      <dgm:spPr/>
      <dgm:t>
        <a:bodyPr/>
        <a:lstStyle/>
        <a:p>
          <a:endParaRPr lang="en-IN" sz="1200" b="1"/>
        </a:p>
      </dgm:t>
    </dgm:pt>
    <dgm:pt modelId="{B8F4D0DD-0BE3-4964-B4FF-06E3E164E26C}" type="pres">
      <dgm:prSet presAssocID="{4B309F95-A6C6-4FA7-97BA-88957D7578FB}" presName="cycle" presStyleCnt="0">
        <dgm:presLayoutVars>
          <dgm:dir/>
          <dgm:resizeHandles val="exact"/>
        </dgm:presLayoutVars>
      </dgm:prSet>
      <dgm:spPr/>
    </dgm:pt>
    <dgm:pt modelId="{B97042A4-4A2D-4AF1-9349-C03E793178CC}" type="pres">
      <dgm:prSet presAssocID="{2913B475-B419-4ED3-B527-E79C1F8E072C}" presName="node" presStyleLbl="node1" presStyleIdx="0" presStyleCnt="5">
        <dgm:presLayoutVars>
          <dgm:bulletEnabled val="1"/>
        </dgm:presLayoutVars>
      </dgm:prSet>
      <dgm:spPr/>
    </dgm:pt>
    <dgm:pt modelId="{CFD03178-59A0-4F16-9FFF-8C5AF52A6F3F}" type="pres">
      <dgm:prSet presAssocID="{2913B475-B419-4ED3-B527-E79C1F8E072C}" presName="spNode" presStyleCnt="0"/>
      <dgm:spPr/>
    </dgm:pt>
    <dgm:pt modelId="{87E68D12-C2F2-42CB-957B-9BF8CB72392A}" type="pres">
      <dgm:prSet presAssocID="{731DDFF9-0F72-4ADA-833B-1A427B39797A}" presName="sibTrans" presStyleLbl="sibTrans1D1" presStyleIdx="0" presStyleCnt="5"/>
      <dgm:spPr/>
    </dgm:pt>
    <dgm:pt modelId="{0422BD1A-A48C-40B1-9B68-3AC8D67B4DB4}" type="pres">
      <dgm:prSet presAssocID="{0066C6EB-49AA-4782-9562-FC23CD156625}" presName="node" presStyleLbl="node1" presStyleIdx="1" presStyleCnt="5">
        <dgm:presLayoutVars>
          <dgm:bulletEnabled val="1"/>
        </dgm:presLayoutVars>
      </dgm:prSet>
      <dgm:spPr/>
    </dgm:pt>
    <dgm:pt modelId="{81838BDB-9B31-41A4-81E0-23C04CF578FB}" type="pres">
      <dgm:prSet presAssocID="{0066C6EB-49AA-4782-9562-FC23CD156625}" presName="spNode" presStyleCnt="0"/>
      <dgm:spPr/>
    </dgm:pt>
    <dgm:pt modelId="{E25E3ED0-57DD-4E43-A1C7-AC8E2A44950C}" type="pres">
      <dgm:prSet presAssocID="{C9299939-84D7-4604-94FE-2F4B1375D53C}" presName="sibTrans" presStyleLbl="sibTrans1D1" presStyleIdx="1" presStyleCnt="5"/>
      <dgm:spPr/>
    </dgm:pt>
    <dgm:pt modelId="{B7CB742B-C1FF-4545-8DB8-303267FED6B7}" type="pres">
      <dgm:prSet presAssocID="{9207868E-F06F-4885-9247-DF31382C9C0E}" presName="node" presStyleLbl="node1" presStyleIdx="2" presStyleCnt="5">
        <dgm:presLayoutVars>
          <dgm:bulletEnabled val="1"/>
        </dgm:presLayoutVars>
      </dgm:prSet>
      <dgm:spPr/>
    </dgm:pt>
    <dgm:pt modelId="{04A74298-9C8D-435E-BA30-6E7B354ACED9}" type="pres">
      <dgm:prSet presAssocID="{9207868E-F06F-4885-9247-DF31382C9C0E}" presName="spNode" presStyleCnt="0"/>
      <dgm:spPr/>
    </dgm:pt>
    <dgm:pt modelId="{EE53D66E-31AC-4287-9E0A-335C84C2B719}" type="pres">
      <dgm:prSet presAssocID="{BD7199EB-762D-4F06-868A-F8E3E2730E1F}" presName="sibTrans" presStyleLbl="sibTrans1D1" presStyleIdx="2" presStyleCnt="5"/>
      <dgm:spPr/>
    </dgm:pt>
    <dgm:pt modelId="{A7E98CAF-E761-493E-8A40-3BD2C5F88499}" type="pres">
      <dgm:prSet presAssocID="{F3566CE9-091A-44AB-B93B-54A4A93E488E}" presName="node" presStyleLbl="node1" presStyleIdx="3" presStyleCnt="5">
        <dgm:presLayoutVars>
          <dgm:bulletEnabled val="1"/>
        </dgm:presLayoutVars>
      </dgm:prSet>
      <dgm:spPr/>
    </dgm:pt>
    <dgm:pt modelId="{435BEB64-A739-4B77-9398-520145830A99}" type="pres">
      <dgm:prSet presAssocID="{F3566CE9-091A-44AB-B93B-54A4A93E488E}" presName="spNode" presStyleCnt="0"/>
      <dgm:spPr/>
    </dgm:pt>
    <dgm:pt modelId="{C052770B-04A1-4435-BC8B-97A54965C19E}" type="pres">
      <dgm:prSet presAssocID="{1FA3287F-FD6C-4917-8729-DF3F23578088}" presName="sibTrans" presStyleLbl="sibTrans1D1" presStyleIdx="3" presStyleCnt="5"/>
      <dgm:spPr/>
    </dgm:pt>
    <dgm:pt modelId="{F4AA6E8F-FF32-4B88-B26B-1026DD3802D4}" type="pres">
      <dgm:prSet presAssocID="{7085D6D6-3599-418C-83D9-8FE0AB132D9E}" presName="node" presStyleLbl="node1" presStyleIdx="4" presStyleCnt="5">
        <dgm:presLayoutVars>
          <dgm:bulletEnabled val="1"/>
        </dgm:presLayoutVars>
      </dgm:prSet>
      <dgm:spPr/>
    </dgm:pt>
    <dgm:pt modelId="{39E38429-CB55-4CC5-9BAD-8855A96C467A}" type="pres">
      <dgm:prSet presAssocID="{7085D6D6-3599-418C-83D9-8FE0AB132D9E}" presName="spNode" presStyleCnt="0"/>
      <dgm:spPr/>
    </dgm:pt>
    <dgm:pt modelId="{EE2FEBED-CF53-4434-B947-A8121A81EAD0}" type="pres">
      <dgm:prSet presAssocID="{F4C7121D-D92E-419E-B23C-00063944DD61}" presName="sibTrans" presStyleLbl="sibTrans1D1" presStyleIdx="4" presStyleCnt="5"/>
      <dgm:spPr/>
    </dgm:pt>
  </dgm:ptLst>
  <dgm:cxnLst>
    <dgm:cxn modelId="{19F83A0F-72C1-4825-9601-4D5769D05AED}" type="presOf" srcId="{2913B475-B419-4ED3-B527-E79C1F8E072C}" destId="{B97042A4-4A2D-4AF1-9349-C03E793178CC}" srcOrd="0" destOrd="0" presId="urn:microsoft.com/office/officeart/2005/8/layout/cycle6"/>
    <dgm:cxn modelId="{8B63031D-548A-4B7A-87C5-9B34D51B4486}" type="presOf" srcId="{0066C6EB-49AA-4782-9562-FC23CD156625}" destId="{0422BD1A-A48C-40B1-9B68-3AC8D67B4DB4}" srcOrd="0" destOrd="0" presId="urn:microsoft.com/office/officeart/2005/8/layout/cycle6"/>
    <dgm:cxn modelId="{9606D061-22F5-4BF9-9B12-3CD0EDDC3440}" type="presOf" srcId="{9207868E-F06F-4885-9247-DF31382C9C0E}" destId="{B7CB742B-C1FF-4545-8DB8-303267FED6B7}" srcOrd="0" destOrd="0" presId="urn:microsoft.com/office/officeart/2005/8/layout/cycle6"/>
    <dgm:cxn modelId="{581B246F-422E-4752-8DED-C174D96F4060}" srcId="{4B309F95-A6C6-4FA7-97BA-88957D7578FB}" destId="{2913B475-B419-4ED3-B527-E79C1F8E072C}" srcOrd="0" destOrd="0" parTransId="{29F48294-0D11-466E-AC71-E01B57537D22}" sibTransId="{731DDFF9-0F72-4ADA-833B-1A427B39797A}"/>
    <dgm:cxn modelId="{8288EC6F-E7FD-4D6D-8FF6-3934FCEB6993}" srcId="{4B309F95-A6C6-4FA7-97BA-88957D7578FB}" destId="{7085D6D6-3599-418C-83D9-8FE0AB132D9E}" srcOrd="4" destOrd="0" parTransId="{F0A35A89-9480-47DC-B914-776F509D5989}" sibTransId="{F4C7121D-D92E-419E-B23C-00063944DD61}"/>
    <dgm:cxn modelId="{B86E4074-50B2-4A09-A2DE-CC126585F10B}" srcId="{4B309F95-A6C6-4FA7-97BA-88957D7578FB}" destId="{F3566CE9-091A-44AB-B93B-54A4A93E488E}" srcOrd="3" destOrd="0" parTransId="{B82CEFA1-87AB-43CB-8C17-B745F583A67A}" sibTransId="{1FA3287F-FD6C-4917-8729-DF3F23578088}"/>
    <dgm:cxn modelId="{58996975-136C-47EF-9A98-EE184FFAEA95}" srcId="{4B309F95-A6C6-4FA7-97BA-88957D7578FB}" destId="{0066C6EB-49AA-4782-9562-FC23CD156625}" srcOrd="1" destOrd="0" parTransId="{474E8617-387E-460C-B81E-49BACD6B0B79}" sibTransId="{C9299939-84D7-4604-94FE-2F4B1375D53C}"/>
    <dgm:cxn modelId="{20F2BF7D-4149-4D10-B08C-67B7B642DA54}" type="presOf" srcId="{4B309F95-A6C6-4FA7-97BA-88957D7578FB}" destId="{B8F4D0DD-0BE3-4964-B4FF-06E3E164E26C}" srcOrd="0" destOrd="0" presId="urn:microsoft.com/office/officeart/2005/8/layout/cycle6"/>
    <dgm:cxn modelId="{8C884F7E-1CAF-4BEB-9C87-564FA5DC1C10}" type="presOf" srcId="{F4C7121D-D92E-419E-B23C-00063944DD61}" destId="{EE2FEBED-CF53-4434-B947-A8121A81EAD0}" srcOrd="0" destOrd="0" presId="urn:microsoft.com/office/officeart/2005/8/layout/cycle6"/>
    <dgm:cxn modelId="{392ACA94-131A-42D7-9F4F-FAB26D3C91F4}" srcId="{4B309F95-A6C6-4FA7-97BA-88957D7578FB}" destId="{9207868E-F06F-4885-9247-DF31382C9C0E}" srcOrd="2" destOrd="0" parTransId="{7FB05110-CC04-45D8-94B3-50736F33D9F4}" sibTransId="{BD7199EB-762D-4F06-868A-F8E3E2730E1F}"/>
    <dgm:cxn modelId="{0E2CE59C-7811-40C1-91AB-AA829CE7745A}" type="presOf" srcId="{F3566CE9-091A-44AB-B93B-54A4A93E488E}" destId="{A7E98CAF-E761-493E-8A40-3BD2C5F88499}" srcOrd="0" destOrd="0" presId="urn:microsoft.com/office/officeart/2005/8/layout/cycle6"/>
    <dgm:cxn modelId="{F8581CAF-88EB-4142-A827-360E743C3AE8}" type="presOf" srcId="{7085D6D6-3599-418C-83D9-8FE0AB132D9E}" destId="{F4AA6E8F-FF32-4B88-B26B-1026DD3802D4}" srcOrd="0" destOrd="0" presId="urn:microsoft.com/office/officeart/2005/8/layout/cycle6"/>
    <dgm:cxn modelId="{291F88D3-84BE-4DB8-BCDB-5BBE9DF46BE5}" type="presOf" srcId="{C9299939-84D7-4604-94FE-2F4B1375D53C}" destId="{E25E3ED0-57DD-4E43-A1C7-AC8E2A44950C}" srcOrd="0" destOrd="0" presId="urn:microsoft.com/office/officeart/2005/8/layout/cycle6"/>
    <dgm:cxn modelId="{1DC266E5-4F31-4A0B-872D-FA3FDBFAF2AF}" type="presOf" srcId="{BD7199EB-762D-4F06-868A-F8E3E2730E1F}" destId="{EE53D66E-31AC-4287-9E0A-335C84C2B719}" srcOrd="0" destOrd="0" presId="urn:microsoft.com/office/officeart/2005/8/layout/cycle6"/>
    <dgm:cxn modelId="{901211EC-9214-4296-BCF1-F8754FAA2179}" type="presOf" srcId="{1FA3287F-FD6C-4917-8729-DF3F23578088}" destId="{C052770B-04A1-4435-BC8B-97A54965C19E}" srcOrd="0" destOrd="0" presId="urn:microsoft.com/office/officeart/2005/8/layout/cycle6"/>
    <dgm:cxn modelId="{8B12A1EE-3F3A-4213-911C-20B913FB0727}" type="presOf" srcId="{731DDFF9-0F72-4ADA-833B-1A427B39797A}" destId="{87E68D12-C2F2-42CB-957B-9BF8CB72392A}" srcOrd="0" destOrd="0" presId="urn:microsoft.com/office/officeart/2005/8/layout/cycle6"/>
    <dgm:cxn modelId="{6F36DE9A-1D73-4B7C-8CC7-4F482ACBAB12}" type="presParOf" srcId="{B8F4D0DD-0BE3-4964-B4FF-06E3E164E26C}" destId="{B97042A4-4A2D-4AF1-9349-C03E793178CC}" srcOrd="0" destOrd="0" presId="urn:microsoft.com/office/officeart/2005/8/layout/cycle6"/>
    <dgm:cxn modelId="{30F73A19-D142-4FC9-A2DE-D3DF540DBB65}" type="presParOf" srcId="{B8F4D0DD-0BE3-4964-B4FF-06E3E164E26C}" destId="{CFD03178-59A0-4F16-9FFF-8C5AF52A6F3F}" srcOrd="1" destOrd="0" presId="urn:microsoft.com/office/officeart/2005/8/layout/cycle6"/>
    <dgm:cxn modelId="{2DC28CC5-3EAA-4EE0-871F-8A6013DBD30C}" type="presParOf" srcId="{B8F4D0DD-0BE3-4964-B4FF-06E3E164E26C}" destId="{87E68D12-C2F2-42CB-957B-9BF8CB72392A}" srcOrd="2" destOrd="0" presId="urn:microsoft.com/office/officeart/2005/8/layout/cycle6"/>
    <dgm:cxn modelId="{C73EE00F-9F82-4B47-835D-4E9A2EC6B4EE}" type="presParOf" srcId="{B8F4D0DD-0BE3-4964-B4FF-06E3E164E26C}" destId="{0422BD1A-A48C-40B1-9B68-3AC8D67B4DB4}" srcOrd="3" destOrd="0" presId="urn:microsoft.com/office/officeart/2005/8/layout/cycle6"/>
    <dgm:cxn modelId="{0E84DABB-6E96-42F4-89ED-69CEE0A0603D}" type="presParOf" srcId="{B8F4D0DD-0BE3-4964-B4FF-06E3E164E26C}" destId="{81838BDB-9B31-41A4-81E0-23C04CF578FB}" srcOrd="4" destOrd="0" presId="urn:microsoft.com/office/officeart/2005/8/layout/cycle6"/>
    <dgm:cxn modelId="{390259DE-1115-46C7-8662-AEEEFB48D734}" type="presParOf" srcId="{B8F4D0DD-0BE3-4964-B4FF-06E3E164E26C}" destId="{E25E3ED0-57DD-4E43-A1C7-AC8E2A44950C}" srcOrd="5" destOrd="0" presId="urn:microsoft.com/office/officeart/2005/8/layout/cycle6"/>
    <dgm:cxn modelId="{117D0F1B-F2FB-40A9-BF32-F950D03B0810}" type="presParOf" srcId="{B8F4D0DD-0BE3-4964-B4FF-06E3E164E26C}" destId="{B7CB742B-C1FF-4545-8DB8-303267FED6B7}" srcOrd="6" destOrd="0" presId="urn:microsoft.com/office/officeart/2005/8/layout/cycle6"/>
    <dgm:cxn modelId="{B8AC54DD-DB08-4356-A8E4-7C190224CC9F}" type="presParOf" srcId="{B8F4D0DD-0BE3-4964-B4FF-06E3E164E26C}" destId="{04A74298-9C8D-435E-BA30-6E7B354ACED9}" srcOrd="7" destOrd="0" presId="urn:microsoft.com/office/officeart/2005/8/layout/cycle6"/>
    <dgm:cxn modelId="{1212BA2B-6BE5-4786-9DF5-F2DF0C5D31C0}" type="presParOf" srcId="{B8F4D0DD-0BE3-4964-B4FF-06E3E164E26C}" destId="{EE53D66E-31AC-4287-9E0A-335C84C2B719}" srcOrd="8" destOrd="0" presId="urn:microsoft.com/office/officeart/2005/8/layout/cycle6"/>
    <dgm:cxn modelId="{A1251395-62A8-4013-9855-250B87389126}" type="presParOf" srcId="{B8F4D0DD-0BE3-4964-B4FF-06E3E164E26C}" destId="{A7E98CAF-E761-493E-8A40-3BD2C5F88499}" srcOrd="9" destOrd="0" presId="urn:microsoft.com/office/officeart/2005/8/layout/cycle6"/>
    <dgm:cxn modelId="{146B5782-2C86-42AA-BB82-4BD0D2D30872}" type="presParOf" srcId="{B8F4D0DD-0BE3-4964-B4FF-06E3E164E26C}" destId="{435BEB64-A739-4B77-9398-520145830A99}" srcOrd="10" destOrd="0" presId="urn:microsoft.com/office/officeart/2005/8/layout/cycle6"/>
    <dgm:cxn modelId="{DB77990F-6E97-42A2-A606-8F14D419F2F9}" type="presParOf" srcId="{B8F4D0DD-0BE3-4964-B4FF-06E3E164E26C}" destId="{C052770B-04A1-4435-BC8B-97A54965C19E}" srcOrd="11" destOrd="0" presId="urn:microsoft.com/office/officeart/2005/8/layout/cycle6"/>
    <dgm:cxn modelId="{72122458-A138-4CC5-8FA2-062C333575FA}" type="presParOf" srcId="{B8F4D0DD-0BE3-4964-B4FF-06E3E164E26C}" destId="{F4AA6E8F-FF32-4B88-B26B-1026DD3802D4}" srcOrd="12" destOrd="0" presId="urn:microsoft.com/office/officeart/2005/8/layout/cycle6"/>
    <dgm:cxn modelId="{139DF792-3C11-420B-B296-9ABB8DB79C01}" type="presParOf" srcId="{B8F4D0DD-0BE3-4964-B4FF-06E3E164E26C}" destId="{39E38429-CB55-4CC5-9BAD-8855A96C467A}" srcOrd="13" destOrd="0" presId="urn:microsoft.com/office/officeart/2005/8/layout/cycle6"/>
    <dgm:cxn modelId="{FA3AAFD3-2C0F-42B8-81E0-4903B3F61D74}" type="presParOf" srcId="{B8F4D0DD-0BE3-4964-B4FF-06E3E164E26C}" destId="{EE2FEBED-CF53-4434-B947-A8121A81EAD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2B33D-E747-422E-814D-CFE8F19842E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7EB4DD4-ABA6-466C-9917-2A6C3C30A8C0}">
      <dgm:prSet phldrT="[Text]" custT="1"/>
      <dgm:spPr/>
      <dgm:t>
        <a:bodyPr/>
        <a:lstStyle/>
        <a:p>
          <a:r>
            <a:rPr lang="en-US" sz="1100" b="1" dirty="0"/>
            <a:t>Benefits of Energy drink</a:t>
          </a:r>
          <a:endParaRPr lang="en-IN" sz="1100" b="1" dirty="0"/>
        </a:p>
      </dgm:t>
    </dgm:pt>
    <dgm:pt modelId="{538075A3-0B61-4897-BE54-90730223C978}" type="parTrans" cxnId="{9E4E00C8-D6F2-4EF8-906C-AD9A76524808}">
      <dgm:prSet/>
      <dgm:spPr/>
      <dgm:t>
        <a:bodyPr/>
        <a:lstStyle/>
        <a:p>
          <a:endParaRPr lang="en-IN" sz="1100" b="1"/>
        </a:p>
      </dgm:t>
    </dgm:pt>
    <dgm:pt modelId="{3D226A7B-6C4F-4300-84D0-BD2026BB4279}" type="sibTrans" cxnId="{9E4E00C8-D6F2-4EF8-906C-AD9A76524808}">
      <dgm:prSet/>
      <dgm:spPr/>
      <dgm:t>
        <a:bodyPr/>
        <a:lstStyle/>
        <a:p>
          <a:endParaRPr lang="en-IN" sz="1100" b="1"/>
        </a:p>
      </dgm:t>
    </dgm:pt>
    <dgm:pt modelId="{3BBE7AA6-8FC8-4FDA-8988-A00B957F2B26}">
      <dgm:prSet phldrT="[Text]" custT="1"/>
      <dgm:spPr/>
      <dgm:t>
        <a:bodyPr/>
        <a:lstStyle/>
        <a:p>
          <a:r>
            <a:rPr lang="en-IN" sz="1100" b="1" i="0" dirty="0"/>
            <a:t>Increased Energy and Alertness</a:t>
          </a:r>
        </a:p>
        <a:p>
          <a:endParaRPr lang="en-IN" sz="1100" b="1" dirty="0"/>
        </a:p>
      </dgm:t>
    </dgm:pt>
    <dgm:pt modelId="{31CED0C0-45DC-4117-A1C1-7DBE9119D561}" type="parTrans" cxnId="{EB1DF671-34E6-457A-9A85-AF63DAA727FA}">
      <dgm:prSet/>
      <dgm:spPr/>
      <dgm:t>
        <a:bodyPr/>
        <a:lstStyle/>
        <a:p>
          <a:endParaRPr lang="en-IN" sz="1100" b="1"/>
        </a:p>
      </dgm:t>
    </dgm:pt>
    <dgm:pt modelId="{00141C29-D6D9-4793-91FA-38F89AB3CC6C}" type="sibTrans" cxnId="{EB1DF671-34E6-457A-9A85-AF63DAA727FA}">
      <dgm:prSet/>
      <dgm:spPr/>
      <dgm:t>
        <a:bodyPr/>
        <a:lstStyle/>
        <a:p>
          <a:endParaRPr lang="en-IN" sz="1100" b="1"/>
        </a:p>
      </dgm:t>
    </dgm:pt>
    <dgm:pt modelId="{359D4C45-7BAE-4A54-810A-A6561EFC9241}">
      <dgm:prSet phldrT="[Text]" custT="1"/>
      <dgm:spPr/>
      <dgm:t>
        <a:bodyPr/>
        <a:lstStyle/>
        <a:p>
          <a:r>
            <a:rPr lang="en-IN" sz="1100" b="1" i="0" dirty="0"/>
            <a:t>Improved Physical Performance</a:t>
          </a:r>
          <a:endParaRPr lang="en-IN" sz="1100" b="1" dirty="0"/>
        </a:p>
      </dgm:t>
    </dgm:pt>
    <dgm:pt modelId="{A94CD4C1-B597-4991-BE72-5A3BEF9678F5}" type="parTrans" cxnId="{713EDC55-1104-4517-81A9-6261745C91E2}">
      <dgm:prSet/>
      <dgm:spPr/>
      <dgm:t>
        <a:bodyPr/>
        <a:lstStyle/>
        <a:p>
          <a:endParaRPr lang="en-IN" sz="1100" b="1"/>
        </a:p>
      </dgm:t>
    </dgm:pt>
    <dgm:pt modelId="{110ED9A3-5958-4163-A7EC-B60D994FE5E7}" type="sibTrans" cxnId="{713EDC55-1104-4517-81A9-6261745C91E2}">
      <dgm:prSet/>
      <dgm:spPr/>
      <dgm:t>
        <a:bodyPr/>
        <a:lstStyle/>
        <a:p>
          <a:endParaRPr lang="en-IN" sz="1100" b="1"/>
        </a:p>
      </dgm:t>
    </dgm:pt>
    <dgm:pt modelId="{5402DE80-8BB6-482A-800F-CEEFC7F9D2A5}">
      <dgm:prSet phldrT="[Text]" custT="1"/>
      <dgm:spPr/>
      <dgm:t>
        <a:bodyPr/>
        <a:lstStyle/>
        <a:p>
          <a:r>
            <a:rPr lang="en-IN" sz="1100" b="1" i="0" dirty="0"/>
            <a:t>Quick Recovery</a:t>
          </a:r>
          <a:endParaRPr lang="en-IN" sz="1100" b="1" dirty="0"/>
        </a:p>
      </dgm:t>
    </dgm:pt>
    <dgm:pt modelId="{D195CCF1-C7E1-4964-A91E-6B52F82BE990}" type="parTrans" cxnId="{C9D72337-6304-4304-BCE7-13A4A32E6250}">
      <dgm:prSet/>
      <dgm:spPr/>
      <dgm:t>
        <a:bodyPr/>
        <a:lstStyle/>
        <a:p>
          <a:endParaRPr lang="en-IN" sz="1100" b="1"/>
        </a:p>
      </dgm:t>
    </dgm:pt>
    <dgm:pt modelId="{D6807BEA-D4A1-45A6-A8DD-9586F0157151}" type="sibTrans" cxnId="{C9D72337-6304-4304-BCE7-13A4A32E6250}">
      <dgm:prSet/>
      <dgm:spPr/>
      <dgm:t>
        <a:bodyPr/>
        <a:lstStyle/>
        <a:p>
          <a:endParaRPr lang="en-IN" sz="1100" b="1"/>
        </a:p>
      </dgm:t>
    </dgm:pt>
    <dgm:pt modelId="{CB04DF21-4697-44E9-A33A-40DBD7E8B5B6}">
      <dgm:prSet phldrT="[Text]" custT="1"/>
      <dgm:spPr/>
      <dgm:t>
        <a:bodyPr/>
        <a:lstStyle/>
        <a:p>
          <a:r>
            <a:rPr lang="en-IN" sz="1100" b="1" i="0" dirty="0"/>
            <a:t>Convenience and Portability</a:t>
          </a:r>
          <a:endParaRPr lang="en-IN" sz="1100" b="1" dirty="0"/>
        </a:p>
      </dgm:t>
    </dgm:pt>
    <dgm:pt modelId="{9E2F9E19-938F-4848-8919-905634461B93}" type="parTrans" cxnId="{E4E4F881-CCEE-454C-9ADF-F621B4434B72}">
      <dgm:prSet/>
      <dgm:spPr/>
      <dgm:t>
        <a:bodyPr/>
        <a:lstStyle/>
        <a:p>
          <a:endParaRPr lang="en-IN" sz="1100" b="1"/>
        </a:p>
      </dgm:t>
    </dgm:pt>
    <dgm:pt modelId="{49BEE919-798A-42A5-AF7B-49E7790D53B2}" type="sibTrans" cxnId="{E4E4F881-CCEE-454C-9ADF-F621B4434B72}">
      <dgm:prSet/>
      <dgm:spPr/>
      <dgm:t>
        <a:bodyPr/>
        <a:lstStyle/>
        <a:p>
          <a:endParaRPr lang="en-IN" sz="1100" b="1"/>
        </a:p>
      </dgm:t>
    </dgm:pt>
    <dgm:pt modelId="{A58C39A7-AE7F-43E7-93A7-1A801383B70B}">
      <dgm:prSet phldrT="[Text]" custT="1"/>
      <dgm:spPr/>
      <dgm:t>
        <a:bodyPr/>
        <a:lstStyle/>
        <a:p>
          <a:r>
            <a:rPr lang="en-IN" sz="1100" b="1" i="0" dirty="0"/>
            <a:t>Mood Enhancement</a:t>
          </a:r>
          <a:endParaRPr lang="en-IN" sz="1100" b="1" dirty="0"/>
        </a:p>
      </dgm:t>
    </dgm:pt>
    <dgm:pt modelId="{C5AA00EF-A652-4D4A-B490-31F6ECD29FAB}" type="parTrans" cxnId="{0DB7C571-6E62-47BD-965A-0BCB6F8B9976}">
      <dgm:prSet/>
      <dgm:spPr/>
      <dgm:t>
        <a:bodyPr/>
        <a:lstStyle/>
        <a:p>
          <a:endParaRPr lang="en-IN" sz="1100" b="1"/>
        </a:p>
      </dgm:t>
    </dgm:pt>
    <dgm:pt modelId="{4873B1B5-C0F3-478F-9C4F-01CB9ACB5A8E}" type="sibTrans" cxnId="{0DB7C571-6E62-47BD-965A-0BCB6F8B9976}">
      <dgm:prSet/>
      <dgm:spPr/>
      <dgm:t>
        <a:bodyPr/>
        <a:lstStyle/>
        <a:p>
          <a:endParaRPr lang="en-IN" sz="1100" b="1"/>
        </a:p>
      </dgm:t>
    </dgm:pt>
    <dgm:pt modelId="{1FAE6ED7-B9C0-42E2-8D98-187C2246A36C}">
      <dgm:prSet phldrT="[Text]" custT="1"/>
      <dgm:spPr/>
      <dgm:t>
        <a:bodyPr/>
        <a:lstStyle/>
        <a:p>
          <a:r>
            <a:rPr lang="en-IN" sz="1100" b="1" i="0" dirty="0"/>
            <a:t>Enhanced Focus and Concentration</a:t>
          </a:r>
        </a:p>
      </dgm:t>
    </dgm:pt>
    <dgm:pt modelId="{33B88AA4-76E8-498B-81EA-C123980A0F9A}" type="parTrans" cxnId="{4FDD719F-5F64-42A4-900A-A9A00C0FBA59}">
      <dgm:prSet/>
      <dgm:spPr/>
      <dgm:t>
        <a:bodyPr/>
        <a:lstStyle/>
        <a:p>
          <a:endParaRPr lang="en-IN" sz="1100" b="1"/>
        </a:p>
      </dgm:t>
    </dgm:pt>
    <dgm:pt modelId="{8AB46BAF-D331-4E77-9D30-3787286A306B}" type="sibTrans" cxnId="{4FDD719F-5F64-42A4-900A-A9A00C0FBA59}">
      <dgm:prSet/>
      <dgm:spPr/>
      <dgm:t>
        <a:bodyPr/>
        <a:lstStyle/>
        <a:p>
          <a:endParaRPr lang="en-IN" sz="1100" b="1"/>
        </a:p>
      </dgm:t>
    </dgm:pt>
    <dgm:pt modelId="{A3973982-2C11-4FDD-B2DE-97B4ED3340AA}" type="pres">
      <dgm:prSet presAssocID="{0F52B33D-E747-422E-814D-CFE8F19842E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137A84D-6C93-4131-B47A-0602C864608E}" type="pres">
      <dgm:prSet presAssocID="{77EB4DD4-ABA6-466C-9917-2A6C3C30A8C0}" presName="Parent" presStyleLbl="node0" presStyleIdx="0" presStyleCnt="1">
        <dgm:presLayoutVars>
          <dgm:chMax val="6"/>
          <dgm:chPref val="6"/>
        </dgm:presLayoutVars>
      </dgm:prSet>
      <dgm:spPr/>
    </dgm:pt>
    <dgm:pt modelId="{B3074721-95BB-466B-A661-1F52455E8487}" type="pres">
      <dgm:prSet presAssocID="{3BBE7AA6-8FC8-4FDA-8988-A00B957F2B26}" presName="Accent1" presStyleCnt="0"/>
      <dgm:spPr/>
    </dgm:pt>
    <dgm:pt modelId="{3D022DF6-59AC-436E-BB51-1FFCA742EF54}" type="pres">
      <dgm:prSet presAssocID="{3BBE7AA6-8FC8-4FDA-8988-A00B957F2B26}" presName="Accent" presStyleLbl="bgShp" presStyleIdx="0" presStyleCnt="6"/>
      <dgm:spPr/>
    </dgm:pt>
    <dgm:pt modelId="{1F16432D-9D68-43B4-A46B-4553B9D707EA}" type="pres">
      <dgm:prSet presAssocID="{3BBE7AA6-8FC8-4FDA-8988-A00B957F2B2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251916-3690-4DCC-9E20-A4C461CF0E36}" type="pres">
      <dgm:prSet presAssocID="{359D4C45-7BAE-4A54-810A-A6561EFC9241}" presName="Accent2" presStyleCnt="0"/>
      <dgm:spPr/>
    </dgm:pt>
    <dgm:pt modelId="{3635DACE-D22D-415D-8006-E41118403285}" type="pres">
      <dgm:prSet presAssocID="{359D4C45-7BAE-4A54-810A-A6561EFC9241}" presName="Accent" presStyleLbl="bgShp" presStyleIdx="1" presStyleCnt="6"/>
      <dgm:spPr/>
    </dgm:pt>
    <dgm:pt modelId="{AC8CBA8C-600D-4A9B-BF4E-7CD74061F3A4}" type="pres">
      <dgm:prSet presAssocID="{359D4C45-7BAE-4A54-810A-A6561EFC924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0603518-FB2D-40DD-B614-E1840E6BE271}" type="pres">
      <dgm:prSet presAssocID="{5402DE80-8BB6-482A-800F-CEEFC7F9D2A5}" presName="Accent3" presStyleCnt="0"/>
      <dgm:spPr/>
    </dgm:pt>
    <dgm:pt modelId="{8855775D-5510-43B7-A33C-80BAE3D3941B}" type="pres">
      <dgm:prSet presAssocID="{5402DE80-8BB6-482A-800F-CEEFC7F9D2A5}" presName="Accent" presStyleLbl="bgShp" presStyleIdx="2" presStyleCnt="6"/>
      <dgm:spPr/>
    </dgm:pt>
    <dgm:pt modelId="{EE314BA2-E8A2-4832-83C8-99AB42C80DE6}" type="pres">
      <dgm:prSet presAssocID="{5402DE80-8BB6-482A-800F-CEEFC7F9D2A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18DC0F7-BD27-4A9B-904F-D67EA53ED102}" type="pres">
      <dgm:prSet presAssocID="{CB04DF21-4697-44E9-A33A-40DBD7E8B5B6}" presName="Accent4" presStyleCnt="0"/>
      <dgm:spPr/>
    </dgm:pt>
    <dgm:pt modelId="{228EE43F-8033-48CD-9E66-2BFA8697E0C0}" type="pres">
      <dgm:prSet presAssocID="{CB04DF21-4697-44E9-A33A-40DBD7E8B5B6}" presName="Accent" presStyleLbl="bgShp" presStyleIdx="3" presStyleCnt="6"/>
      <dgm:spPr/>
    </dgm:pt>
    <dgm:pt modelId="{7BCDE531-8243-4A58-94C1-967CADC2A892}" type="pres">
      <dgm:prSet presAssocID="{CB04DF21-4697-44E9-A33A-40DBD7E8B5B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2BCE836-FA02-440A-B3FA-9D66DDED034F}" type="pres">
      <dgm:prSet presAssocID="{A58C39A7-AE7F-43E7-93A7-1A801383B70B}" presName="Accent5" presStyleCnt="0"/>
      <dgm:spPr/>
    </dgm:pt>
    <dgm:pt modelId="{0709DCB3-7E98-4BD8-BFC6-E5E56855BB49}" type="pres">
      <dgm:prSet presAssocID="{A58C39A7-AE7F-43E7-93A7-1A801383B70B}" presName="Accent" presStyleLbl="bgShp" presStyleIdx="4" presStyleCnt="6"/>
      <dgm:spPr/>
    </dgm:pt>
    <dgm:pt modelId="{BFC9F3A8-1B6E-4220-8451-95A537B07050}" type="pres">
      <dgm:prSet presAssocID="{A58C39A7-AE7F-43E7-93A7-1A801383B70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6FDE40A-EC6A-4080-B7FF-8B69FE57E2BF}" type="pres">
      <dgm:prSet presAssocID="{1FAE6ED7-B9C0-42E2-8D98-187C2246A36C}" presName="Accent6" presStyleCnt="0"/>
      <dgm:spPr/>
    </dgm:pt>
    <dgm:pt modelId="{838D5ACC-56E2-4EE1-AB9D-0A5130F8E268}" type="pres">
      <dgm:prSet presAssocID="{1FAE6ED7-B9C0-42E2-8D98-187C2246A36C}" presName="Accent" presStyleLbl="bgShp" presStyleIdx="5" presStyleCnt="6"/>
      <dgm:spPr/>
    </dgm:pt>
    <dgm:pt modelId="{9FA5BBB0-1542-42DE-ADBE-A3C6857970F6}" type="pres">
      <dgm:prSet presAssocID="{1FAE6ED7-B9C0-42E2-8D98-187C2246A36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5889410-84B7-48CB-8D94-45653B5D4C97}" type="presOf" srcId="{359D4C45-7BAE-4A54-810A-A6561EFC9241}" destId="{AC8CBA8C-600D-4A9B-BF4E-7CD74061F3A4}" srcOrd="0" destOrd="0" presId="urn:microsoft.com/office/officeart/2011/layout/HexagonRadial"/>
    <dgm:cxn modelId="{2B98CE1E-6923-4617-8D81-14378026E3CA}" type="presOf" srcId="{CB04DF21-4697-44E9-A33A-40DBD7E8B5B6}" destId="{7BCDE531-8243-4A58-94C1-967CADC2A892}" srcOrd="0" destOrd="0" presId="urn:microsoft.com/office/officeart/2011/layout/HexagonRadial"/>
    <dgm:cxn modelId="{AD5B2B26-1910-4BBD-B23B-BEF41529A370}" type="presOf" srcId="{77EB4DD4-ABA6-466C-9917-2A6C3C30A8C0}" destId="{0137A84D-6C93-4131-B47A-0602C864608E}" srcOrd="0" destOrd="0" presId="urn:microsoft.com/office/officeart/2011/layout/HexagonRadial"/>
    <dgm:cxn modelId="{C9D72337-6304-4304-BCE7-13A4A32E6250}" srcId="{77EB4DD4-ABA6-466C-9917-2A6C3C30A8C0}" destId="{5402DE80-8BB6-482A-800F-CEEFC7F9D2A5}" srcOrd="2" destOrd="0" parTransId="{D195CCF1-C7E1-4964-A91E-6B52F82BE990}" sibTransId="{D6807BEA-D4A1-45A6-A8DD-9586F0157151}"/>
    <dgm:cxn modelId="{0DB7C571-6E62-47BD-965A-0BCB6F8B9976}" srcId="{77EB4DD4-ABA6-466C-9917-2A6C3C30A8C0}" destId="{A58C39A7-AE7F-43E7-93A7-1A801383B70B}" srcOrd="4" destOrd="0" parTransId="{C5AA00EF-A652-4D4A-B490-31F6ECD29FAB}" sibTransId="{4873B1B5-C0F3-478F-9C4F-01CB9ACB5A8E}"/>
    <dgm:cxn modelId="{EB1DF671-34E6-457A-9A85-AF63DAA727FA}" srcId="{77EB4DD4-ABA6-466C-9917-2A6C3C30A8C0}" destId="{3BBE7AA6-8FC8-4FDA-8988-A00B957F2B26}" srcOrd="0" destOrd="0" parTransId="{31CED0C0-45DC-4117-A1C1-7DBE9119D561}" sibTransId="{00141C29-D6D9-4793-91FA-38F89AB3CC6C}"/>
    <dgm:cxn modelId="{1F580455-F0BD-4E4D-A7F9-724A56408117}" type="presOf" srcId="{3BBE7AA6-8FC8-4FDA-8988-A00B957F2B26}" destId="{1F16432D-9D68-43B4-A46B-4553B9D707EA}" srcOrd="0" destOrd="0" presId="urn:microsoft.com/office/officeart/2011/layout/HexagonRadial"/>
    <dgm:cxn modelId="{713EDC55-1104-4517-81A9-6261745C91E2}" srcId="{77EB4DD4-ABA6-466C-9917-2A6C3C30A8C0}" destId="{359D4C45-7BAE-4A54-810A-A6561EFC9241}" srcOrd="1" destOrd="0" parTransId="{A94CD4C1-B597-4991-BE72-5A3BEF9678F5}" sibTransId="{110ED9A3-5958-4163-A7EC-B60D994FE5E7}"/>
    <dgm:cxn modelId="{E4E4F881-CCEE-454C-9ADF-F621B4434B72}" srcId="{77EB4DD4-ABA6-466C-9917-2A6C3C30A8C0}" destId="{CB04DF21-4697-44E9-A33A-40DBD7E8B5B6}" srcOrd="3" destOrd="0" parTransId="{9E2F9E19-938F-4848-8919-905634461B93}" sibTransId="{49BEE919-798A-42A5-AF7B-49E7790D53B2}"/>
    <dgm:cxn modelId="{4FDD719F-5F64-42A4-900A-A9A00C0FBA59}" srcId="{77EB4DD4-ABA6-466C-9917-2A6C3C30A8C0}" destId="{1FAE6ED7-B9C0-42E2-8D98-187C2246A36C}" srcOrd="5" destOrd="0" parTransId="{33B88AA4-76E8-498B-81EA-C123980A0F9A}" sibTransId="{8AB46BAF-D331-4E77-9D30-3787286A306B}"/>
    <dgm:cxn modelId="{0D53DEBC-2067-4C1A-B9D1-91F9CEF36A36}" type="presOf" srcId="{1FAE6ED7-B9C0-42E2-8D98-187C2246A36C}" destId="{9FA5BBB0-1542-42DE-ADBE-A3C6857970F6}" srcOrd="0" destOrd="0" presId="urn:microsoft.com/office/officeart/2011/layout/HexagonRadial"/>
    <dgm:cxn modelId="{9E4E00C8-D6F2-4EF8-906C-AD9A76524808}" srcId="{0F52B33D-E747-422E-814D-CFE8F19842E1}" destId="{77EB4DD4-ABA6-466C-9917-2A6C3C30A8C0}" srcOrd="0" destOrd="0" parTransId="{538075A3-0B61-4897-BE54-90730223C978}" sibTransId="{3D226A7B-6C4F-4300-84D0-BD2026BB4279}"/>
    <dgm:cxn modelId="{86B424ED-03D5-4D6B-81BF-DB34AFDDD817}" type="presOf" srcId="{A58C39A7-AE7F-43E7-93A7-1A801383B70B}" destId="{BFC9F3A8-1B6E-4220-8451-95A537B07050}" srcOrd="0" destOrd="0" presId="urn:microsoft.com/office/officeart/2011/layout/HexagonRadial"/>
    <dgm:cxn modelId="{3C1B52EF-0033-4BF6-9A3E-22B2280D3DA8}" type="presOf" srcId="{0F52B33D-E747-422E-814D-CFE8F19842E1}" destId="{A3973982-2C11-4FDD-B2DE-97B4ED3340AA}" srcOrd="0" destOrd="0" presId="urn:microsoft.com/office/officeart/2011/layout/HexagonRadial"/>
    <dgm:cxn modelId="{64FB13FB-4FFF-4936-A636-808BCD4D6B37}" type="presOf" srcId="{5402DE80-8BB6-482A-800F-CEEFC7F9D2A5}" destId="{EE314BA2-E8A2-4832-83C8-99AB42C80DE6}" srcOrd="0" destOrd="0" presId="urn:microsoft.com/office/officeart/2011/layout/HexagonRadial"/>
    <dgm:cxn modelId="{021049C4-C5B9-4F0B-971F-F2C0D5998494}" type="presParOf" srcId="{A3973982-2C11-4FDD-B2DE-97B4ED3340AA}" destId="{0137A84D-6C93-4131-B47A-0602C864608E}" srcOrd="0" destOrd="0" presId="urn:microsoft.com/office/officeart/2011/layout/HexagonRadial"/>
    <dgm:cxn modelId="{A7FDDDE4-974C-4B9E-BA57-C44D4288639F}" type="presParOf" srcId="{A3973982-2C11-4FDD-B2DE-97B4ED3340AA}" destId="{B3074721-95BB-466B-A661-1F52455E8487}" srcOrd="1" destOrd="0" presId="urn:microsoft.com/office/officeart/2011/layout/HexagonRadial"/>
    <dgm:cxn modelId="{61BCECFF-033E-49F9-AAC9-A00A2D018E35}" type="presParOf" srcId="{B3074721-95BB-466B-A661-1F52455E8487}" destId="{3D022DF6-59AC-436E-BB51-1FFCA742EF54}" srcOrd="0" destOrd="0" presId="urn:microsoft.com/office/officeart/2011/layout/HexagonRadial"/>
    <dgm:cxn modelId="{EB219C5B-EB14-41A2-B458-BE19C13E034A}" type="presParOf" srcId="{A3973982-2C11-4FDD-B2DE-97B4ED3340AA}" destId="{1F16432D-9D68-43B4-A46B-4553B9D707EA}" srcOrd="2" destOrd="0" presId="urn:microsoft.com/office/officeart/2011/layout/HexagonRadial"/>
    <dgm:cxn modelId="{85371B88-7150-4E19-B1E7-A1A53CC53C4F}" type="presParOf" srcId="{A3973982-2C11-4FDD-B2DE-97B4ED3340AA}" destId="{39251916-3690-4DCC-9E20-A4C461CF0E36}" srcOrd="3" destOrd="0" presId="urn:microsoft.com/office/officeart/2011/layout/HexagonRadial"/>
    <dgm:cxn modelId="{1585681E-E1D6-4DBA-A518-7AA2279149A9}" type="presParOf" srcId="{39251916-3690-4DCC-9E20-A4C461CF0E36}" destId="{3635DACE-D22D-415D-8006-E41118403285}" srcOrd="0" destOrd="0" presId="urn:microsoft.com/office/officeart/2011/layout/HexagonRadial"/>
    <dgm:cxn modelId="{F2DFABF3-A645-46E8-B45A-A033496F6862}" type="presParOf" srcId="{A3973982-2C11-4FDD-B2DE-97B4ED3340AA}" destId="{AC8CBA8C-600D-4A9B-BF4E-7CD74061F3A4}" srcOrd="4" destOrd="0" presId="urn:microsoft.com/office/officeart/2011/layout/HexagonRadial"/>
    <dgm:cxn modelId="{D3E7D7C2-BEAF-4AAD-BCB6-6EE99776944C}" type="presParOf" srcId="{A3973982-2C11-4FDD-B2DE-97B4ED3340AA}" destId="{20603518-FB2D-40DD-B614-E1840E6BE271}" srcOrd="5" destOrd="0" presId="urn:microsoft.com/office/officeart/2011/layout/HexagonRadial"/>
    <dgm:cxn modelId="{CADACEFE-3876-47A1-9138-356C824D002E}" type="presParOf" srcId="{20603518-FB2D-40DD-B614-E1840E6BE271}" destId="{8855775D-5510-43B7-A33C-80BAE3D3941B}" srcOrd="0" destOrd="0" presId="urn:microsoft.com/office/officeart/2011/layout/HexagonRadial"/>
    <dgm:cxn modelId="{FDEBACDC-80AA-4B3E-8604-A8858030CF8E}" type="presParOf" srcId="{A3973982-2C11-4FDD-B2DE-97B4ED3340AA}" destId="{EE314BA2-E8A2-4832-83C8-99AB42C80DE6}" srcOrd="6" destOrd="0" presId="urn:microsoft.com/office/officeart/2011/layout/HexagonRadial"/>
    <dgm:cxn modelId="{C6819A2E-7695-4313-83B0-7E2E082FB9D4}" type="presParOf" srcId="{A3973982-2C11-4FDD-B2DE-97B4ED3340AA}" destId="{718DC0F7-BD27-4A9B-904F-D67EA53ED102}" srcOrd="7" destOrd="0" presId="urn:microsoft.com/office/officeart/2011/layout/HexagonRadial"/>
    <dgm:cxn modelId="{7C7981B2-2BAB-49C2-844C-7CD1CDF20E0A}" type="presParOf" srcId="{718DC0F7-BD27-4A9B-904F-D67EA53ED102}" destId="{228EE43F-8033-48CD-9E66-2BFA8697E0C0}" srcOrd="0" destOrd="0" presId="urn:microsoft.com/office/officeart/2011/layout/HexagonRadial"/>
    <dgm:cxn modelId="{84AAEF64-D5F2-4F48-8B49-355FD0ED837B}" type="presParOf" srcId="{A3973982-2C11-4FDD-B2DE-97B4ED3340AA}" destId="{7BCDE531-8243-4A58-94C1-967CADC2A892}" srcOrd="8" destOrd="0" presId="urn:microsoft.com/office/officeart/2011/layout/HexagonRadial"/>
    <dgm:cxn modelId="{8AB6ADB5-DD7F-4EFB-A2CB-8D06A3AAFE2B}" type="presParOf" srcId="{A3973982-2C11-4FDD-B2DE-97B4ED3340AA}" destId="{42BCE836-FA02-440A-B3FA-9D66DDED034F}" srcOrd="9" destOrd="0" presId="urn:microsoft.com/office/officeart/2011/layout/HexagonRadial"/>
    <dgm:cxn modelId="{85F0311A-358F-4A02-978A-15E4C234C69A}" type="presParOf" srcId="{42BCE836-FA02-440A-B3FA-9D66DDED034F}" destId="{0709DCB3-7E98-4BD8-BFC6-E5E56855BB49}" srcOrd="0" destOrd="0" presId="urn:microsoft.com/office/officeart/2011/layout/HexagonRadial"/>
    <dgm:cxn modelId="{D3E51645-103F-4C0C-BFFC-A6A6CC828519}" type="presParOf" srcId="{A3973982-2C11-4FDD-B2DE-97B4ED3340AA}" destId="{BFC9F3A8-1B6E-4220-8451-95A537B07050}" srcOrd="10" destOrd="0" presId="urn:microsoft.com/office/officeart/2011/layout/HexagonRadial"/>
    <dgm:cxn modelId="{AC969EDD-3701-4B4A-BCAA-70380E3866E0}" type="presParOf" srcId="{A3973982-2C11-4FDD-B2DE-97B4ED3340AA}" destId="{F6FDE40A-EC6A-4080-B7FF-8B69FE57E2BF}" srcOrd="11" destOrd="0" presId="urn:microsoft.com/office/officeart/2011/layout/HexagonRadial"/>
    <dgm:cxn modelId="{4EC4EE22-38B7-4AAB-BA61-66B51807BB98}" type="presParOf" srcId="{F6FDE40A-EC6A-4080-B7FF-8B69FE57E2BF}" destId="{838D5ACC-56E2-4EE1-AB9D-0A5130F8E268}" srcOrd="0" destOrd="0" presId="urn:microsoft.com/office/officeart/2011/layout/HexagonRadial"/>
    <dgm:cxn modelId="{C747FF28-4DC3-4100-AF9A-2BEE0D07A84E}" type="presParOf" srcId="{A3973982-2C11-4FDD-B2DE-97B4ED3340AA}" destId="{9FA5BBB0-1542-42DE-ADBE-A3C6857970F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020F-FF46-4420-B847-CB90FF4507D4}">
      <dsp:nvSpPr>
        <dsp:cNvPr id="0" name=""/>
        <dsp:cNvSpPr/>
      </dsp:nvSpPr>
      <dsp:spPr>
        <a:xfrm>
          <a:off x="-4211348" y="-646183"/>
          <a:ext cx="5017854" cy="5017854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CDDDD-C88F-4859-BEC4-7F53A4286DDE}">
      <dsp:nvSpPr>
        <dsp:cNvPr id="0" name=""/>
        <dsp:cNvSpPr/>
      </dsp:nvSpPr>
      <dsp:spPr>
        <a:xfrm>
          <a:off x="353257" y="246361"/>
          <a:ext cx="7373920" cy="465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75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About Codex, Energy drink industry &amp; objectives</a:t>
          </a:r>
          <a:endParaRPr lang="en-IN" sz="1600" kern="1200" dirty="0"/>
        </a:p>
      </dsp:txBody>
      <dsp:txXfrm>
        <a:off x="353257" y="246361"/>
        <a:ext cx="7373920" cy="465834"/>
      </dsp:txXfrm>
    </dsp:sp>
    <dsp:sp modelId="{D04245F7-8042-43F2-B25A-AC95D78D8C87}">
      <dsp:nvSpPr>
        <dsp:cNvPr id="0" name=""/>
        <dsp:cNvSpPr/>
      </dsp:nvSpPr>
      <dsp:spPr>
        <a:xfrm>
          <a:off x="62110" y="174539"/>
          <a:ext cx="582293" cy="582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657C5-D305-45C2-A581-101C8BB9ECA3}">
      <dsp:nvSpPr>
        <dsp:cNvPr id="0" name=""/>
        <dsp:cNvSpPr/>
      </dsp:nvSpPr>
      <dsp:spPr>
        <a:xfrm>
          <a:off x="687061" y="931297"/>
          <a:ext cx="7040116" cy="4658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75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set, problem statements &amp; Tools used</a:t>
          </a:r>
          <a:endParaRPr lang="en-IN" sz="1600" kern="1200" dirty="0"/>
        </a:p>
      </dsp:txBody>
      <dsp:txXfrm>
        <a:off x="687061" y="931297"/>
        <a:ext cx="7040116" cy="465834"/>
      </dsp:txXfrm>
    </dsp:sp>
    <dsp:sp modelId="{269689AF-8F6C-4F26-9EFF-56FC0AAEB158}">
      <dsp:nvSpPr>
        <dsp:cNvPr id="0" name=""/>
        <dsp:cNvSpPr/>
      </dsp:nvSpPr>
      <dsp:spPr>
        <a:xfrm>
          <a:off x="395914" y="873067"/>
          <a:ext cx="582293" cy="582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73EA1-5355-4AF8-A935-6C821068954C}">
      <dsp:nvSpPr>
        <dsp:cNvPr id="0" name=""/>
        <dsp:cNvSpPr/>
      </dsp:nvSpPr>
      <dsp:spPr>
        <a:xfrm>
          <a:off x="789512" y="1629826"/>
          <a:ext cx="6937665" cy="465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75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 Insights</a:t>
          </a:r>
          <a:endParaRPr lang="en-IN" sz="1600" kern="1200" dirty="0"/>
        </a:p>
      </dsp:txBody>
      <dsp:txXfrm>
        <a:off x="789512" y="1629826"/>
        <a:ext cx="6937665" cy="465834"/>
      </dsp:txXfrm>
    </dsp:sp>
    <dsp:sp modelId="{35915863-7C9B-463A-8F76-5188F9A63444}">
      <dsp:nvSpPr>
        <dsp:cNvPr id="0" name=""/>
        <dsp:cNvSpPr/>
      </dsp:nvSpPr>
      <dsp:spPr>
        <a:xfrm>
          <a:off x="498365" y="1571596"/>
          <a:ext cx="582293" cy="582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90A97-67FD-4218-92B9-0507AC3A0F9F}">
      <dsp:nvSpPr>
        <dsp:cNvPr id="0" name=""/>
        <dsp:cNvSpPr/>
      </dsp:nvSpPr>
      <dsp:spPr>
        <a:xfrm>
          <a:off x="687061" y="2328354"/>
          <a:ext cx="7040116" cy="4658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75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Secondary Insights</a:t>
          </a:r>
          <a:endParaRPr lang="en-IN" sz="1600" kern="1200" dirty="0"/>
        </a:p>
      </dsp:txBody>
      <dsp:txXfrm>
        <a:off x="687061" y="2328354"/>
        <a:ext cx="7040116" cy="465834"/>
      </dsp:txXfrm>
    </dsp:sp>
    <dsp:sp modelId="{A2AC5805-3E48-4CE1-825D-F738899A66CB}">
      <dsp:nvSpPr>
        <dsp:cNvPr id="0" name=""/>
        <dsp:cNvSpPr/>
      </dsp:nvSpPr>
      <dsp:spPr>
        <a:xfrm>
          <a:off x="395914" y="2270125"/>
          <a:ext cx="582293" cy="582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EEF49-0216-4CE4-B943-895E78958543}">
      <dsp:nvSpPr>
        <dsp:cNvPr id="0" name=""/>
        <dsp:cNvSpPr/>
      </dsp:nvSpPr>
      <dsp:spPr>
        <a:xfrm>
          <a:off x="353257" y="3026883"/>
          <a:ext cx="7373920" cy="4658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75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Findings &amp; Recommendations</a:t>
          </a:r>
          <a:endParaRPr lang="en-IN" sz="1600" kern="1200" dirty="0"/>
        </a:p>
      </dsp:txBody>
      <dsp:txXfrm>
        <a:off x="353257" y="3026883"/>
        <a:ext cx="7373920" cy="465834"/>
      </dsp:txXfrm>
    </dsp:sp>
    <dsp:sp modelId="{9AB3C355-3B79-45E1-9493-46AB398ACF1F}">
      <dsp:nvSpPr>
        <dsp:cNvPr id="0" name=""/>
        <dsp:cNvSpPr/>
      </dsp:nvSpPr>
      <dsp:spPr>
        <a:xfrm>
          <a:off x="62110" y="2968654"/>
          <a:ext cx="582293" cy="582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84383-B498-4075-9064-454155A3AF5C}">
      <dsp:nvSpPr>
        <dsp:cNvPr id="0" name=""/>
        <dsp:cNvSpPr/>
      </dsp:nvSpPr>
      <dsp:spPr>
        <a:xfrm rot="5400000">
          <a:off x="6373559" y="-3323772"/>
          <a:ext cx="897246" cy="846435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solidFill>
                <a:schemeClr val="bg2">
                  <a:lumMod val="25000"/>
                </a:schemeClr>
              </a:solidFill>
            </a:rPr>
            <a:t>German company that operates in </a:t>
          </a:r>
          <a:r>
            <a:rPr lang="en-IN" sz="1600" b="0" i="0" kern="1200">
              <a:solidFill>
                <a:schemeClr val="bg2">
                  <a:lumMod val="25000"/>
                </a:schemeClr>
              </a:solidFill>
            </a:rPr>
            <a:t>Food &amp; Beverage Industry.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solidFill>
                <a:schemeClr val="bg2">
                  <a:lumMod val="25000"/>
                </a:schemeClr>
              </a:solidFill>
            </a:rPr>
            <a:t>Recently launched their energy drink in 10 cities in India.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bg2">
                  <a:lumMod val="25000"/>
                </a:schemeClr>
              </a:solidFill>
            </a:rPr>
            <a:t>Codex is at 5</a:t>
          </a:r>
          <a:r>
            <a:rPr lang="en-US" sz="1600" b="0" kern="1200" baseline="30000" dirty="0">
              <a:solidFill>
                <a:schemeClr val="bg2">
                  <a:lumMod val="25000"/>
                </a:schemeClr>
              </a:solidFill>
            </a:rPr>
            <a:t>th</a:t>
          </a:r>
          <a:r>
            <a:rPr lang="en-US" sz="1600" b="0" kern="1200" dirty="0">
              <a:solidFill>
                <a:schemeClr val="bg2">
                  <a:lumMod val="25000"/>
                </a:schemeClr>
              </a:solidFill>
            </a:rPr>
            <a:t> position in terms of market capitalization.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2590006" y="503581"/>
        <a:ext cx="8420553" cy="809646"/>
      </dsp:txXfrm>
    </dsp:sp>
    <dsp:sp modelId="{88259487-6166-44CA-942E-6EBFEF2BA4B8}">
      <dsp:nvSpPr>
        <dsp:cNvPr id="0" name=""/>
        <dsp:cNvSpPr/>
      </dsp:nvSpPr>
      <dsp:spPr>
        <a:xfrm>
          <a:off x="505629" y="378174"/>
          <a:ext cx="2084376" cy="10604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Codex</a:t>
          </a:r>
          <a:endParaRPr lang="en-IN" sz="1600" kern="1200" dirty="0"/>
        </a:p>
      </dsp:txBody>
      <dsp:txXfrm>
        <a:off x="557396" y="429941"/>
        <a:ext cx="1980842" cy="956925"/>
      </dsp:txXfrm>
    </dsp:sp>
    <dsp:sp modelId="{D24941D8-693D-47B4-AE1E-66A9B1B2A483}">
      <dsp:nvSpPr>
        <dsp:cNvPr id="0" name=""/>
        <dsp:cNvSpPr/>
      </dsp:nvSpPr>
      <dsp:spPr>
        <a:xfrm rot="5400000">
          <a:off x="6373559" y="-2044788"/>
          <a:ext cx="897246" cy="846435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bg2">
                  <a:lumMod val="25000"/>
                </a:schemeClr>
              </a:solidFill>
            </a:rPr>
            <a:t>Current market size of energy drinks is 2,400 cr (</a:t>
          </a:r>
          <a:r>
            <a:rPr lang="en-IN" sz="1600" b="0" i="0" kern="1200">
              <a:solidFill>
                <a:schemeClr val="bg2">
                  <a:lumMod val="25000"/>
                </a:schemeClr>
              </a:solidFill>
            </a:rPr>
            <a:t>premium and affordable segments)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bg2">
                  <a:lumMod val="25000"/>
                </a:schemeClr>
              </a:solidFill>
            </a:rPr>
            <a:t>It is expected to be 10,000 cr by 2030 growing at a CAGR of 45%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bg2">
                  <a:lumMod val="25000"/>
                </a:schemeClr>
              </a:solidFill>
            </a:rPr>
            <a:t>Young Population, Rising disposable income, health consciousness are major driving forces 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2590006" y="1782565"/>
        <a:ext cx="8420553" cy="809646"/>
      </dsp:txXfrm>
    </dsp:sp>
    <dsp:sp modelId="{274AB340-5DBD-4212-B7BB-29C2FA82E46B}">
      <dsp:nvSpPr>
        <dsp:cNvPr id="0" name=""/>
        <dsp:cNvSpPr/>
      </dsp:nvSpPr>
      <dsp:spPr>
        <a:xfrm>
          <a:off x="505629" y="1657158"/>
          <a:ext cx="2084376" cy="10604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Industry</a:t>
          </a:r>
          <a:endParaRPr lang="en-IN" sz="1600" kern="1200" dirty="0"/>
        </a:p>
      </dsp:txBody>
      <dsp:txXfrm>
        <a:off x="557396" y="1708925"/>
        <a:ext cx="1980842" cy="956925"/>
      </dsp:txXfrm>
    </dsp:sp>
    <dsp:sp modelId="{7032F029-2B8D-43D5-8582-5CAC54BCB87F}">
      <dsp:nvSpPr>
        <dsp:cNvPr id="0" name=""/>
        <dsp:cNvSpPr/>
      </dsp:nvSpPr>
      <dsp:spPr>
        <a:xfrm rot="5400000">
          <a:off x="6373559" y="-765804"/>
          <a:ext cx="897246" cy="846435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bg2">
                  <a:lumMod val="25000"/>
                </a:schemeClr>
              </a:solidFill>
            </a:rPr>
            <a:t>The company wishes to </a:t>
          </a:r>
          <a:r>
            <a:rPr lang="en-US" sz="1600" b="0" i="0" kern="1200">
              <a:solidFill>
                <a:schemeClr val="bg2">
                  <a:lumMod val="25000"/>
                </a:schemeClr>
              </a:solidFill>
            </a:rPr>
            <a:t>increase brand awareness, market share, and product development.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solidFill>
                <a:schemeClr val="bg2">
                  <a:lumMod val="25000"/>
                </a:schemeClr>
              </a:solidFill>
            </a:rPr>
            <a:t>They conducted a survey in those 10 cities and received results from 10k respondents.</a:t>
          </a:r>
          <a:endParaRPr lang="en-IN" sz="1600" b="0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2590006" y="3061549"/>
        <a:ext cx="8420553" cy="809646"/>
      </dsp:txXfrm>
    </dsp:sp>
    <dsp:sp modelId="{0E340572-8EF3-474B-98E5-C4C0FE657CE8}">
      <dsp:nvSpPr>
        <dsp:cNvPr id="0" name=""/>
        <dsp:cNvSpPr/>
      </dsp:nvSpPr>
      <dsp:spPr>
        <a:xfrm>
          <a:off x="505629" y="2936142"/>
          <a:ext cx="2084376" cy="10604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</a:t>
          </a:r>
          <a:endParaRPr lang="en-IN" sz="1600" kern="1200" dirty="0"/>
        </a:p>
      </dsp:txBody>
      <dsp:txXfrm>
        <a:off x="557396" y="2987909"/>
        <a:ext cx="1980842" cy="956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749F-E130-4CE1-BD59-F3439DD4A59E}">
      <dsp:nvSpPr>
        <dsp:cNvPr id="0" name=""/>
        <dsp:cNvSpPr/>
      </dsp:nvSpPr>
      <dsp:spPr>
        <a:xfrm>
          <a:off x="1753985" y="1761431"/>
          <a:ext cx="2143759" cy="214375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Power Query Power Pivot</a:t>
          </a:r>
          <a:endParaRPr lang="en-IN" sz="1200" b="1" kern="1200" dirty="0"/>
        </a:p>
      </dsp:txBody>
      <dsp:txXfrm>
        <a:off x="2184976" y="2263596"/>
        <a:ext cx="1281777" cy="1101937"/>
      </dsp:txXfrm>
    </dsp:sp>
    <dsp:sp modelId="{FE1AA47E-EB99-45E9-A38F-7265142BE2E0}">
      <dsp:nvSpPr>
        <dsp:cNvPr id="0" name=""/>
        <dsp:cNvSpPr/>
      </dsp:nvSpPr>
      <dsp:spPr>
        <a:xfrm>
          <a:off x="495356" y="1266885"/>
          <a:ext cx="1559098" cy="1559098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DAX</a:t>
          </a:r>
        </a:p>
      </dsp:txBody>
      <dsp:txXfrm>
        <a:off x="887864" y="1661765"/>
        <a:ext cx="774082" cy="769338"/>
      </dsp:txXfrm>
    </dsp:sp>
    <dsp:sp modelId="{B2FB003C-79E1-4DDA-BD9C-1611EF6413D1}">
      <dsp:nvSpPr>
        <dsp:cNvPr id="0" name=""/>
        <dsp:cNvSpPr/>
      </dsp:nvSpPr>
      <dsp:spPr>
        <a:xfrm rot="20700000">
          <a:off x="1379960" y="179106"/>
          <a:ext cx="1527597" cy="1527597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Excel Charts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Power Point</a:t>
          </a:r>
          <a:endParaRPr lang="en-IN" sz="1200" b="1" kern="1200" dirty="0"/>
        </a:p>
      </dsp:txBody>
      <dsp:txXfrm rot="-20700000">
        <a:off x="1715007" y="514153"/>
        <a:ext cx="857503" cy="857503"/>
      </dsp:txXfrm>
    </dsp:sp>
    <dsp:sp modelId="{C636E79E-35D7-44B9-A2AA-6BD3EE1F4876}">
      <dsp:nvSpPr>
        <dsp:cNvPr id="0" name=""/>
        <dsp:cNvSpPr/>
      </dsp:nvSpPr>
      <dsp:spPr>
        <a:xfrm>
          <a:off x="1585919" y="1439772"/>
          <a:ext cx="2744012" cy="2744012"/>
        </a:xfrm>
        <a:prstGeom prst="circularArrow">
          <a:avLst>
            <a:gd name="adj1" fmla="val 4687"/>
            <a:gd name="adj2" fmla="val 299029"/>
            <a:gd name="adj3" fmla="val 2508783"/>
            <a:gd name="adj4" fmla="val 1587727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F1E31-EEB5-4AD2-A19B-58636C94C084}">
      <dsp:nvSpPr>
        <dsp:cNvPr id="0" name=""/>
        <dsp:cNvSpPr/>
      </dsp:nvSpPr>
      <dsp:spPr>
        <a:xfrm>
          <a:off x="230593" y="911028"/>
          <a:ext cx="1993696" cy="199369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DA71A-63A3-4D99-AE71-A0E38644482C}">
      <dsp:nvSpPr>
        <dsp:cNvPr id="0" name=""/>
        <dsp:cNvSpPr/>
      </dsp:nvSpPr>
      <dsp:spPr>
        <a:xfrm>
          <a:off x="1026611" y="-154222"/>
          <a:ext cx="2149606" cy="21496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09D0-8FB2-4FE5-8F10-43FFF3E5DD86}">
      <dsp:nvSpPr>
        <dsp:cNvPr id="0" name=""/>
        <dsp:cNvSpPr/>
      </dsp:nvSpPr>
      <dsp:spPr>
        <a:xfrm rot="5400000">
          <a:off x="2223642" y="926227"/>
          <a:ext cx="1460424" cy="127056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Social Media Marketing</a:t>
          </a:r>
          <a:endParaRPr lang="en-IN" sz="1200" b="1" kern="1200" dirty="0"/>
        </a:p>
      </dsp:txBody>
      <dsp:txXfrm rot="-5400000">
        <a:off x="2516566" y="1058883"/>
        <a:ext cx="874575" cy="1005258"/>
      </dsp:txXfrm>
    </dsp:sp>
    <dsp:sp modelId="{108894D6-19BF-4D2A-9840-1F87ECD550FF}">
      <dsp:nvSpPr>
        <dsp:cNvPr id="0" name=""/>
        <dsp:cNvSpPr/>
      </dsp:nvSpPr>
      <dsp:spPr>
        <a:xfrm>
          <a:off x="3627695" y="1123384"/>
          <a:ext cx="1629833" cy="876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DC58E-63E9-4029-A684-A2D73DC8E467}">
      <dsp:nvSpPr>
        <dsp:cNvPr id="0" name=""/>
        <dsp:cNvSpPr/>
      </dsp:nvSpPr>
      <dsp:spPr>
        <a:xfrm rot="5400000">
          <a:off x="851427" y="926227"/>
          <a:ext cx="1460424" cy="127056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Influencer Marketing</a:t>
          </a:r>
          <a:endParaRPr lang="en-IN" sz="1200" b="1" kern="1200" dirty="0"/>
        </a:p>
      </dsp:txBody>
      <dsp:txXfrm rot="-5400000">
        <a:off x="1144351" y="1058883"/>
        <a:ext cx="874575" cy="1005258"/>
      </dsp:txXfrm>
    </dsp:sp>
    <dsp:sp modelId="{54DC17D0-9B5D-4023-B1C2-2A6FD85BF195}">
      <dsp:nvSpPr>
        <dsp:cNvPr id="0" name=""/>
        <dsp:cNvSpPr/>
      </dsp:nvSpPr>
      <dsp:spPr>
        <a:xfrm rot="5400000">
          <a:off x="1534906" y="2165835"/>
          <a:ext cx="1460424" cy="127056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Online Advertising</a:t>
          </a:r>
          <a:endParaRPr lang="en-IN" sz="1200" b="1" kern="1200" dirty="0"/>
        </a:p>
      </dsp:txBody>
      <dsp:txXfrm rot="-5400000">
        <a:off x="1827830" y="2298491"/>
        <a:ext cx="874575" cy="1005258"/>
      </dsp:txXfrm>
    </dsp:sp>
    <dsp:sp modelId="{261A3C06-E25C-425A-A7E7-15401CBC0EC7}">
      <dsp:nvSpPr>
        <dsp:cNvPr id="0" name=""/>
        <dsp:cNvSpPr/>
      </dsp:nvSpPr>
      <dsp:spPr>
        <a:xfrm>
          <a:off x="0" y="2362993"/>
          <a:ext cx="1577258" cy="876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A836-9960-43E1-893D-BA912539EB8A}">
      <dsp:nvSpPr>
        <dsp:cNvPr id="0" name=""/>
        <dsp:cNvSpPr/>
      </dsp:nvSpPr>
      <dsp:spPr>
        <a:xfrm rot="5400000">
          <a:off x="2907121" y="2165835"/>
          <a:ext cx="1460424" cy="127056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Event Sponsorship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 rot="-5400000">
        <a:off x="3200045" y="2298491"/>
        <a:ext cx="874575" cy="1005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DC4FF-E32C-498E-AD0D-0516D9B66447}">
      <dsp:nvSpPr>
        <dsp:cNvPr id="0" name=""/>
        <dsp:cNvSpPr/>
      </dsp:nvSpPr>
      <dsp:spPr>
        <a:xfrm rot="5400000">
          <a:off x="-169633" y="174474"/>
          <a:ext cx="1130890" cy="7916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Digital Marketing Campaigns</a:t>
          </a:r>
        </a:p>
      </dsp:txBody>
      <dsp:txXfrm rot="-5400000">
        <a:off x="1" y="400653"/>
        <a:ext cx="791623" cy="339267"/>
      </dsp:txXfrm>
    </dsp:sp>
    <dsp:sp modelId="{D99D8165-0439-4473-A5B4-E17E6A941B16}">
      <dsp:nvSpPr>
        <dsp:cNvPr id="0" name=""/>
        <dsp:cNvSpPr/>
      </dsp:nvSpPr>
      <dsp:spPr>
        <a:xfrm rot="5400000">
          <a:off x="2511167" y="-1714702"/>
          <a:ext cx="735465" cy="4174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Influencer Partnerships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Search Engine Optimization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Online Advertising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Content Marketing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791624" y="40743"/>
        <a:ext cx="4138650" cy="663661"/>
      </dsp:txXfrm>
    </dsp:sp>
    <dsp:sp modelId="{EEABEECF-BEF7-492E-A59C-039E48AC89D2}">
      <dsp:nvSpPr>
        <dsp:cNvPr id="0" name=""/>
        <dsp:cNvSpPr/>
      </dsp:nvSpPr>
      <dsp:spPr>
        <a:xfrm rot="5400000">
          <a:off x="-169633" y="1157204"/>
          <a:ext cx="1130890" cy="7916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Social Media Contests</a:t>
          </a:r>
          <a:endParaRPr lang="en-IN" sz="1000" b="1" kern="1200" dirty="0"/>
        </a:p>
      </dsp:txBody>
      <dsp:txXfrm rot="-5400000">
        <a:off x="1" y="1383383"/>
        <a:ext cx="791623" cy="339267"/>
      </dsp:txXfrm>
    </dsp:sp>
    <dsp:sp modelId="{CF52B2B9-28D1-4A0F-8448-AFC56F2D616D}">
      <dsp:nvSpPr>
        <dsp:cNvPr id="0" name=""/>
        <dsp:cNvSpPr/>
      </dsp:nvSpPr>
      <dsp:spPr>
        <a:xfrm rot="5400000">
          <a:off x="2511360" y="-732165"/>
          <a:ext cx="735079" cy="4174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Hashtag Contests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Giveaways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791624" y="1023455"/>
        <a:ext cx="4138668" cy="663311"/>
      </dsp:txXfrm>
    </dsp:sp>
    <dsp:sp modelId="{70246256-BD21-4BB1-A81A-AEAEA09885C0}">
      <dsp:nvSpPr>
        <dsp:cNvPr id="0" name=""/>
        <dsp:cNvSpPr/>
      </dsp:nvSpPr>
      <dsp:spPr>
        <a:xfrm rot="5400000">
          <a:off x="-169633" y="2139934"/>
          <a:ext cx="1130890" cy="79162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Social Media Contests</a:t>
          </a:r>
          <a:endParaRPr lang="en-IN" sz="1000" b="1" kern="1200" dirty="0"/>
        </a:p>
      </dsp:txBody>
      <dsp:txXfrm rot="-5400000">
        <a:off x="1" y="2366113"/>
        <a:ext cx="791623" cy="339267"/>
      </dsp:txXfrm>
    </dsp:sp>
    <dsp:sp modelId="{1953C15D-4932-4E9E-9DAD-67AD5193E97A}">
      <dsp:nvSpPr>
        <dsp:cNvPr id="0" name=""/>
        <dsp:cNvSpPr/>
      </dsp:nvSpPr>
      <dsp:spPr>
        <a:xfrm rot="5400000">
          <a:off x="2511360" y="250564"/>
          <a:ext cx="735079" cy="4174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Sponsor local events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concerts, or sports tournaments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791624" y="2006184"/>
        <a:ext cx="4138668" cy="663311"/>
      </dsp:txXfrm>
    </dsp:sp>
    <dsp:sp modelId="{7A7D1023-F729-4481-BFCD-1028518A38BF}">
      <dsp:nvSpPr>
        <dsp:cNvPr id="0" name=""/>
        <dsp:cNvSpPr/>
      </dsp:nvSpPr>
      <dsp:spPr>
        <a:xfrm rot="5400000">
          <a:off x="-169633" y="3122664"/>
          <a:ext cx="1130890" cy="7916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Television Commercials</a:t>
          </a:r>
          <a:endParaRPr lang="en-IN" sz="1000" b="1" kern="1200" dirty="0"/>
        </a:p>
      </dsp:txBody>
      <dsp:txXfrm rot="-5400000">
        <a:off x="1" y="3348843"/>
        <a:ext cx="791623" cy="339267"/>
      </dsp:txXfrm>
    </dsp:sp>
    <dsp:sp modelId="{8520A7D0-D4BA-4F76-A2ED-E49033F93E2E}">
      <dsp:nvSpPr>
        <dsp:cNvPr id="0" name=""/>
        <dsp:cNvSpPr/>
      </dsp:nvSpPr>
      <dsp:spPr>
        <a:xfrm rot="5400000">
          <a:off x="2511360" y="1233294"/>
          <a:ext cx="735079" cy="4174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Continue running TV commercials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dirty="0">
              <a:solidFill>
                <a:schemeClr val="bg2">
                  <a:lumMod val="50000"/>
                </a:schemeClr>
              </a:solidFill>
            </a:rPr>
            <a:t>product placement in TV shows, movies and web series</a:t>
          </a:r>
          <a:endParaRPr lang="en-IN" sz="1000" b="1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791624" y="2988914"/>
        <a:ext cx="4138668" cy="6633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042A4-4A2D-4AF1-9349-C03E793178CC}">
      <dsp:nvSpPr>
        <dsp:cNvPr id="0" name=""/>
        <dsp:cNvSpPr/>
      </dsp:nvSpPr>
      <dsp:spPr>
        <a:xfrm>
          <a:off x="1446609" y="48988"/>
          <a:ext cx="1170780" cy="761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Active and Fitness Enthusiasts</a:t>
          </a:r>
          <a:endParaRPr lang="en-IN" sz="1200" b="1" kern="1200" dirty="0"/>
        </a:p>
      </dsp:txBody>
      <dsp:txXfrm>
        <a:off x="1483758" y="86137"/>
        <a:ext cx="1096482" cy="686709"/>
      </dsp:txXfrm>
    </dsp:sp>
    <dsp:sp modelId="{87E68D12-C2F2-42CB-957B-9BF8CB72392A}">
      <dsp:nvSpPr>
        <dsp:cNvPr id="0" name=""/>
        <dsp:cNvSpPr/>
      </dsp:nvSpPr>
      <dsp:spPr>
        <a:xfrm>
          <a:off x="511199" y="429492"/>
          <a:ext cx="3041600" cy="3041600"/>
        </a:xfrm>
        <a:custGeom>
          <a:avLst/>
          <a:gdLst/>
          <a:ahLst/>
          <a:cxnLst/>
          <a:rect l="0" t="0" r="0" b="0"/>
          <a:pathLst>
            <a:path>
              <a:moveTo>
                <a:pt x="2114238" y="120562"/>
              </a:moveTo>
              <a:arcTo wR="1520800" hR="1520800" stAng="17578070" swAng="196209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2BD1A-A48C-40B1-9B68-3AC8D67B4DB4}">
      <dsp:nvSpPr>
        <dsp:cNvPr id="0" name=""/>
        <dsp:cNvSpPr/>
      </dsp:nvSpPr>
      <dsp:spPr>
        <a:xfrm>
          <a:off x="2892976" y="1099836"/>
          <a:ext cx="1170780" cy="7610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Young Professionals and Students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>
        <a:off x="2930125" y="1136985"/>
        <a:ext cx="1096482" cy="686709"/>
      </dsp:txXfrm>
    </dsp:sp>
    <dsp:sp modelId="{E25E3ED0-57DD-4E43-A1C7-AC8E2A44950C}">
      <dsp:nvSpPr>
        <dsp:cNvPr id="0" name=""/>
        <dsp:cNvSpPr/>
      </dsp:nvSpPr>
      <dsp:spPr>
        <a:xfrm>
          <a:off x="511199" y="429492"/>
          <a:ext cx="3041600" cy="3041600"/>
        </a:xfrm>
        <a:custGeom>
          <a:avLst/>
          <a:gdLst/>
          <a:ahLst/>
          <a:cxnLst/>
          <a:rect l="0" t="0" r="0" b="0"/>
          <a:pathLst>
            <a:path>
              <a:moveTo>
                <a:pt x="3039509" y="1441074"/>
              </a:moveTo>
              <a:arcTo wR="1520800" hR="1520800" stAng="21419697" swAng="2196732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B742B-C1FF-4545-8DB8-303267FED6B7}">
      <dsp:nvSpPr>
        <dsp:cNvPr id="0" name=""/>
        <dsp:cNvSpPr/>
      </dsp:nvSpPr>
      <dsp:spPr>
        <a:xfrm>
          <a:off x="2340513" y="2800142"/>
          <a:ext cx="1170780" cy="7610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Travelers and Adventurers</a:t>
          </a:r>
          <a:endParaRPr lang="en-IN" sz="1200" b="1" kern="1200" dirty="0"/>
        </a:p>
      </dsp:txBody>
      <dsp:txXfrm>
        <a:off x="2377662" y="2837291"/>
        <a:ext cx="1096482" cy="686709"/>
      </dsp:txXfrm>
    </dsp:sp>
    <dsp:sp modelId="{EE53D66E-31AC-4287-9E0A-335C84C2B719}">
      <dsp:nvSpPr>
        <dsp:cNvPr id="0" name=""/>
        <dsp:cNvSpPr/>
      </dsp:nvSpPr>
      <dsp:spPr>
        <a:xfrm>
          <a:off x="511199" y="429492"/>
          <a:ext cx="3041600" cy="3041600"/>
        </a:xfrm>
        <a:custGeom>
          <a:avLst/>
          <a:gdLst/>
          <a:ahLst/>
          <a:cxnLst/>
          <a:rect l="0" t="0" r="0" b="0"/>
          <a:pathLst>
            <a:path>
              <a:moveTo>
                <a:pt x="1823269" y="3011218"/>
              </a:moveTo>
              <a:arcTo wR="1520800" hR="1520800" stAng="4711683" swAng="137663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8CAF-E761-493E-8A40-3BD2C5F88499}">
      <dsp:nvSpPr>
        <dsp:cNvPr id="0" name=""/>
        <dsp:cNvSpPr/>
      </dsp:nvSpPr>
      <dsp:spPr>
        <a:xfrm>
          <a:off x="552704" y="2800142"/>
          <a:ext cx="1170780" cy="761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Gamers and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E-Sports Enthusiasts</a:t>
          </a:r>
          <a:endParaRPr lang="en-IN" sz="1200" b="1" kern="1200" dirty="0"/>
        </a:p>
      </dsp:txBody>
      <dsp:txXfrm>
        <a:off x="589853" y="2837291"/>
        <a:ext cx="1096482" cy="686709"/>
      </dsp:txXfrm>
    </dsp:sp>
    <dsp:sp modelId="{C052770B-04A1-4435-BC8B-97A54965C19E}">
      <dsp:nvSpPr>
        <dsp:cNvPr id="0" name=""/>
        <dsp:cNvSpPr/>
      </dsp:nvSpPr>
      <dsp:spPr>
        <a:xfrm>
          <a:off x="511199" y="429492"/>
          <a:ext cx="3041600" cy="3041600"/>
        </a:xfrm>
        <a:custGeom>
          <a:avLst/>
          <a:gdLst/>
          <a:ahLst/>
          <a:cxnLst/>
          <a:rect l="0" t="0" r="0" b="0"/>
          <a:pathLst>
            <a:path>
              <a:moveTo>
                <a:pt x="254198" y="2362556"/>
              </a:moveTo>
              <a:arcTo wR="1520800" hR="1520800" stAng="8783570" swAng="219673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A6E8F-FF32-4B88-B26B-1026DD3802D4}">
      <dsp:nvSpPr>
        <dsp:cNvPr id="0" name=""/>
        <dsp:cNvSpPr/>
      </dsp:nvSpPr>
      <dsp:spPr>
        <a:xfrm>
          <a:off x="241" y="1099836"/>
          <a:ext cx="1170780" cy="7610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Night Shift Workers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>
        <a:off x="37390" y="1136985"/>
        <a:ext cx="1096482" cy="686709"/>
      </dsp:txXfrm>
    </dsp:sp>
    <dsp:sp modelId="{EE2FEBED-CF53-4434-B947-A8121A81EAD0}">
      <dsp:nvSpPr>
        <dsp:cNvPr id="0" name=""/>
        <dsp:cNvSpPr/>
      </dsp:nvSpPr>
      <dsp:spPr>
        <a:xfrm>
          <a:off x="511199" y="429492"/>
          <a:ext cx="3041600" cy="3041600"/>
        </a:xfrm>
        <a:custGeom>
          <a:avLst/>
          <a:gdLst/>
          <a:ahLst/>
          <a:cxnLst/>
          <a:rect l="0" t="0" r="0" b="0"/>
          <a:pathLst>
            <a:path>
              <a:moveTo>
                <a:pt x="264926" y="663120"/>
              </a:moveTo>
              <a:arcTo wR="1520800" hR="1520800" stAng="12859833" swAng="1962097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7A84D-6C93-4131-B47A-0602C864608E}">
      <dsp:nvSpPr>
        <dsp:cNvPr id="0" name=""/>
        <dsp:cNvSpPr/>
      </dsp:nvSpPr>
      <dsp:spPr>
        <a:xfrm>
          <a:off x="1276212" y="1239451"/>
          <a:ext cx="1575396" cy="136278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Benefits of Energy drink</a:t>
          </a:r>
          <a:endParaRPr lang="en-IN" sz="1100" b="1" kern="1200" dirty="0"/>
        </a:p>
      </dsp:txBody>
      <dsp:txXfrm>
        <a:off x="1537277" y="1465283"/>
        <a:ext cx="1053266" cy="911117"/>
      </dsp:txXfrm>
    </dsp:sp>
    <dsp:sp modelId="{3635DACE-D22D-415D-8006-E41118403285}">
      <dsp:nvSpPr>
        <dsp:cNvPr id="0" name=""/>
        <dsp:cNvSpPr/>
      </dsp:nvSpPr>
      <dsp:spPr>
        <a:xfrm>
          <a:off x="2262713" y="587452"/>
          <a:ext cx="594392" cy="51214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6432D-9D68-43B4-A46B-4553B9D707EA}">
      <dsp:nvSpPr>
        <dsp:cNvPr id="0" name=""/>
        <dsp:cNvSpPr/>
      </dsp:nvSpPr>
      <dsp:spPr>
        <a:xfrm>
          <a:off x="1421329" y="0"/>
          <a:ext cx="1291026" cy="111688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Increased Energy and Alertness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1" kern="1200" dirty="0"/>
        </a:p>
      </dsp:txBody>
      <dsp:txXfrm>
        <a:off x="1635280" y="185092"/>
        <a:ext cx="863124" cy="746705"/>
      </dsp:txXfrm>
    </dsp:sp>
    <dsp:sp modelId="{8855775D-5510-43B7-A33C-80BAE3D3941B}">
      <dsp:nvSpPr>
        <dsp:cNvPr id="0" name=""/>
        <dsp:cNvSpPr/>
      </dsp:nvSpPr>
      <dsp:spPr>
        <a:xfrm>
          <a:off x="2956415" y="1544895"/>
          <a:ext cx="594392" cy="51214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CBA8C-600D-4A9B-BF4E-7CD74061F3A4}">
      <dsp:nvSpPr>
        <dsp:cNvPr id="0" name=""/>
        <dsp:cNvSpPr/>
      </dsp:nvSpPr>
      <dsp:spPr>
        <a:xfrm>
          <a:off x="2605350" y="686961"/>
          <a:ext cx="1291026" cy="111688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Improved Physical Performance</a:t>
          </a:r>
          <a:endParaRPr lang="en-IN" sz="1100" b="1" kern="1200" dirty="0"/>
        </a:p>
      </dsp:txBody>
      <dsp:txXfrm>
        <a:off x="2819301" y="872053"/>
        <a:ext cx="863124" cy="746705"/>
      </dsp:txXfrm>
    </dsp:sp>
    <dsp:sp modelId="{228EE43F-8033-48CD-9E66-2BFA8697E0C0}">
      <dsp:nvSpPr>
        <dsp:cNvPr id="0" name=""/>
        <dsp:cNvSpPr/>
      </dsp:nvSpPr>
      <dsp:spPr>
        <a:xfrm>
          <a:off x="2474525" y="2625669"/>
          <a:ext cx="594392" cy="51214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14BA2-E8A2-4832-83C8-99AB42C80DE6}">
      <dsp:nvSpPr>
        <dsp:cNvPr id="0" name=""/>
        <dsp:cNvSpPr/>
      </dsp:nvSpPr>
      <dsp:spPr>
        <a:xfrm>
          <a:off x="2605350" y="2037449"/>
          <a:ext cx="1291026" cy="1116889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Quick Recovery</a:t>
          </a:r>
          <a:endParaRPr lang="en-IN" sz="1100" b="1" kern="1200" dirty="0"/>
        </a:p>
      </dsp:txBody>
      <dsp:txXfrm>
        <a:off x="2819301" y="2222541"/>
        <a:ext cx="863124" cy="746705"/>
      </dsp:txXfrm>
    </dsp:sp>
    <dsp:sp modelId="{0709DCB3-7E98-4BD8-BFC6-E5E56855BB49}">
      <dsp:nvSpPr>
        <dsp:cNvPr id="0" name=""/>
        <dsp:cNvSpPr/>
      </dsp:nvSpPr>
      <dsp:spPr>
        <a:xfrm>
          <a:off x="1279144" y="2737858"/>
          <a:ext cx="594392" cy="51214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DE531-8243-4A58-94C1-967CADC2A892}">
      <dsp:nvSpPr>
        <dsp:cNvPr id="0" name=""/>
        <dsp:cNvSpPr/>
      </dsp:nvSpPr>
      <dsp:spPr>
        <a:xfrm>
          <a:off x="1421329" y="2725179"/>
          <a:ext cx="1291026" cy="111688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Convenience and Portability</a:t>
          </a:r>
          <a:endParaRPr lang="en-IN" sz="1100" b="1" kern="1200" dirty="0"/>
        </a:p>
      </dsp:txBody>
      <dsp:txXfrm>
        <a:off x="1635280" y="2910271"/>
        <a:ext cx="863124" cy="746705"/>
      </dsp:txXfrm>
    </dsp:sp>
    <dsp:sp modelId="{838D5ACC-56E2-4EE1-AB9D-0A5130F8E268}">
      <dsp:nvSpPr>
        <dsp:cNvPr id="0" name=""/>
        <dsp:cNvSpPr/>
      </dsp:nvSpPr>
      <dsp:spPr>
        <a:xfrm>
          <a:off x="574081" y="1780798"/>
          <a:ext cx="594392" cy="51214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9F3A8-1B6E-4220-8451-95A537B07050}">
      <dsp:nvSpPr>
        <dsp:cNvPr id="0" name=""/>
        <dsp:cNvSpPr/>
      </dsp:nvSpPr>
      <dsp:spPr>
        <a:xfrm>
          <a:off x="231811" y="2038217"/>
          <a:ext cx="1291026" cy="111688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Mood Enhancement</a:t>
          </a:r>
          <a:endParaRPr lang="en-IN" sz="1100" b="1" kern="1200" dirty="0"/>
        </a:p>
      </dsp:txBody>
      <dsp:txXfrm>
        <a:off x="445762" y="2223309"/>
        <a:ext cx="863124" cy="746705"/>
      </dsp:txXfrm>
    </dsp:sp>
    <dsp:sp modelId="{9FA5BBB0-1542-42DE-ADBE-A3C6857970F6}">
      <dsp:nvSpPr>
        <dsp:cNvPr id="0" name=""/>
        <dsp:cNvSpPr/>
      </dsp:nvSpPr>
      <dsp:spPr>
        <a:xfrm>
          <a:off x="231811" y="685425"/>
          <a:ext cx="1291026" cy="111688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Enhanced Focus and Concentration</a:t>
          </a:r>
        </a:p>
      </dsp:txBody>
      <dsp:txXfrm>
        <a:off x="445762" y="870517"/>
        <a:ext cx="863124" cy="74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EAF2A-9BB9-489B-B0CF-B0D30C0C0408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B0263-6923-4B21-8FDF-411ADBD86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7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0263-6923-4B21-8FDF-411ADBD8618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4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81BA-E17D-42D0-A86F-EAC56264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FC57-BDFD-4745-AA4E-64D6D834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FEE9-06B0-4F78-B166-81B5DECE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ACA9-D942-4AF7-B995-1285D03F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569F-30CC-4FE8-98B1-58FA8DF2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2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4F2-2117-4524-9A35-B8C743D6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08E9A-2B73-4AB1-9251-D84AA14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2328-FDD3-4075-BDAC-19898A0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9F05-BF96-40D7-9FC1-F188C4A6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3E98-5C51-4926-8D42-1B1F6E6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3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929EC-3DE9-4DAF-87E9-ED0857C0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66686-D77C-4119-AFD4-86BCBBAA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EE33-1060-4230-89B1-0D3EF6C0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AD1-C724-4E46-9222-342E5A6A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07C0-B8DE-4AD0-B6F0-F62C7FD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E6B6-0DF5-42C1-A6F7-2897260A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C413-9F22-46F8-9B6C-B5417DF3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A67B-33C1-49FC-A6B7-363A9664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93C0-71ED-412F-B832-8905E91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E8B5-998B-40AF-8E9E-C3E1FCA8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6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6EEB-974F-4B10-BBE3-CA923275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264F-3E4A-4295-A098-1C317043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51E6-C570-4D77-8BA6-BBD5C1C8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7B74-ABA4-4190-A11B-094CAB70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96B7-DA99-4879-93B6-22A44D4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3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7F63-5063-41CD-9F36-1E93DF71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733-8412-4196-9406-E023DCEF9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F5A8A-0D10-4685-9920-AEA2C12C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9755-EB63-4BCF-A5C0-DA13852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72C1-D282-4771-BF3C-43227A53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E19FF-C8FF-4623-8D46-8FD421A9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44A6-E5E6-41F5-8DCE-F699462D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692AA-FA75-451D-B9FB-3722FD56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AA37-3EC7-4B78-A6AB-C6DF68F5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DE67F-B4E7-409A-B66F-1331C418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06247-3981-4FE9-BCC8-116FE940B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94A6-AB3F-47BD-91D0-365643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D91C3-6B72-4D26-852B-6B8B7530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EFF2D-0BCE-4F5C-8BE1-713F5769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3F1C-1D4B-4C87-A0AD-6A769E53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7FAA3-8886-4327-B2C0-47B5B4E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830D9-B136-4EB5-9B76-70B6504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3DC7F-B7B1-4FB0-B585-30D6AB6A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1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3AFA6-A6F7-43C4-B2CE-DF87DCDF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523D5-F862-4033-866F-77EB1F4C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90212-7394-4D28-9A5F-EFA878C8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02C9-4EB9-40BA-9D02-8105856F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5B78-AF64-45ED-8779-3857A50B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273A7-9FA1-4BCA-9D3F-AA9D0250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010D-7DE7-48E5-84F0-DF63130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1630-9F5D-4D61-81A9-83E05CFB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40F67-0647-4335-BE51-7BE2A449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9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A5E-2FC8-4406-96E6-C2323E93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A4BA5-7F60-43E5-BDC3-63F27792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48E83-641A-47B2-AA97-B5DDB252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10F0-6E29-4004-A983-9AE613DD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8B83-7BDA-4CD6-9700-4D917E1A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46B83-DAE6-4184-8A45-FF53B7B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B800-5934-4B7E-B7E2-7F3C5FF8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9B9D-B0C4-45FF-B554-011B3C7E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6703-5751-4952-9146-3012E8DD6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8816-589C-4655-89D7-C5BC75494A3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9F20-24EA-4FAC-A1AA-0BBCC7CC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DC3A-D430-4B7A-8B6A-888BBA00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1C96-0DB6-4DA9-8636-8392FDBC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imageslive.co.uk/free_stock_image/energy-drinks-jpg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students4bestevidence.net/blog/2015/07/24/nominal-ordinal-numerical-variabl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14/relationships/chartEx" Target="../charts/chartEx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imageslive.co.uk/free_stock_image/energy-drinks-jpg" TargetMode="Externa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microsoft.com/office/2014/relationships/chartEx" Target="../charts/chartEx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14/relationships/chartEx" Target="../charts/chartEx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imageslive.co.uk/free_stock_image/energy-drinks-jpg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138CA8E-FF40-42B1-85A9-3AC90BFEE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324" r="47452"/>
          <a:stretch/>
        </p:blipFill>
        <p:spPr>
          <a:xfrm>
            <a:off x="0" y="1"/>
            <a:ext cx="2097737" cy="6852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87C58-EF70-460B-8F6A-9FA87CEBB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7740" y="2898"/>
            <a:ext cx="10094259" cy="6855102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F7B69-F6BC-47E4-A5EE-905AF68E578B}"/>
              </a:ext>
            </a:extLst>
          </p:cNvPr>
          <p:cNvSpPr/>
          <p:nvPr/>
        </p:nvSpPr>
        <p:spPr>
          <a:xfrm>
            <a:off x="-2" y="-2898"/>
            <a:ext cx="2097741" cy="6858000"/>
          </a:xfrm>
          <a:prstGeom prst="rect">
            <a:avLst/>
          </a:prstGeom>
          <a:solidFill>
            <a:srgbClr val="002060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D0D7E-091C-4ED9-826C-D9594842D9D8}"/>
              </a:ext>
            </a:extLst>
          </p:cNvPr>
          <p:cNvSpPr/>
          <p:nvPr/>
        </p:nvSpPr>
        <p:spPr>
          <a:xfrm>
            <a:off x="2097738" y="-2898"/>
            <a:ext cx="10094259" cy="68551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684BF-D56C-4EB0-9E6E-7691E90C94BE}"/>
              </a:ext>
            </a:extLst>
          </p:cNvPr>
          <p:cNvSpPr txBox="1"/>
          <p:nvPr/>
        </p:nvSpPr>
        <p:spPr>
          <a:xfrm>
            <a:off x="6376671" y="4487554"/>
            <a:ext cx="465154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50800">
              <a:srgbClr val="002060">
                <a:alpha val="37000"/>
              </a:srgbClr>
            </a:glow>
            <a:outerShdw dir="14220000" sx="1000" sy="1000" algn="ctr" rotWithShape="0">
              <a:srgbClr val="000000">
                <a:alpha val="84000"/>
              </a:srgbClr>
            </a:outerShdw>
            <a:reflection stA="45000" endPos="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Codex Energy Drink</a:t>
            </a:r>
          </a:p>
          <a:p>
            <a:r>
              <a:rPr lang="en-US" sz="1400" dirty="0">
                <a:solidFill>
                  <a:srgbClr val="002060"/>
                </a:solidFill>
              </a:rPr>
              <a:t>F&amp;B Industry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Marketing Insights by: </a:t>
            </a:r>
            <a:r>
              <a:rPr lang="en-US" sz="2400" b="1" dirty="0">
                <a:solidFill>
                  <a:srgbClr val="002060"/>
                </a:solidFill>
              </a:rPr>
              <a:t>Parvez Alam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D5BC93-3130-4234-8DBF-B5CB71B0EAFE}"/>
              </a:ext>
            </a:extLst>
          </p:cNvPr>
          <p:cNvSpPr/>
          <p:nvPr/>
        </p:nvSpPr>
        <p:spPr>
          <a:xfrm>
            <a:off x="2061160" y="2898"/>
            <a:ext cx="457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052D9-10BF-4606-9BAE-2DC65446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7" y="682173"/>
            <a:ext cx="1473083" cy="1473083"/>
          </a:xfrm>
          <a:prstGeom prst="rect">
            <a:avLst/>
          </a:prstGeom>
          <a:effectLst>
            <a:glow rad="63500">
              <a:srgbClr val="002060">
                <a:alpha val="50000"/>
              </a:srgbClr>
            </a:glow>
            <a:outerShdw blurRad="50800" dist="50800" dir="5400000" algn="ctr" rotWithShape="0">
              <a:srgbClr val="000000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63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Competition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0" y="1293090"/>
            <a:ext cx="517236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Who are the current market leaders?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FCFC3-D9D2-478D-8171-CC0487231864}"/>
              </a:ext>
            </a:extLst>
          </p:cNvPr>
          <p:cNvSpPr txBox="1"/>
          <p:nvPr/>
        </p:nvSpPr>
        <p:spPr>
          <a:xfrm>
            <a:off x="8548723" y="3617798"/>
            <a:ext cx="334356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Cola-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Coka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is current market leader with 25% market shares, followed by Bepsi 21%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B359C4-8059-4882-A645-478D21308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987874"/>
              </p:ext>
            </p:extLst>
          </p:nvPr>
        </p:nvGraphicFramePr>
        <p:xfrm>
          <a:off x="2688323" y="1693200"/>
          <a:ext cx="5948901" cy="441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2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04"/>
    </mc:Choice>
    <mc:Fallback xmlns="">
      <p:transition spd="slow" advTm="526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Competition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552226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reasons consumers prefer those brands over ours?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FCFC3-D9D2-478D-8171-CC0487231864}"/>
              </a:ext>
            </a:extLst>
          </p:cNvPr>
          <p:cNvSpPr txBox="1"/>
          <p:nvPr/>
        </p:nvSpPr>
        <p:spPr>
          <a:xfrm>
            <a:off x="8548723" y="3617798"/>
            <a:ext cx="334356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Brand reputation, taste-flavor as well as availability are major factors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C422B4A-E1D7-4F0F-B233-52089524B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132553"/>
              </p:ext>
            </p:extLst>
          </p:nvPr>
        </p:nvGraphicFramePr>
        <p:xfrm>
          <a:off x="2591607" y="2051614"/>
          <a:ext cx="5861304" cy="4178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7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2"/>
    </mc:Choice>
    <mc:Fallback xmlns="">
      <p:transition spd="slow" advTm="353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-1" y="286327"/>
            <a:ext cx="9242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Marketing Channel &amp; Brand Awareness</a:t>
            </a:r>
          </a:p>
          <a:p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552226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Marketing channel to reach more customers?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43689AA7-CD3A-485F-B755-04F68C8813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1399015"/>
                  </p:ext>
                </p:extLst>
              </p:nvPr>
            </p:nvGraphicFramePr>
            <p:xfrm>
              <a:off x="2054754" y="2203573"/>
              <a:ext cx="4446493" cy="37740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43689AA7-CD3A-485F-B755-04F68C8813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4754" y="2203573"/>
                <a:ext cx="4446493" cy="377402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25FF6B0-C2BE-400A-B70D-2DF720598B89}"/>
              </a:ext>
            </a:extLst>
          </p:cNvPr>
          <p:cNvSpPr txBox="1"/>
          <p:nvPr/>
        </p:nvSpPr>
        <p:spPr>
          <a:xfrm>
            <a:off x="152671" y="2951946"/>
            <a:ext cx="174784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Online ads attracts most eyeballs 40% followed by TV Commercials 27%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C0E24E7-74D3-418B-B1D8-E5437E022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706419"/>
              </p:ext>
            </p:extLst>
          </p:nvPr>
        </p:nvGraphicFramePr>
        <p:xfrm>
          <a:off x="6690262" y="1982104"/>
          <a:ext cx="5257529" cy="436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355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3588226" y="2580448"/>
            <a:ext cx="239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Brand Perception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16584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Overall rating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1A00-00001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114179"/>
              </p:ext>
            </p:extLst>
          </p:nvPr>
        </p:nvGraphicFramePr>
        <p:xfrm>
          <a:off x="3099372" y="3088252"/>
          <a:ext cx="5980087" cy="355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C324CE1-4A74-46DE-9D90-3D36BC3CF5B7}"/>
              </a:ext>
            </a:extLst>
          </p:cNvPr>
          <p:cNvSpPr/>
          <p:nvPr/>
        </p:nvSpPr>
        <p:spPr>
          <a:xfrm rot="1841978">
            <a:off x="6452546" y="3368278"/>
            <a:ext cx="92364" cy="1447907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A23F73-A7F0-48E2-9309-5305391863FE}"/>
              </a:ext>
            </a:extLst>
          </p:cNvPr>
          <p:cNvSpPr/>
          <p:nvPr/>
        </p:nvSpPr>
        <p:spPr>
          <a:xfrm>
            <a:off x="5969342" y="4610314"/>
            <a:ext cx="240146" cy="25598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8D25D-CA02-4BC5-8D2E-B3CAC620819D}"/>
              </a:ext>
            </a:extLst>
          </p:cNvPr>
          <p:cNvSpPr txBox="1"/>
          <p:nvPr/>
        </p:nvSpPr>
        <p:spPr>
          <a:xfrm>
            <a:off x="4583066" y="4258355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16AF3-D8F3-45CB-9DA0-5C0B475E6180}"/>
              </a:ext>
            </a:extLst>
          </p:cNvPr>
          <p:cNvSpPr txBox="1"/>
          <p:nvPr/>
        </p:nvSpPr>
        <p:spPr>
          <a:xfrm>
            <a:off x="5129913" y="3576924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C4FD-D996-4377-9DD9-441F771EAC66}"/>
              </a:ext>
            </a:extLst>
          </p:cNvPr>
          <p:cNvSpPr txBox="1"/>
          <p:nvPr/>
        </p:nvSpPr>
        <p:spPr>
          <a:xfrm>
            <a:off x="5958201" y="3307194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FF228-650D-40CE-A830-60075263D01F}"/>
              </a:ext>
            </a:extLst>
          </p:cNvPr>
          <p:cNvSpPr txBox="1"/>
          <p:nvPr/>
        </p:nvSpPr>
        <p:spPr>
          <a:xfrm>
            <a:off x="6776834" y="3584193"/>
            <a:ext cx="26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42CE4-EFA4-4A98-AC78-6DAB0C84B7AF}"/>
              </a:ext>
            </a:extLst>
          </p:cNvPr>
          <p:cNvSpPr txBox="1"/>
          <p:nvPr/>
        </p:nvSpPr>
        <p:spPr>
          <a:xfrm>
            <a:off x="7342701" y="4258354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6859-5AD8-48F5-81C7-77590D4C9ED7}"/>
              </a:ext>
            </a:extLst>
          </p:cNvPr>
          <p:cNvSpPr txBox="1"/>
          <p:nvPr/>
        </p:nvSpPr>
        <p:spPr>
          <a:xfrm>
            <a:off x="6819483" y="3133235"/>
            <a:ext cx="70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3.3</a:t>
            </a:r>
            <a:endParaRPr lang="en-I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C95BE69-9F4F-4856-8660-1A791C4A044E}"/>
              </a:ext>
            </a:extLst>
          </p:cNvPr>
          <p:cNvSpPr txBox="1"/>
          <p:nvPr/>
        </p:nvSpPr>
        <p:spPr>
          <a:xfrm>
            <a:off x="9242612" y="3423787"/>
            <a:ext cx="239186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4,881 respondents tried CODEX before. Average rating is 3.3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Brand Penetration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483288D-F07B-4B1D-B266-C5413345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24417"/>
              </p:ext>
            </p:extLst>
          </p:nvPr>
        </p:nvGraphicFramePr>
        <p:xfrm>
          <a:off x="624466" y="2478018"/>
          <a:ext cx="2124364" cy="2474810"/>
        </p:xfrm>
        <a:graphic>
          <a:graphicData uri="http://schemas.openxmlformats.org/drawingml/2006/table">
            <a:tbl>
              <a:tblPr/>
              <a:tblGrid>
                <a:gridCol w="1069954">
                  <a:extLst>
                    <a:ext uri="{9D8B030D-6E8A-4147-A177-3AD203B41FA5}">
                      <a16:colId xmlns:a16="http://schemas.microsoft.com/office/drawing/2014/main" val="23810008"/>
                    </a:ext>
                  </a:extLst>
                </a:gridCol>
                <a:gridCol w="1054410">
                  <a:extLst>
                    <a:ext uri="{9D8B030D-6E8A-4147-A177-3AD203B41FA5}">
                      <a16:colId xmlns:a16="http://schemas.microsoft.com/office/drawing/2014/main" val="2218274345"/>
                    </a:ext>
                  </a:extLst>
                </a:gridCol>
              </a:tblGrid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Jaipur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82244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Kolkata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768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Bangalore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071169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Hyderabad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97033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Mumbai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13460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Pune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94527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Chennai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73511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Ahmedabad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46526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Lucknow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56851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Delhi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2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0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477520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Which cities do we need to focus more 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8D25D-CA02-4BC5-8D2E-B3CAC620819D}"/>
              </a:ext>
            </a:extLst>
          </p:cNvPr>
          <p:cNvSpPr txBox="1"/>
          <p:nvPr/>
        </p:nvSpPr>
        <p:spPr>
          <a:xfrm>
            <a:off x="4442047" y="3945794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Brand Penetration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75C466-0B10-4A19-B300-AAA7B19C4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527241"/>
              </p:ext>
            </p:extLst>
          </p:nvPr>
        </p:nvGraphicFramePr>
        <p:xfrm>
          <a:off x="3083500" y="1994889"/>
          <a:ext cx="5861304" cy="4178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067FFFF4-BE93-4B21-A3EA-D2A343CC8117}"/>
              </a:ext>
            </a:extLst>
          </p:cNvPr>
          <p:cNvSpPr txBox="1"/>
          <p:nvPr/>
        </p:nvSpPr>
        <p:spPr>
          <a:xfrm>
            <a:off x="142544" y="3422574"/>
            <a:ext cx="239186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Brand awareness is lowest in these 5 cities. 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16B9CE3-99FE-44D5-B058-D7A259CC742D}"/>
              </a:ext>
            </a:extLst>
          </p:cNvPr>
          <p:cNvSpPr txBox="1"/>
          <p:nvPr/>
        </p:nvSpPr>
        <p:spPr>
          <a:xfrm>
            <a:off x="9493899" y="3429000"/>
            <a:ext cx="239186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63% of the respondents are not aware about CODEX energy drink in Kolkata.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0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20618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Purchase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8D25D-CA02-4BC5-8D2E-B3CAC620819D}"/>
              </a:ext>
            </a:extLst>
          </p:cNvPr>
          <p:cNvSpPr txBox="1"/>
          <p:nvPr/>
        </p:nvSpPr>
        <p:spPr>
          <a:xfrm>
            <a:off x="4442047" y="3945794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</a:t>
            </a:r>
            <a:r>
              <a:rPr lang="en-IN" sz="4000" b="1" dirty="0">
                <a:solidFill>
                  <a:schemeClr val="bg1"/>
                </a:solidFill>
              </a:rPr>
              <a:t>urchase Behaviour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607B6D1-C5AB-482D-9168-4ECFEC09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45974"/>
              </p:ext>
            </p:extLst>
          </p:nvPr>
        </p:nvGraphicFramePr>
        <p:xfrm>
          <a:off x="1649776" y="2273000"/>
          <a:ext cx="3763818" cy="381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54497A1-48FA-4854-8D58-5D5A2FF3877D}"/>
              </a:ext>
            </a:extLst>
          </p:cNvPr>
          <p:cNvSpPr/>
          <p:nvPr/>
        </p:nvSpPr>
        <p:spPr>
          <a:xfrm>
            <a:off x="7697420" y="1293090"/>
            <a:ext cx="26288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Consumption Situation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2BC9D5F-DEA7-4EB5-AA47-51006F257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927401"/>
              </p:ext>
            </p:extLst>
          </p:nvPr>
        </p:nvGraphicFramePr>
        <p:xfrm>
          <a:off x="7644450" y="2273000"/>
          <a:ext cx="3767328" cy="38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9">
            <a:extLst>
              <a:ext uri="{FF2B5EF4-FFF2-40B4-BE49-F238E27FC236}">
                <a16:creationId xmlns:a16="http://schemas.microsoft.com/office/drawing/2014/main" id="{CEA68CA0-33E9-403B-AB4F-A751EC6962BA}"/>
              </a:ext>
            </a:extLst>
          </p:cNvPr>
          <p:cNvSpPr txBox="1"/>
          <p:nvPr/>
        </p:nvSpPr>
        <p:spPr>
          <a:xfrm>
            <a:off x="116540" y="2675000"/>
            <a:ext cx="15332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45% of the respondents are purchasing the energy drink from Supermarket and 26% from online retailers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6790D7A-361A-498E-BDF6-C8F8CD91FCCF}"/>
              </a:ext>
            </a:extLst>
          </p:cNvPr>
          <p:cNvSpPr txBox="1"/>
          <p:nvPr/>
        </p:nvSpPr>
        <p:spPr>
          <a:xfrm>
            <a:off x="5762404" y="2675000"/>
            <a:ext cx="153323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Sports/ exercise &amp; studying/working late is the major reason of consumption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1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542174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factors influence respondents' purchase decisions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8D25D-CA02-4BC5-8D2E-B3CAC620819D}"/>
              </a:ext>
            </a:extLst>
          </p:cNvPr>
          <p:cNvSpPr txBox="1"/>
          <p:nvPr/>
        </p:nvSpPr>
        <p:spPr>
          <a:xfrm>
            <a:off x="4442047" y="3945794"/>
            <a:ext cx="26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</a:t>
            </a:r>
            <a:r>
              <a:rPr lang="en-IN" sz="4000" b="1" dirty="0">
                <a:solidFill>
                  <a:schemeClr val="bg1"/>
                </a:solidFill>
              </a:rPr>
              <a:t>urchase Behaviour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7B3EC73A-A52F-4C86-9662-D2853636E9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1791327"/>
                  </p:ext>
                </p:extLst>
              </p:nvPr>
            </p:nvGraphicFramePr>
            <p:xfrm>
              <a:off x="1925354" y="2268890"/>
              <a:ext cx="3767328" cy="38130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7B3EC73A-A52F-4C86-9662-D2853636E9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354" y="2268890"/>
                <a:ext cx="3767328" cy="381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E018DA32-F0FC-45D6-8E99-91DD3E43B1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7829760"/>
                  </p:ext>
                </p:extLst>
              </p:nvPr>
            </p:nvGraphicFramePr>
            <p:xfrm>
              <a:off x="7936160" y="2272543"/>
              <a:ext cx="3767328" cy="38130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E018DA32-F0FC-45D6-8E99-91DD3E43B1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6160" y="2272543"/>
                <a:ext cx="3767328" cy="381304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5FC0CA2-1AFD-4D5E-B9AE-9C9FCAB91E5D}"/>
              </a:ext>
            </a:extLst>
          </p:cNvPr>
          <p:cNvSpPr txBox="1"/>
          <p:nvPr/>
        </p:nvSpPr>
        <p:spPr>
          <a:xfrm>
            <a:off x="139203" y="2844224"/>
            <a:ext cx="178615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74% of the respondents are that the price of the product should be between 51-150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4ACC8-5ED6-4D5A-802A-80762DBCD0D1}"/>
              </a:ext>
            </a:extLst>
          </p:cNvPr>
          <p:cNvSpPr txBox="1"/>
          <p:nvPr/>
        </p:nvSpPr>
        <p:spPr>
          <a:xfrm>
            <a:off x="6095999" y="2844224"/>
            <a:ext cx="178615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Limited edition packaging does not influence the purchasing decisions.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6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821112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Which area of business should we focus more on our product development?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Product Development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8B9956-CF8C-4364-A84A-1448DD52C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391991"/>
              </p:ext>
            </p:extLst>
          </p:nvPr>
        </p:nvGraphicFramePr>
        <p:xfrm>
          <a:off x="-282936" y="2610427"/>
          <a:ext cx="4388499" cy="338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9">
            <a:extLst>
              <a:ext uri="{FF2B5EF4-FFF2-40B4-BE49-F238E27FC236}">
                <a16:creationId xmlns:a16="http://schemas.microsoft.com/office/drawing/2014/main" id="{EDE2CFBA-F316-42BA-96EB-0F26BF4F20FA}"/>
              </a:ext>
            </a:extLst>
          </p:cNvPr>
          <p:cNvSpPr txBox="1"/>
          <p:nvPr/>
        </p:nvSpPr>
        <p:spPr>
          <a:xfrm>
            <a:off x="2499750" y="2212287"/>
            <a:ext cx="192578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51% of the respondents have not tried the Codex energy drink before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1047854F-B0A8-421A-BC20-FBD038092A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9094229"/>
                  </p:ext>
                </p:extLst>
              </p:nvPr>
            </p:nvGraphicFramePr>
            <p:xfrm>
              <a:off x="7358948" y="2186750"/>
              <a:ext cx="3767328" cy="38130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1047854F-B0A8-421A-BC20-FBD038092A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8948" y="2186750"/>
                <a:ext cx="3767328" cy="3813048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9">
            <a:extLst>
              <a:ext uri="{FF2B5EF4-FFF2-40B4-BE49-F238E27FC236}">
                <a16:creationId xmlns:a16="http://schemas.microsoft.com/office/drawing/2014/main" id="{F521E210-B3AC-44F1-B674-6C6A7FAF8E94}"/>
              </a:ext>
            </a:extLst>
          </p:cNvPr>
          <p:cNvSpPr txBox="1"/>
          <p:nvPr/>
        </p:nvSpPr>
        <p:spPr>
          <a:xfrm>
            <a:off x="5099249" y="2518162"/>
            <a:ext cx="21705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24% of the respondents (Not tried) says that the drink is not available locally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B3B1AA9-5E25-4EDC-9BFD-153734B71472}"/>
              </a:ext>
            </a:extLst>
          </p:cNvPr>
          <p:cNvSpPr txBox="1"/>
          <p:nvPr/>
        </p:nvSpPr>
        <p:spPr>
          <a:xfrm>
            <a:off x="5099249" y="4009599"/>
            <a:ext cx="21705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Health concern is another major reason the people not tried Codex energy drink before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7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5F03C0-1579-43B8-BBB9-078D7805FD42}"/>
              </a:ext>
            </a:extLst>
          </p:cNvPr>
          <p:cNvSpPr/>
          <p:nvPr/>
        </p:nvSpPr>
        <p:spPr>
          <a:xfrm>
            <a:off x="-2" y="-2898"/>
            <a:ext cx="2097741" cy="6858000"/>
          </a:xfrm>
          <a:prstGeom prst="rect">
            <a:avLst/>
          </a:prstGeom>
          <a:solidFill>
            <a:srgbClr val="002060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E55D1-8DB1-40E1-B3E2-D2488B8DB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324" r="47452"/>
          <a:stretch/>
        </p:blipFill>
        <p:spPr>
          <a:xfrm>
            <a:off x="0" y="1"/>
            <a:ext cx="2097737" cy="6852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9524C-234F-42F3-BBCD-611986BF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97740" y="2898"/>
            <a:ext cx="10094259" cy="6855102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9D7EA6-1B0D-4F34-A71C-9E8B30A2E526}"/>
              </a:ext>
            </a:extLst>
          </p:cNvPr>
          <p:cNvSpPr/>
          <p:nvPr/>
        </p:nvSpPr>
        <p:spPr>
          <a:xfrm>
            <a:off x="2097738" y="-2898"/>
            <a:ext cx="10094259" cy="68551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5A07E-1971-4952-B4B7-9067341ECF9C}"/>
              </a:ext>
            </a:extLst>
          </p:cNvPr>
          <p:cNvSpPr txBox="1"/>
          <p:nvPr/>
        </p:nvSpPr>
        <p:spPr>
          <a:xfrm>
            <a:off x="3995890" y="2962988"/>
            <a:ext cx="42002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50800">
              <a:srgbClr val="002060">
                <a:alpha val="37000"/>
              </a:srgbClr>
            </a:glow>
            <a:outerShdw dir="14220000" sx="1000" sy="1000" algn="ctr" rotWithShape="0">
              <a:srgbClr val="000000">
                <a:alpha val="84000"/>
              </a:srgbClr>
            </a:outerShdw>
            <a:reflection stA="45000" endPos="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Secondary Insights</a:t>
            </a:r>
          </a:p>
          <a:p>
            <a:r>
              <a:rPr lang="en-US" sz="1400" dirty="0">
                <a:solidFill>
                  <a:srgbClr val="002060"/>
                </a:solidFill>
              </a:rPr>
              <a:t>(Prescriptive Data Analytics)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435EF-84FD-4D15-93A6-726E8E22DFC6}"/>
              </a:ext>
            </a:extLst>
          </p:cNvPr>
          <p:cNvSpPr/>
          <p:nvPr/>
        </p:nvSpPr>
        <p:spPr>
          <a:xfrm>
            <a:off x="2061160" y="2898"/>
            <a:ext cx="457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77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2" y="1293090"/>
            <a:ext cx="664094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What immediate improvements can we bring to the product?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Recommendation: 1</a:t>
            </a:r>
            <a:endParaRPr lang="en-IN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F6F47CA-48D7-475D-AC20-613322B45E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20378433"/>
                  </p:ext>
                </p:extLst>
              </p:nvPr>
            </p:nvGraphicFramePr>
            <p:xfrm>
              <a:off x="7760993" y="2199857"/>
              <a:ext cx="3767328" cy="38130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F6F47CA-48D7-475D-AC20-613322B45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0993" y="2199857"/>
                <a:ext cx="3767328" cy="381304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748D628-237C-41F4-A0D6-40C304B6E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427510"/>
              </p:ext>
            </p:extLst>
          </p:nvPr>
        </p:nvGraphicFramePr>
        <p:xfrm>
          <a:off x="-418570" y="2530897"/>
          <a:ext cx="4389120" cy="339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9">
            <a:extLst>
              <a:ext uri="{FF2B5EF4-FFF2-40B4-BE49-F238E27FC236}">
                <a16:creationId xmlns:a16="http://schemas.microsoft.com/office/drawing/2014/main" id="{8465BACF-3F0F-40E2-9FBE-B7913E8E36AA}"/>
              </a:ext>
            </a:extLst>
          </p:cNvPr>
          <p:cNvSpPr txBox="1"/>
          <p:nvPr/>
        </p:nvSpPr>
        <p:spPr>
          <a:xfrm>
            <a:off x="3007658" y="2515710"/>
            <a:ext cx="192578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61% of the respondents are concern about the health impact of energy drink.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1D6AE86-6B3F-4926-BC2A-08831CD0FEE4}"/>
              </a:ext>
            </a:extLst>
          </p:cNvPr>
          <p:cNvSpPr txBox="1"/>
          <p:nvPr/>
        </p:nvSpPr>
        <p:spPr>
          <a:xfrm>
            <a:off x="5259974" y="4753770"/>
            <a:ext cx="235758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The immediate improvement  in the product should be to reduce sugar content, more natural ingredients and favors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7C87DD-806D-47D4-B99E-E16FCFE7C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487037"/>
              </p:ext>
            </p:extLst>
          </p:nvPr>
        </p:nvGraphicFramePr>
        <p:xfrm>
          <a:off x="2207491" y="1983075"/>
          <a:ext cx="7777018" cy="372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96886D1-A51E-4C82-ABFD-CF1CE980A02C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D18BC-FC86-4D4E-9016-41B34ACC10A9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A594D-5E83-4172-AD7A-058D3DF72199}"/>
              </a:ext>
            </a:extLst>
          </p:cNvPr>
          <p:cNvSpPr txBox="1"/>
          <p:nvPr/>
        </p:nvSpPr>
        <p:spPr>
          <a:xfrm>
            <a:off x="2419961" y="22758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DA26-745F-4CF8-951E-26813FD524A7}"/>
              </a:ext>
            </a:extLst>
          </p:cNvPr>
          <p:cNvSpPr txBox="1"/>
          <p:nvPr/>
        </p:nvSpPr>
        <p:spPr>
          <a:xfrm>
            <a:off x="2743792" y="29962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28BC-6AFB-47D7-8EA0-149DBC2C01D6}"/>
              </a:ext>
            </a:extLst>
          </p:cNvPr>
          <p:cNvSpPr txBox="1"/>
          <p:nvPr/>
        </p:nvSpPr>
        <p:spPr>
          <a:xfrm>
            <a:off x="2872877" y="36765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02395-565A-4E7F-936C-66F8F6D8CCC1}"/>
              </a:ext>
            </a:extLst>
          </p:cNvPr>
          <p:cNvSpPr txBox="1"/>
          <p:nvPr/>
        </p:nvSpPr>
        <p:spPr>
          <a:xfrm>
            <a:off x="2743792" y="43872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4EF87-A185-4BC0-AEDD-20E7E17CE779}"/>
              </a:ext>
            </a:extLst>
          </p:cNvPr>
          <p:cNvSpPr txBox="1"/>
          <p:nvPr/>
        </p:nvSpPr>
        <p:spPr>
          <a:xfrm>
            <a:off x="2419961" y="5091952"/>
            <a:ext cx="23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E5F06-0F84-4015-A7C1-7F3644B2EB02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6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52554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What should be the ideal price of our product?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Recommendation: 2</a:t>
            </a:r>
            <a:endParaRPr lang="en-IN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D0ECCBF-B9FD-46A2-AF27-9282BA5C2F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86338587"/>
                  </p:ext>
                </p:extLst>
              </p:nvPr>
            </p:nvGraphicFramePr>
            <p:xfrm>
              <a:off x="554181" y="2345720"/>
              <a:ext cx="4733636" cy="37627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FD0ECCBF-B9FD-46A2-AF27-9282BA5C2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181" y="2345720"/>
                <a:ext cx="4733636" cy="37627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9">
            <a:extLst>
              <a:ext uri="{FF2B5EF4-FFF2-40B4-BE49-F238E27FC236}">
                <a16:creationId xmlns:a16="http://schemas.microsoft.com/office/drawing/2014/main" id="{EA8A6AE5-D6BC-447D-B83D-26D52CC70B61}"/>
              </a:ext>
            </a:extLst>
          </p:cNvPr>
          <p:cNvSpPr txBox="1"/>
          <p:nvPr/>
        </p:nvSpPr>
        <p:spPr>
          <a:xfrm>
            <a:off x="7534155" y="3378464"/>
            <a:ext cx="282171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The company can adopt Penetration Pricing by offering the product at a price range of (51-99) to quickly gain market share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6F738D6-914F-4129-8738-1B6FDD168E20}"/>
              </a:ext>
            </a:extLst>
          </p:cNvPr>
          <p:cNvSpPr txBox="1"/>
          <p:nvPr/>
        </p:nvSpPr>
        <p:spPr>
          <a:xfrm>
            <a:off x="7534155" y="2351594"/>
            <a:ext cx="282171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Pricing is crucial because there are other major players. 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22A2A-2009-4F8D-9D57-090C9FEAF93B}"/>
              </a:ext>
            </a:extLst>
          </p:cNvPr>
          <p:cNvSpPr txBox="1"/>
          <p:nvPr/>
        </p:nvSpPr>
        <p:spPr>
          <a:xfrm>
            <a:off x="7534155" y="4836221"/>
            <a:ext cx="282171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After that differentiate energy drink with unique features, flavors, or packaging to attract premium-paying consumers. (100-200)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8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2" y="1293090"/>
            <a:ext cx="754611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What kind of marketing campaigns, offers, and discounts we can run?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Recommendation: 3</a:t>
            </a:r>
            <a:endParaRPr lang="en-IN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F1D114B3-AB4A-45B8-B885-39C3AD61AD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74433295"/>
                  </p:ext>
                </p:extLst>
              </p:nvPr>
            </p:nvGraphicFramePr>
            <p:xfrm>
              <a:off x="493326" y="2398309"/>
              <a:ext cx="4059936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F1D114B3-AB4A-45B8-B885-39C3AD61AD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326" y="2398309"/>
                <a:ext cx="4059936" cy="3657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id="{5C99122E-A23C-4BD1-AEBB-D3611A9976BE}"/>
              </a:ext>
            </a:extLst>
          </p:cNvPr>
          <p:cNvSpPr txBox="1"/>
          <p:nvPr/>
        </p:nvSpPr>
        <p:spPr>
          <a:xfrm>
            <a:off x="4621304" y="3038310"/>
            <a:ext cx="137608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40% of the respondents get to know about the product through online ads followed by 27% via TV commercials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0787D2-9A70-41AD-B2A6-6E680A9D0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311739"/>
              </p:ext>
            </p:extLst>
          </p:nvPr>
        </p:nvGraphicFramePr>
        <p:xfrm>
          <a:off x="6732498" y="2182727"/>
          <a:ext cx="4966176" cy="408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41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1" y="1293090"/>
            <a:ext cx="482138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Who can be a brand ambassador, and why?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Recommendation: 4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F54F2-C75D-4B96-8E6E-63430E37AED0}"/>
              </a:ext>
            </a:extLst>
          </p:cNvPr>
          <p:cNvSpPr txBox="1"/>
          <p:nvPr/>
        </p:nvSpPr>
        <p:spPr>
          <a:xfrm>
            <a:off x="4052163" y="2131245"/>
            <a:ext cx="170410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z="1400" dirty="0"/>
              <a:t>To decide the brand ambassador we need to understand our target market</a:t>
            </a:r>
            <a:endParaRPr lang="en-IN" sz="14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D77CA2C2-3262-48C6-823C-FECEFFDE54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1450222"/>
                  </p:ext>
                </p:extLst>
              </p:nvPr>
            </p:nvGraphicFramePr>
            <p:xfrm>
              <a:off x="284835" y="2320585"/>
              <a:ext cx="3767328" cy="38130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D77CA2C2-3262-48C6-823C-FECEFFDE54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835" y="2320585"/>
                <a:ext cx="3767328" cy="381304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9">
            <a:extLst>
              <a:ext uri="{FF2B5EF4-FFF2-40B4-BE49-F238E27FC236}">
                <a16:creationId xmlns:a16="http://schemas.microsoft.com/office/drawing/2014/main" id="{2AA307C6-2132-4F27-A8C7-F62192F1C0A3}"/>
              </a:ext>
            </a:extLst>
          </p:cNvPr>
          <p:cNvSpPr txBox="1"/>
          <p:nvPr/>
        </p:nvSpPr>
        <p:spPr>
          <a:xfrm>
            <a:off x="4052163" y="4078528"/>
            <a:ext cx="170410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The brand ambassador should be some one that is appealing to the youth adults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CE412674-4BE8-43CE-9CBE-76F1F06F4C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3178407"/>
                  </p:ext>
                </p:extLst>
              </p:nvPr>
            </p:nvGraphicFramePr>
            <p:xfrm>
              <a:off x="6540611" y="2320585"/>
              <a:ext cx="3767328" cy="38130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CE412674-4BE8-43CE-9CBE-76F1F06F4C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0611" y="2320585"/>
                <a:ext cx="3767328" cy="381304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9">
            <a:extLst>
              <a:ext uri="{FF2B5EF4-FFF2-40B4-BE49-F238E27FC236}">
                <a16:creationId xmlns:a16="http://schemas.microsoft.com/office/drawing/2014/main" id="{9BD650DE-2D98-4257-8926-A53A14055DC1}"/>
              </a:ext>
            </a:extLst>
          </p:cNvPr>
          <p:cNvSpPr txBox="1"/>
          <p:nvPr/>
        </p:nvSpPr>
        <p:spPr>
          <a:xfrm>
            <a:off x="10637303" y="2129564"/>
            <a:ext cx="134157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defRPr sz="14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dirty="0"/>
              <a:t>Sports Athlete, Fitness Influencer, Social Media Influencer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35A03-B7CA-4B48-9DD8-6E7173DC3E4E}"/>
              </a:ext>
            </a:extLst>
          </p:cNvPr>
          <p:cNvSpPr/>
          <p:nvPr/>
        </p:nvSpPr>
        <p:spPr>
          <a:xfrm>
            <a:off x="4052163" y="6133633"/>
            <a:ext cx="785500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It is crucial to select someone whose persona aligns with the brand's messaging, appeals to the target audience, and can effectively communicate the product's benefits.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1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-2" y="1293090"/>
            <a:ext cx="505229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Who should be our target audience, and why?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CB408-50F3-4AD3-8B72-6E429E54C603}"/>
              </a:ext>
            </a:extLst>
          </p:cNvPr>
          <p:cNvSpPr/>
          <p:nvPr/>
        </p:nvSpPr>
        <p:spPr>
          <a:xfrm>
            <a:off x="-1" y="286327"/>
            <a:ext cx="9242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Recommendation: 5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EFF351-500E-426B-94BE-ED4D0E1F5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271671"/>
              </p:ext>
            </p:extLst>
          </p:nvPr>
        </p:nvGraphicFramePr>
        <p:xfrm>
          <a:off x="988292" y="2396821"/>
          <a:ext cx="4063999" cy="366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4CDD7F-7DAA-456D-94F7-F470D1004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22848"/>
              </p:ext>
            </p:extLst>
          </p:nvPr>
        </p:nvGraphicFramePr>
        <p:xfrm>
          <a:off x="7056661" y="2215328"/>
          <a:ext cx="4128188" cy="384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268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-1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8AE07-7A58-4510-80BB-0E9A324B689B}"/>
              </a:ext>
            </a:extLst>
          </p:cNvPr>
          <p:cNvSpPr txBox="1"/>
          <p:nvPr/>
        </p:nvSpPr>
        <p:spPr>
          <a:xfrm>
            <a:off x="2960257" y="3075056"/>
            <a:ext cx="2507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FC20F-847E-49A6-B0FD-28CDEE56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0" y="2683163"/>
            <a:ext cx="1491673" cy="14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1640E-A5CC-4CAF-BF6E-F264BBDFB4B3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9FD461-8167-4DEE-8E02-A569A21ADA14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  <a:r>
              <a:rPr lang="en-IN" sz="4000" b="1" dirty="0">
                <a:solidFill>
                  <a:schemeClr val="bg1"/>
                </a:solidFill>
              </a:rPr>
              <a:t>bout Codex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6F183-62FD-4EEE-818B-A49A88073622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2B7217-A759-486D-AEFA-DB895F491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685967"/>
              </p:ext>
            </p:extLst>
          </p:nvPr>
        </p:nvGraphicFramePr>
        <p:xfrm>
          <a:off x="316005" y="1690227"/>
          <a:ext cx="11559989" cy="437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27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CB5B1-C14D-4098-9867-DDBA996EE826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2E83E-55E8-42F3-97CC-4A908D540C43}"/>
              </a:ext>
            </a:extLst>
          </p:cNvPr>
          <p:cNvSpPr/>
          <p:nvPr/>
        </p:nvSpPr>
        <p:spPr>
          <a:xfrm>
            <a:off x="-1" y="286327"/>
            <a:ext cx="9319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Sets, Problem Statement &amp; Tools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BB1B7-D25D-40FE-A861-B16D4CD1CCD3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CE3BAF8E-A174-47A4-B358-C6BFEB3613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1876604"/>
                  </p:ext>
                </p:extLst>
              </p:nvPr>
            </p:nvGraphicFramePr>
            <p:xfrm>
              <a:off x="-714231" y="1981231"/>
              <a:ext cx="6810231" cy="44805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CE3BAF8E-A174-47A4-B358-C6BFEB361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14231" y="1981231"/>
                <a:ext cx="6810231" cy="4480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B34208-266E-445C-8209-E9D0F3537747}"/>
              </a:ext>
            </a:extLst>
          </p:cNvPr>
          <p:cNvSpPr txBox="1"/>
          <p:nvPr/>
        </p:nvSpPr>
        <p:spPr>
          <a:xfrm>
            <a:off x="4821383" y="5169287"/>
            <a:ext cx="208741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Based on the data collected provide primary insight and Secondary insight to the marketing team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5058FA7-F937-4555-B8D5-42EFC0641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888343"/>
              </p:ext>
            </p:extLst>
          </p:nvPr>
        </p:nvGraphicFramePr>
        <p:xfrm>
          <a:off x="6908801" y="1695677"/>
          <a:ext cx="3897745" cy="391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34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435666-53C8-47FB-97D4-4946B60FA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324" r="47452"/>
          <a:stretch/>
        </p:blipFill>
        <p:spPr>
          <a:xfrm>
            <a:off x="0" y="1"/>
            <a:ext cx="2097737" cy="6852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B28B69-13F2-4205-86EE-FF2F96E15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97740" y="2898"/>
            <a:ext cx="10094259" cy="6855102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FC396-3A22-4C12-8B18-29B6AEC52760}"/>
              </a:ext>
            </a:extLst>
          </p:cNvPr>
          <p:cNvSpPr/>
          <p:nvPr/>
        </p:nvSpPr>
        <p:spPr>
          <a:xfrm>
            <a:off x="-2" y="-2898"/>
            <a:ext cx="2097741" cy="6858000"/>
          </a:xfrm>
          <a:prstGeom prst="rect">
            <a:avLst/>
          </a:prstGeom>
          <a:solidFill>
            <a:srgbClr val="002060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C4035-FB83-4B9E-8A4D-3994EE4F2B6A}"/>
              </a:ext>
            </a:extLst>
          </p:cNvPr>
          <p:cNvSpPr/>
          <p:nvPr/>
        </p:nvSpPr>
        <p:spPr>
          <a:xfrm>
            <a:off x="2097738" y="-2898"/>
            <a:ext cx="10094259" cy="68551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BD58F-EC7C-4006-A25C-85534BE5AA4B}"/>
              </a:ext>
            </a:extLst>
          </p:cNvPr>
          <p:cNvSpPr txBox="1"/>
          <p:nvPr/>
        </p:nvSpPr>
        <p:spPr>
          <a:xfrm>
            <a:off x="4181781" y="3070710"/>
            <a:ext cx="382843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50800">
              <a:srgbClr val="002060">
                <a:alpha val="37000"/>
              </a:srgbClr>
            </a:glow>
            <a:outerShdw dir="14220000" sx="1000" sy="1000" algn="ctr" rotWithShape="0">
              <a:srgbClr val="000000">
                <a:alpha val="84000"/>
              </a:srgbClr>
            </a:outerShdw>
            <a:reflection stA="45000" endPos="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Primary Insights</a:t>
            </a:r>
          </a:p>
          <a:p>
            <a:r>
              <a:rPr lang="en-US" sz="1400" dirty="0">
                <a:solidFill>
                  <a:srgbClr val="002060"/>
                </a:solidFill>
              </a:rPr>
              <a:t>(Descriptive Data Analytics)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45255-5BEA-4D4F-BCA1-5FCC63846FE7}"/>
              </a:ext>
            </a:extLst>
          </p:cNvPr>
          <p:cNvSpPr/>
          <p:nvPr/>
        </p:nvSpPr>
        <p:spPr>
          <a:xfrm>
            <a:off x="2061160" y="2898"/>
            <a:ext cx="457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38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Demographic Insights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0" y="1293090"/>
            <a:ext cx="368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Who prefers energy drink more?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188502D-D781-4E4D-B0BA-2ACEFA65A2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6735952"/>
                  </p:ext>
                </p:extLst>
              </p:nvPr>
            </p:nvGraphicFramePr>
            <p:xfrm>
              <a:off x="3702874" y="2158988"/>
              <a:ext cx="4786252" cy="37795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0188502D-D781-4E4D-B0BA-2ACEFA65A2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874" y="2158988"/>
                <a:ext cx="4786252" cy="377959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0DF52F-217D-401A-86E7-DB5D192F8768}"/>
              </a:ext>
            </a:extLst>
          </p:cNvPr>
          <p:cNvSpPr txBox="1"/>
          <p:nvPr/>
        </p:nvSpPr>
        <p:spPr>
          <a:xfrm>
            <a:off x="607261" y="3310123"/>
            <a:ext cx="334356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60% (6,038) of the respondents are male, 35% (3,455) are female and 5% (507) are Non-binary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7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Demographic Insights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0" y="1293090"/>
            <a:ext cx="517236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Which age group prefers energy drinks more?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EEF044EB-815C-4DCE-8680-AD9479E44F95}"/>
                  </a:ext>
                </a:extLst>
              </p:cNvPr>
              <p:cNvGraphicFramePr/>
              <p:nvPr/>
            </p:nvGraphicFramePr>
            <p:xfrm>
              <a:off x="3385127" y="2311384"/>
              <a:ext cx="5421745" cy="39422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EEF044EB-815C-4DCE-8680-AD9479E44F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5127" y="2311384"/>
                <a:ext cx="5421745" cy="3942286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42FCFC3-D9D2-478D-8171-CC0487231864}"/>
              </a:ext>
            </a:extLst>
          </p:cNvPr>
          <p:cNvSpPr txBox="1"/>
          <p:nvPr/>
        </p:nvSpPr>
        <p:spPr>
          <a:xfrm>
            <a:off x="8701123" y="3429000"/>
            <a:ext cx="334356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Youth-adults (15-30) 70% of the total respondents, prefer energy drinks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43D628F-7749-4A6B-938B-9F09A92B0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650605"/>
              </p:ext>
            </p:extLst>
          </p:nvPr>
        </p:nvGraphicFramePr>
        <p:xfrm>
          <a:off x="3385127" y="2139148"/>
          <a:ext cx="5858771" cy="417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84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0" y="1293090"/>
            <a:ext cx="626225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Which type of marketing reaches the most Youth (15-30)?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DF52F-217D-401A-86E7-DB5D192F8768}"/>
              </a:ext>
            </a:extLst>
          </p:cNvPr>
          <p:cNvSpPr txBox="1"/>
          <p:nvPr/>
        </p:nvSpPr>
        <p:spPr>
          <a:xfrm>
            <a:off x="8571344" y="3415950"/>
            <a:ext cx="334356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Online ads reaches 48% of the youth followed by TV commercials 25%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A3C34-C7CF-467F-8EF7-A5420F5880A1}"/>
              </a:ext>
            </a:extLst>
          </p:cNvPr>
          <p:cNvSpPr/>
          <p:nvPr/>
        </p:nvSpPr>
        <p:spPr>
          <a:xfrm>
            <a:off x="-1" y="286327"/>
            <a:ext cx="6945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Demographic Insights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190524-6EB1-439B-AB3A-C7BCB51D7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13643"/>
              </p:ext>
            </p:extLst>
          </p:nvPr>
        </p:nvGraphicFramePr>
        <p:xfrm>
          <a:off x="2847861" y="2137705"/>
          <a:ext cx="5861304" cy="4178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26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6A2206-CFB4-474F-AAB8-A13D28CB7861}"/>
              </a:ext>
            </a:extLst>
          </p:cNvPr>
          <p:cNvSpPr/>
          <p:nvPr/>
        </p:nvSpPr>
        <p:spPr>
          <a:xfrm>
            <a:off x="0" y="0"/>
            <a:ext cx="12192000" cy="1006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3D361-0120-4BBB-8B8E-6022A4490A46}"/>
              </a:ext>
            </a:extLst>
          </p:cNvPr>
          <p:cNvSpPr/>
          <p:nvPr/>
        </p:nvSpPr>
        <p:spPr>
          <a:xfrm>
            <a:off x="-1" y="286327"/>
            <a:ext cx="69457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Consumer Preferences</a:t>
            </a:r>
          </a:p>
          <a:p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C63AA-83A5-4A9B-90E1-13299B1B7CDB}"/>
              </a:ext>
            </a:extLst>
          </p:cNvPr>
          <p:cNvSpPr/>
          <p:nvPr/>
        </p:nvSpPr>
        <p:spPr>
          <a:xfrm>
            <a:off x="0" y="6761018"/>
            <a:ext cx="12192000" cy="969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1783-5AC1-4221-A2AE-4DD83DDA501D}"/>
              </a:ext>
            </a:extLst>
          </p:cNvPr>
          <p:cNvSpPr/>
          <p:nvPr/>
        </p:nvSpPr>
        <p:spPr>
          <a:xfrm>
            <a:off x="0" y="1293090"/>
            <a:ext cx="42672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Preferred ingredients of energy drinks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22A2FE-5B7B-404A-9514-FD49C63822BD}"/>
              </a:ext>
            </a:extLst>
          </p:cNvPr>
          <p:cNvSpPr/>
          <p:nvPr/>
        </p:nvSpPr>
        <p:spPr>
          <a:xfrm>
            <a:off x="7813962" y="1293090"/>
            <a:ext cx="437803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Packaging preferences for energy drinks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491CDA-2C9C-4AA1-8AD7-4C2B3C45E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86456"/>
              </p:ext>
            </p:extLst>
          </p:nvPr>
        </p:nvGraphicFramePr>
        <p:xfrm>
          <a:off x="2342987" y="2143581"/>
          <a:ext cx="3753013" cy="3612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3BA00E-ABCD-4441-9B04-75A35C9A5D2B}"/>
              </a:ext>
            </a:extLst>
          </p:cNvPr>
          <p:cNvSpPr txBox="1"/>
          <p:nvPr/>
        </p:nvSpPr>
        <p:spPr>
          <a:xfrm>
            <a:off x="0" y="2512290"/>
            <a:ext cx="222596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Caffeine is the preferred ingredients, followed by vitamins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C7C3BC9-A16F-4C85-8AFA-8626F6461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696002"/>
              </p:ext>
            </p:extLst>
          </p:nvPr>
        </p:nvGraphicFramePr>
        <p:xfrm>
          <a:off x="8128461" y="2143581"/>
          <a:ext cx="3749040" cy="361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0A2C2F4-E5CB-49FF-BB1D-0FD7D9DAE667}"/>
              </a:ext>
            </a:extLst>
          </p:cNvPr>
          <p:cNvSpPr txBox="1"/>
          <p:nvPr/>
        </p:nvSpPr>
        <p:spPr>
          <a:xfrm>
            <a:off x="6096000" y="2512290"/>
            <a:ext cx="222596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Compact, portable and innovative bottle is the preferred choice</a:t>
            </a:r>
            <a:endParaRPr lang="en-IN" sz="1400" b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1052</Words>
  <Application>Microsoft Office PowerPoint</Application>
  <PresentationFormat>Widescreen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61</cp:revision>
  <dcterms:created xsi:type="dcterms:W3CDTF">2023-06-30T18:22:35Z</dcterms:created>
  <dcterms:modified xsi:type="dcterms:W3CDTF">2023-07-04T05:42:24Z</dcterms:modified>
</cp:coreProperties>
</file>