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 id="214748371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DM Sans" pitchFamily="2" charset="0"/>
      <p:regular r:id="rId12"/>
      <p:bold r:id="rId13"/>
      <p:italic r:id="rId14"/>
      <p:boldItalic r:id="rId15"/>
    </p:embeddedFont>
    <p:embeddedFont>
      <p:font typeface="DM Sans Medium" pitchFamily="2" charset="0"/>
      <p:regular r:id="rId16"/>
      <p:bold r:id="rId17"/>
      <p:italic r:id="rId18"/>
      <p:boldItalic r:id="rId19"/>
    </p:embeddedFont>
    <p:embeddedFont>
      <p:font typeface="DM Sans SemiBold" panose="020B0604020202020204" charset="0"/>
      <p:regular r:id="rId20"/>
      <p:bold r:id="rId21"/>
      <p:italic r:id="rId22"/>
      <p:boldItalic r:id="rId23"/>
    </p:embeddedFont>
    <p:embeddedFont>
      <p:font typeface="Fredoka" panose="020B0604020202020204" charset="-79"/>
      <p:regular r:id="rId24"/>
      <p:bold r:id="rId25"/>
    </p:embeddedFont>
    <p:embeddedFont>
      <p:font typeface="Glegoo" panose="020B0604020202020204" charset="0"/>
      <p:regular r:id="rId26"/>
      <p:bold r:id="rId27"/>
    </p:embeddedFont>
    <p:embeddedFont>
      <p:font typeface="Hepta Slab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9T12:35:46.287"/>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SLIDES_API19879898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SLIDES_API19879898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SLIDES_API19879898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SLIDES_API19879898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SLIDES_API198798981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SLIDES_API198798981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SLIDES_API198798981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SLIDES_API198798981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SLIDES_API198798981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SLIDES_API198798981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SLIDES_API198798981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SLIDES_API198798981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SLIDES_API198798981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SLIDES_API198798981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SLIDES_API198798981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SLIDES_API198798981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type="title">
  <p:cSld name="TITLE">
    <p:bg>
      <p:bgPr>
        <a:solidFill>
          <a:schemeClr val="accen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subTitle" idx="1"/>
          </p:nvPr>
        </p:nvSpPr>
        <p:spPr>
          <a:xfrm>
            <a:off x="1566075" y="2986525"/>
            <a:ext cx="6022500" cy="469200"/>
          </a:xfrm>
          <a:prstGeom prst="rect">
            <a:avLst/>
          </a:prstGeom>
          <a:solidFill>
            <a:schemeClr val="accent2"/>
          </a:solidFill>
        </p:spPr>
        <p:txBody>
          <a:bodyPr spcFirstLastPara="1" wrap="square" lIns="0" tIns="0" rIns="0" bIns="0" anchor="t" anchorCtr="0">
            <a:noAutofit/>
          </a:bodyPr>
          <a:lstStyle>
            <a:lvl1pPr lvl="0" algn="ctr">
              <a:lnSpc>
                <a:spcPct val="100000"/>
              </a:lnSpc>
              <a:spcBef>
                <a:spcPts val="0"/>
              </a:spcBef>
              <a:spcAft>
                <a:spcPts val="0"/>
              </a:spcAft>
              <a:buClr>
                <a:schemeClr val="accent1"/>
              </a:buClr>
              <a:buSzPts val="2800"/>
              <a:buFont typeface="DM Sans SemiBold"/>
              <a:buNone/>
              <a:defRPr sz="2800">
                <a:solidFill>
                  <a:schemeClr val="accent1"/>
                </a:solidFill>
                <a:latin typeface="DM Sans SemiBold"/>
                <a:ea typeface="DM Sans SemiBold"/>
                <a:cs typeface="DM Sans SemiBold"/>
                <a:sym typeface="DM Sans SemiBold"/>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14"/>
          <p:cNvSpPr/>
          <p:nvPr/>
        </p:nvSpPr>
        <p:spPr>
          <a:xfrm>
            <a:off x="-281150" y="4354625"/>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 name="Google Shape;58;p14"/>
          <p:cNvSpPr/>
          <p:nvPr/>
        </p:nvSpPr>
        <p:spPr>
          <a:xfrm rot="10800000">
            <a:off x="7634350"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9" name="Google Shape;59;p14"/>
          <p:cNvGrpSpPr/>
          <p:nvPr/>
        </p:nvGrpSpPr>
        <p:grpSpPr>
          <a:xfrm>
            <a:off x="455105" y="190698"/>
            <a:ext cx="2277538" cy="2277538"/>
            <a:chOff x="987244" y="313753"/>
            <a:chExt cx="555321" cy="555321"/>
          </a:xfrm>
        </p:grpSpPr>
        <p:grpSp>
          <p:nvGrpSpPr>
            <p:cNvPr id="60" name="Google Shape;60;p14"/>
            <p:cNvGrpSpPr/>
            <p:nvPr/>
          </p:nvGrpSpPr>
          <p:grpSpPr>
            <a:xfrm>
              <a:off x="1068575" y="395075"/>
              <a:ext cx="392675" cy="392675"/>
              <a:chOff x="458050" y="265600"/>
              <a:chExt cx="392675" cy="392675"/>
            </a:xfrm>
          </p:grpSpPr>
          <p:sp>
            <p:nvSpPr>
              <p:cNvPr id="61" name="Google Shape;61;p1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 name="Google Shape;62;p1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 name="Google Shape;63;p1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 name="Google Shape;64;p1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 name="Google Shape;65;p14"/>
            <p:cNvGrpSpPr/>
            <p:nvPr/>
          </p:nvGrpSpPr>
          <p:grpSpPr>
            <a:xfrm rot="-2700000">
              <a:off x="1068569" y="395078"/>
              <a:ext cx="392671" cy="392671"/>
              <a:chOff x="458050" y="265600"/>
              <a:chExt cx="392675" cy="392675"/>
            </a:xfrm>
          </p:grpSpPr>
          <p:sp>
            <p:nvSpPr>
              <p:cNvPr id="66" name="Google Shape;66;p1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 name="Google Shape;67;p1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8" name="Google Shape;68;p1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 name="Google Shape;69;p1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70" name="Google Shape;70;p14"/>
          <p:cNvSpPr txBox="1">
            <a:spLocks noGrp="1"/>
          </p:cNvSpPr>
          <p:nvPr>
            <p:ph type="ctrTitle"/>
          </p:nvPr>
        </p:nvSpPr>
        <p:spPr>
          <a:xfrm>
            <a:off x="1566075" y="820775"/>
            <a:ext cx="6022500" cy="2052600"/>
          </a:xfrm>
          <a:prstGeom prst="rect">
            <a:avLst/>
          </a:prstGeom>
        </p:spPr>
        <p:txBody>
          <a:bodyPr spcFirstLastPara="1" wrap="square" lIns="0" tIns="0" rIns="0" bIns="0" anchor="b" anchorCtr="0">
            <a:noAutofit/>
          </a:bodyPr>
          <a:lstStyle>
            <a:lvl1pPr lvl="0" algn="ctr">
              <a:spcBef>
                <a:spcPts val="0"/>
              </a:spcBef>
              <a:spcAft>
                <a:spcPts val="0"/>
              </a:spcAft>
              <a:buClr>
                <a:schemeClr val="accent6"/>
              </a:buClr>
              <a:buSzPts val="4000"/>
              <a:buNone/>
              <a:defRPr sz="40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71" name="Google Shape;71;p14"/>
          <p:cNvGrpSpPr/>
          <p:nvPr/>
        </p:nvGrpSpPr>
        <p:grpSpPr>
          <a:xfrm>
            <a:off x="302263" y="4600963"/>
            <a:ext cx="392675" cy="392675"/>
            <a:chOff x="458050" y="265600"/>
            <a:chExt cx="392675" cy="392675"/>
          </a:xfrm>
        </p:grpSpPr>
        <p:sp>
          <p:nvSpPr>
            <p:cNvPr id="72" name="Google Shape;72;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 name="Google Shape;73;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 name="Google Shape;74;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 name="Google Shape;75;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 name="Google Shape;76;p14"/>
          <p:cNvGrpSpPr/>
          <p:nvPr/>
        </p:nvGrpSpPr>
        <p:grpSpPr>
          <a:xfrm>
            <a:off x="842163" y="4600950"/>
            <a:ext cx="392675" cy="392675"/>
            <a:chOff x="458050" y="265600"/>
            <a:chExt cx="392675" cy="392675"/>
          </a:xfrm>
        </p:grpSpPr>
        <p:sp>
          <p:nvSpPr>
            <p:cNvPr id="77" name="Google Shape;77;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 name="Google Shape;78;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 name="Google Shape;79;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 name="Google Shape;80;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1" name="Google Shape;81;p14"/>
          <p:cNvGrpSpPr/>
          <p:nvPr/>
        </p:nvGrpSpPr>
        <p:grpSpPr>
          <a:xfrm>
            <a:off x="571394" y="4219963"/>
            <a:ext cx="392675" cy="392675"/>
            <a:chOff x="458050" y="265600"/>
            <a:chExt cx="392675" cy="392675"/>
          </a:xfrm>
        </p:grpSpPr>
        <p:sp>
          <p:nvSpPr>
            <p:cNvPr id="82" name="Google Shape;82;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 name="Google Shape;83;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 name="Google Shape;84;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 name="Google Shape;85;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6" name="Google Shape;86;p14"/>
          <p:cNvGrpSpPr/>
          <p:nvPr/>
        </p:nvGrpSpPr>
        <p:grpSpPr>
          <a:xfrm>
            <a:off x="1111294" y="4219950"/>
            <a:ext cx="392675" cy="392675"/>
            <a:chOff x="458050" y="265600"/>
            <a:chExt cx="392675" cy="392675"/>
          </a:xfrm>
        </p:grpSpPr>
        <p:sp>
          <p:nvSpPr>
            <p:cNvPr id="87" name="Google Shape;87;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 name="Google Shape;88;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 name="Google Shape;89;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 name="Google Shape;90;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1" name="Google Shape;91;p14"/>
          <p:cNvGrpSpPr/>
          <p:nvPr/>
        </p:nvGrpSpPr>
        <p:grpSpPr>
          <a:xfrm>
            <a:off x="8137738" y="-49687"/>
            <a:ext cx="392675" cy="392675"/>
            <a:chOff x="458050" y="265600"/>
            <a:chExt cx="392675" cy="392675"/>
          </a:xfrm>
        </p:grpSpPr>
        <p:sp>
          <p:nvSpPr>
            <p:cNvPr id="92" name="Google Shape;92;p1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 name="Google Shape;93;p1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 name="Google Shape;94;p1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 name="Google Shape;95;p1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6" name="Google Shape;96;p14"/>
          <p:cNvGrpSpPr/>
          <p:nvPr/>
        </p:nvGrpSpPr>
        <p:grpSpPr>
          <a:xfrm>
            <a:off x="8677638" y="-49700"/>
            <a:ext cx="392675" cy="392675"/>
            <a:chOff x="458050" y="265600"/>
            <a:chExt cx="392675" cy="392675"/>
          </a:xfrm>
        </p:grpSpPr>
        <p:sp>
          <p:nvSpPr>
            <p:cNvPr id="97" name="Google Shape;97;p1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8" name="Google Shape;98;p1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 name="Google Shape;99;p1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0" name="Google Shape;100;p1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1" name="Google Shape;101;p14"/>
          <p:cNvSpPr/>
          <p:nvPr/>
        </p:nvSpPr>
        <p:spPr>
          <a:xfrm>
            <a:off x="8137749" y="4148902"/>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Agenda">
  <p:cSld name="CUSTOM">
    <p:bg>
      <p:bgPr>
        <a:solidFill>
          <a:schemeClr val="accent2"/>
        </a:solidFill>
        <a:effectLst/>
      </p:bgPr>
    </p:bg>
    <p:spTree>
      <p:nvGrpSpPr>
        <p:cNvPr id="1" name="Shape 102"/>
        <p:cNvGrpSpPr/>
        <p:nvPr/>
      </p:nvGrpSpPr>
      <p:grpSpPr>
        <a:xfrm>
          <a:off x="0" y="0"/>
          <a:ext cx="0" cy="0"/>
          <a:chOff x="0" y="0"/>
          <a:chExt cx="0" cy="0"/>
        </a:xfrm>
      </p:grpSpPr>
      <p:sp>
        <p:nvSpPr>
          <p:cNvPr id="103" name="Google Shape;103;p15"/>
          <p:cNvSpPr/>
          <p:nvPr/>
        </p:nvSpPr>
        <p:spPr>
          <a:xfrm flipH="1">
            <a:off x="1737400" y="283725"/>
            <a:ext cx="7132500" cy="4589700"/>
          </a:xfrm>
          <a:prstGeom prst="snip2DiagRect">
            <a:avLst>
              <a:gd name="adj1" fmla="val 0"/>
              <a:gd name="adj2" fmla="val 1233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 name="Google Shape;104;p15"/>
          <p:cNvSpPr txBox="1">
            <a:spLocks noGrp="1"/>
          </p:cNvSpPr>
          <p:nvPr>
            <p:ph type="title"/>
          </p:nvPr>
        </p:nvSpPr>
        <p:spPr>
          <a:xfrm>
            <a:off x="3758275" y="547232"/>
            <a:ext cx="43794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2000"/>
              <a:buNone/>
              <a:defRPr>
                <a:solidFill>
                  <a:schemeClr val="accen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5" name="Google Shape;105;p15"/>
          <p:cNvSpPr>
            <a:spLocks noGrp="1"/>
          </p:cNvSpPr>
          <p:nvPr>
            <p:ph type="pic" idx="2"/>
          </p:nvPr>
        </p:nvSpPr>
        <p:spPr>
          <a:xfrm>
            <a:off x="270920" y="994350"/>
            <a:ext cx="2931000" cy="3154800"/>
          </a:xfrm>
          <a:prstGeom prst="snip2DiagRect">
            <a:avLst>
              <a:gd name="adj1" fmla="val 0"/>
              <a:gd name="adj2" fmla="val 16667"/>
            </a:avLst>
          </a:prstGeom>
          <a:noFill/>
          <a:ln>
            <a:noFill/>
          </a:ln>
        </p:spPr>
      </p:sp>
      <p:sp>
        <p:nvSpPr>
          <p:cNvPr id="106" name="Google Shape;106;p15"/>
          <p:cNvSpPr/>
          <p:nvPr/>
        </p:nvSpPr>
        <p:spPr>
          <a:xfrm>
            <a:off x="3758275" y="1471075"/>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01</a:t>
            </a:r>
            <a:endParaRPr sz="1800" b="1">
              <a:solidFill>
                <a:schemeClr val="lt1"/>
              </a:solidFill>
              <a:latin typeface="Glegoo"/>
              <a:ea typeface="Glegoo"/>
              <a:cs typeface="Glegoo"/>
              <a:sym typeface="Glegoo"/>
            </a:endParaRPr>
          </a:p>
        </p:txBody>
      </p:sp>
      <p:sp>
        <p:nvSpPr>
          <p:cNvPr id="107" name="Google Shape;107;p15"/>
          <p:cNvSpPr txBox="1">
            <a:spLocks noGrp="1"/>
          </p:cNvSpPr>
          <p:nvPr>
            <p:ph type="subTitle" idx="1"/>
          </p:nvPr>
        </p:nvSpPr>
        <p:spPr>
          <a:xfrm>
            <a:off x="4499450" y="1470950"/>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15"/>
          <p:cNvSpPr/>
          <p:nvPr/>
        </p:nvSpPr>
        <p:spPr>
          <a:xfrm>
            <a:off x="6326525" y="1471138"/>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02</a:t>
            </a:r>
            <a:endParaRPr sz="1800" b="1">
              <a:solidFill>
                <a:schemeClr val="lt1"/>
              </a:solidFill>
              <a:latin typeface="Glegoo"/>
              <a:ea typeface="Glegoo"/>
              <a:cs typeface="Glegoo"/>
              <a:sym typeface="Glegoo"/>
            </a:endParaRPr>
          </a:p>
        </p:txBody>
      </p:sp>
      <p:sp>
        <p:nvSpPr>
          <p:cNvPr id="109" name="Google Shape;109;p15"/>
          <p:cNvSpPr txBox="1">
            <a:spLocks noGrp="1"/>
          </p:cNvSpPr>
          <p:nvPr>
            <p:ph type="subTitle" idx="3"/>
          </p:nvPr>
        </p:nvSpPr>
        <p:spPr>
          <a:xfrm>
            <a:off x="7067700" y="1471013"/>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15"/>
          <p:cNvSpPr/>
          <p:nvPr/>
        </p:nvSpPr>
        <p:spPr>
          <a:xfrm>
            <a:off x="3746413" y="2738600"/>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03</a:t>
            </a:r>
            <a:endParaRPr sz="1800" b="1">
              <a:solidFill>
                <a:schemeClr val="lt1"/>
              </a:solidFill>
              <a:latin typeface="Glegoo"/>
              <a:ea typeface="Glegoo"/>
              <a:cs typeface="Glegoo"/>
              <a:sym typeface="Glegoo"/>
            </a:endParaRPr>
          </a:p>
        </p:txBody>
      </p:sp>
      <p:sp>
        <p:nvSpPr>
          <p:cNvPr id="111" name="Google Shape;111;p15"/>
          <p:cNvSpPr txBox="1">
            <a:spLocks noGrp="1"/>
          </p:cNvSpPr>
          <p:nvPr>
            <p:ph type="subTitle" idx="4"/>
          </p:nvPr>
        </p:nvSpPr>
        <p:spPr>
          <a:xfrm>
            <a:off x="4487588" y="2738475"/>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15"/>
          <p:cNvSpPr/>
          <p:nvPr/>
        </p:nvSpPr>
        <p:spPr>
          <a:xfrm>
            <a:off x="6314663" y="2738663"/>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04</a:t>
            </a:r>
            <a:endParaRPr sz="1800" b="1">
              <a:solidFill>
                <a:schemeClr val="lt1"/>
              </a:solidFill>
              <a:latin typeface="Glegoo"/>
              <a:ea typeface="Glegoo"/>
              <a:cs typeface="Glegoo"/>
              <a:sym typeface="Glegoo"/>
            </a:endParaRPr>
          </a:p>
        </p:txBody>
      </p:sp>
      <p:sp>
        <p:nvSpPr>
          <p:cNvPr id="113" name="Google Shape;113;p15"/>
          <p:cNvSpPr txBox="1">
            <a:spLocks noGrp="1"/>
          </p:cNvSpPr>
          <p:nvPr>
            <p:ph type="subTitle" idx="5"/>
          </p:nvPr>
        </p:nvSpPr>
        <p:spPr>
          <a:xfrm>
            <a:off x="7055838" y="2738538"/>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15"/>
          <p:cNvSpPr/>
          <p:nvPr/>
        </p:nvSpPr>
        <p:spPr>
          <a:xfrm>
            <a:off x="3746413" y="3959650"/>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05</a:t>
            </a:r>
            <a:endParaRPr sz="1800" b="1">
              <a:solidFill>
                <a:schemeClr val="lt1"/>
              </a:solidFill>
              <a:latin typeface="Glegoo"/>
              <a:ea typeface="Glegoo"/>
              <a:cs typeface="Glegoo"/>
              <a:sym typeface="Glegoo"/>
            </a:endParaRPr>
          </a:p>
        </p:txBody>
      </p:sp>
      <p:sp>
        <p:nvSpPr>
          <p:cNvPr id="115" name="Google Shape;115;p15"/>
          <p:cNvSpPr txBox="1">
            <a:spLocks noGrp="1"/>
          </p:cNvSpPr>
          <p:nvPr>
            <p:ph type="subTitle" idx="6"/>
          </p:nvPr>
        </p:nvSpPr>
        <p:spPr>
          <a:xfrm>
            <a:off x="4487588" y="3959525"/>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15"/>
          <p:cNvSpPr/>
          <p:nvPr/>
        </p:nvSpPr>
        <p:spPr>
          <a:xfrm>
            <a:off x="6314663" y="3959713"/>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06</a:t>
            </a:r>
            <a:endParaRPr sz="1800" b="1">
              <a:solidFill>
                <a:schemeClr val="lt1"/>
              </a:solidFill>
              <a:latin typeface="Glegoo"/>
              <a:ea typeface="Glegoo"/>
              <a:cs typeface="Glegoo"/>
              <a:sym typeface="Glegoo"/>
            </a:endParaRPr>
          </a:p>
        </p:txBody>
      </p:sp>
      <p:sp>
        <p:nvSpPr>
          <p:cNvPr id="117" name="Google Shape;117;p15"/>
          <p:cNvSpPr txBox="1">
            <a:spLocks noGrp="1"/>
          </p:cNvSpPr>
          <p:nvPr>
            <p:ph type="subTitle" idx="7"/>
          </p:nvPr>
        </p:nvSpPr>
        <p:spPr>
          <a:xfrm>
            <a:off x="7055838" y="3959588"/>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18" name="Google Shape;118;p15"/>
          <p:cNvGrpSpPr/>
          <p:nvPr/>
        </p:nvGrpSpPr>
        <p:grpSpPr>
          <a:xfrm>
            <a:off x="924175" y="346675"/>
            <a:ext cx="392675" cy="392675"/>
            <a:chOff x="458050" y="265600"/>
            <a:chExt cx="392675" cy="392675"/>
          </a:xfrm>
        </p:grpSpPr>
        <p:sp>
          <p:nvSpPr>
            <p:cNvPr id="119" name="Google Shape;119;p1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0" name="Google Shape;120;p1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1" name="Google Shape;121;p1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 name="Google Shape;122;p1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3" name="Google Shape;123;p15"/>
          <p:cNvGrpSpPr/>
          <p:nvPr/>
        </p:nvGrpSpPr>
        <p:grpSpPr>
          <a:xfrm>
            <a:off x="8324675" y="4317441"/>
            <a:ext cx="908783" cy="908783"/>
            <a:chOff x="987244" y="313753"/>
            <a:chExt cx="555321" cy="555321"/>
          </a:xfrm>
        </p:grpSpPr>
        <p:grpSp>
          <p:nvGrpSpPr>
            <p:cNvPr id="124" name="Google Shape;124;p15"/>
            <p:cNvGrpSpPr/>
            <p:nvPr/>
          </p:nvGrpSpPr>
          <p:grpSpPr>
            <a:xfrm>
              <a:off x="1068575" y="395075"/>
              <a:ext cx="392675" cy="392675"/>
              <a:chOff x="458050" y="265600"/>
              <a:chExt cx="392675" cy="392675"/>
            </a:xfrm>
          </p:grpSpPr>
          <p:sp>
            <p:nvSpPr>
              <p:cNvPr id="125" name="Google Shape;125;p15"/>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 name="Google Shape;126;p15"/>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 name="Google Shape;127;p15"/>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8" name="Google Shape;128;p15"/>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9" name="Google Shape;129;p15"/>
            <p:cNvGrpSpPr/>
            <p:nvPr/>
          </p:nvGrpSpPr>
          <p:grpSpPr>
            <a:xfrm rot="-2700000">
              <a:off x="1068569" y="395078"/>
              <a:ext cx="392671" cy="392671"/>
              <a:chOff x="458050" y="265600"/>
              <a:chExt cx="392675" cy="392675"/>
            </a:xfrm>
          </p:grpSpPr>
          <p:sp>
            <p:nvSpPr>
              <p:cNvPr id="130" name="Google Shape;130;p15"/>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 name="Google Shape;131;p15"/>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 name="Google Shape;132;p15"/>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 name="Google Shape;133;p15"/>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Paragraph v2 - Image">
  <p:cSld name="CUSTOM_1">
    <p:bg>
      <p:bgPr>
        <a:solidFill>
          <a:schemeClr val="accent1"/>
        </a:solidFill>
        <a:effectLst/>
      </p:bgPr>
    </p:bg>
    <p:spTree>
      <p:nvGrpSpPr>
        <p:cNvPr id="1" name="Shape 134"/>
        <p:cNvGrpSpPr/>
        <p:nvPr/>
      </p:nvGrpSpPr>
      <p:grpSpPr>
        <a:xfrm>
          <a:off x="0" y="0"/>
          <a:ext cx="0" cy="0"/>
          <a:chOff x="0" y="0"/>
          <a:chExt cx="0" cy="0"/>
        </a:xfrm>
      </p:grpSpPr>
      <p:sp>
        <p:nvSpPr>
          <p:cNvPr id="135" name="Google Shape;135;p16"/>
          <p:cNvSpPr/>
          <p:nvPr/>
        </p:nvSpPr>
        <p:spPr>
          <a:xfrm>
            <a:off x="6860150" y="-3575"/>
            <a:ext cx="2365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 name="Google Shape;136;p16"/>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37" name="Google Shape;137;p16"/>
          <p:cNvSpPr>
            <a:spLocks noGrp="1"/>
          </p:cNvSpPr>
          <p:nvPr>
            <p:ph type="pic" idx="2"/>
          </p:nvPr>
        </p:nvSpPr>
        <p:spPr>
          <a:xfrm>
            <a:off x="4664825" y="975600"/>
            <a:ext cx="4213800" cy="3192300"/>
          </a:xfrm>
          <a:prstGeom prst="snip1Rect">
            <a:avLst>
              <a:gd name="adj" fmla="val 16667"/>
            </a:avLst>
          </a:prstGeom>
          <a:noFill/>
          <a:ln>
            <a:noFill/>
          </a:ln>
        </p:spPr>
      </p:sp>
      <p:sp>
        <p:nvSpPr>
          <p:cNvPr id="138" name="Google Shape;138;p16"/>
          <p:cNvSpPr txBox="1">
            <a:spLocks noGrp="1"/>
          </p:cNvSpPr>
          <p:nvPr>
            <p:ph type="body" idx="1"/>
          </p:nvPr>
        </p:nvSpPr>
        <p:spPr>
          <a:xfrm>
            <a:off x="613575" y="1707800"/>
            <a:ext cx="3739200" cy="2277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139" name="Google Shape;139;p16"/>
          <p:cNvGrpSpPr/>
          <p:nvPr/>
        </p:nvGrpSpPr>
        <p:grpSpPr>
          <a:xfrm>
            <a:off x="7788867" y="-840619"/>
            <a:ext cx="2277538" cy="2277538"/>
            <a:chOff x="987244" y="313753"/>
            <a:chExt cx="555321" cy="555321"/>
          </a:xfrm>
        </p:grpSpPr>
        <p:grpSp>
          <p:nvGrpSpPr>
            <p:cNvPr id="140" name="Google Shape;140;p16"/>
            <p:cNvGrpSpPr/>
            <p:nvPr/>
          </p:nvGrpSpPr>
          <p:grpSpPr>
            <a:xfrm>
              <a:off x="1068575" y="395075"/>
              <a:ext cx="392675" cy="392675"/>
              <a:chOff x="458050" y="265600"/>
              <a:chExt cx="392675" cy="392675"/>
            </a:xfrm>
          </p:grpSpPr>
          <p:sp>
            <p:nvSpPr>
              <p:cNvPr id="141" name="Google Shape;14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 name="Google Shape;14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3" name="Google Shape;14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 name="Google Shape;14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5" name="Google Shape;145;p16"/>
            <p:cNvGrpSpPr/>
            <p:nvPr/>
          </p:nvGrpSpPr>
          <p:grpSpPr>
            <a:xfrm rot="-2700000">
              <a:off x="1068569" y="395078"/>
              <a:ext cx="392671" cy="392671"/>
              <a:chOff x="458050" y="265600"/>
              <a:chExt cx="392675" cy="392675"/>
            </a:xfrm>
          </p:grpSpPr>
          <p:sp>
            <p:nvSpPr>
              <p:cNvPr id="146" name="Google Shape;146;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 name="Google Shape;147;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 name="Google Shape;148;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 name="Google Shape;149;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150" name="Google Shape;150;p16"/>
          <p:cNvGrpSpPr/>
          <p:nvPr/>
        </p:nvGrpSpPr>
        <p:grpSpPr>
          <a:xfrm>
            <a:off x="73663" y="4895554"/>
            <a:ext cx="392675" cy="392675"/>
            <a:chOff x="458050" y="265600"/>
            <a:chExt cx="392675" cy="392675"/>
          </a:xfrm>
        </p:grpSpPr>
        <p:sp>
          <p:nvSpPr>
            <p:cNvPr id="151" name="Google Shape;15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 name="Google Shape;15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 name="Google Shape;15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 name="Google Shape;15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5" name="Google Shape;155;p16"/>
          <p:cNvGrpSpPr/>
          <p:nvPr/>
        </p:nvGrpSpPr>
        <p:grpSpPr>
          <a:xfrm>
            <a:off x="613563" y="4895542"/>
            <a:ext cx="392675" cy="392675"/>
            <a:chOff x="458050" y="265600"/>
            <a:chExt cx="392675" cy="392675"/>
          </a:xfrm>
        </p:grpSpPr>
        <p:sp>
          <p:nvSpPr>
            <p:cNvPr id="156" name="Google Shape;156;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 name="Google Shape;157;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 name="Google Shape;158;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9" name="Google Shape;159;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60" name="Google Shape;160;p16"/>
          <p:cNvGrpSpPr/>
          <p:nvPr/>
        </p:nvGrpSpPr>
        <p:grpSpPr>
          <a:xfrm>
            <a:off x="348063" y="4502879"/>
            <a:ext cx="392675" cy="392675"/>
            <a:chOff x="458050" y="265600"/>
            <a:chExt cx="392675" cy="392675"/>
          </a:xfrm>
        </p:grpSpPr>
        <p:sp>
          <p:nvSpPr>
            <p:cNvPr id="161" name="Google Shape;16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2" name="Google Shape;16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3" name="Google Shape;16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4" name="Google Shape;16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aragraph v1">
  <p:cSld name="CUSTOM_1_1">
    <p:bg>
      <p:bgPr>
        <a:solidFill>
          <a:schemeClr val="accent1"/>
        </a:solidFill>
        <a:effectLst/>
      </p:bgPr>
    </p:bg>
    <p:spTree>
      <p:nvGrpSpPr>
        <p:cNvPr id="1" name="Shape 165"/>
        <p:cNvGrpSpPr/>
        <p:nvPr/>
      </p:nvGrpSpPr>
      <p:grpSpPr>
        <a:xfrm>
          <a:off x="0" y="0"/>
          <a:ext cx="0" cy="0"/>
          <a:chOff x="0" y="0"/>
          <a:chExt cx="0" cy="0"/>
        </a:xfrm>
      </p:grpSpPr>
      <p:sp>
        <p:nvSpPr>
          <p:cNvPr id="166" name="Google Shape;166;p17"/>
          <p:cNvSpPr/>
          <p:nvPr/>
        </p:nvSpPr>
        <p:spPr>
          <a:xfrm>
            <a:off x="8656225" y="0"/>
            <a:ext cx="559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7" name="Google Shape;167;p17"/>
          <p:cNvSpPr txBox="1">
            <a:spLocks noGrp="1"/>
          </p:cNvSpPr>
          <p:nvPr>
            <p:ph type="title"/>
          </p:nvPr>
        </p:nvSpPr>
        <p:spPr>
          <a:xfrm>
            <a:off x="284850" y="561800"/>
            <a:ext cx="75969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168" name="Google Shape;168;p17"/>
          <p:cNvSpPr txBox="1">
            <a:spLocks noGrp="1"/>
          </p:cNvSpPr>
          <p:nvPr>
            <p:ph type="body" idx="1"/>
          </p:nvPr>
        </p:nvSpPr>
        <p:spPr>
          <a:xfrm>
            <a:off x="270000" y="1464600"/>
            <a:ext cx="7596900" cy="25209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169" name="Google Shape;169;p17"/>
          <p:cNvGrpSpPr/>
          <p:nvPr/>
        </p:nvGrpSpPr>
        <p:grpSpPr>
          <a:xfrm>
            <a:off x="73663" y="4677163"/>
            <a:ext cx="392675" cy="392675"/>
            <a:chOff x="458050" y="265600"/>
            <a:chExt cx="392675" cy="392675"/>
          </a:xfrm>
        </p:grpSpPr>
        <p:sp>
          <p:nvSpPr>
            <p:cNvPr id="170" name="Google Shape;170;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1" name="Google Shape;171;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2" name="Google Shape;172;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3" name="Google Shape;173;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74" name="Google Shape;174;p17"/>
          <p:cNvGrpSpPr/>
          <p:nvPr/>
        </p:nvGrpSpPr>
        <p:grpSpPr>
          <a:xfrm>
            <a:off x="613563" y="4677150"/>
            <a:ext cx="392675" cy="392675"/>
            <a:chOff x="458050" y="265600"/>
            <a:chExt cx="392675" cy="392675"/>
          </a:xfrm>
        </p:grpSpPr>
        <p:sp>
          <p:nvSpPr>
            <p:cNvPr id="175" name="Google Shape;175;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6" name="Google Shape;176;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7" name="Google Shape;177;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8" name="Google Shape;178;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79" name="Google Shape;179;p17"/>
          <p:cNvGrpSpPr/>
          <p:nvPr/>
        </p:nvGrpSpPr>
        <p:grpSpPr>
          <a:xfrm>
            <a:off x="348063" y="4284488"/>
            <a:ext cx="392675" cy="392675"/>
            <a:chOff x="458050" y="265600"/>
            <a:chExt cx="392675" cy="392675"/>
          </a:xfrm>
        </p:grpSpPr>
        <p:sp>
          <p:nvSpPr>
            <p:cNvPr id="180" name="Google Shape;180;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1" name="Google Shape;181;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2" name="Google Shape;182;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3" name="Google Shape;183;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84" name="Google Shape;184;p17"/>
          <p:cNvSpPr/>
          <p:nvPr/>
        </p:nvSpPr>
        <p:spPr>
          <a:xfrm>
            <a:off x="8137749" y="-626998"/>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3 paragraphs">
  <p:cSld name="CUSTOM_1_1_1">
    <p:bg>
      <p:bgPr>
        <a:solidFill>
          <a:schemeClr val="accent1"/>
        </a:solidFill>
        <a:effectLst/>
      </p:bgPr>
    </p:bg>
    <p:spTree>
      <p:nvGrpSpPr>
        <p:cNvPr id="1" name="Shape 185"/>
        <p:cNvGrpSpPr/>
        <p:nvPr/>
      </p:nvGrpSpPr>
      <p:grpSpPr>
        <a:xfrm>
          <a:off x="0" y="0"/>
          <a:ext cx="0" cy="0"/>
          <a:chOff x="0" y="0"/>
          <a:chExt cx="0" cy="0"/>
        </a:xfrm>
      </p:grpSpPr>
      <p:sp>
        <p:nvSpPr>
          <p:cNvPr id="186" name="Google Shape;186;p18"/>
          <p:cNvSpPr txBox="1">
            <a:spLocks noGrp="1"/>
          </p:cNvSpPr>
          <p:nvPr>
            <p:ph type="body" idx="1"/>
          </p:nvPr>
        </p:nvSpPr>
        <p:spPr>
          <a:xfrm>
            <a:off x="270000"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7" name="Google Shape;187;p18"/>
          <p:cNvSpPr txBox="1">
            <a:spLocks noGrp="1"/>
          </p:cNvSpPr>
          <p:nvPr>
            <p:ph type="body" idx="2"/>
          </p:nvPr>
        </p:nvSpPr>
        <p:spPr>
          <a:xfrm>
            <a:off x="6235900"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8" name="Google Shape;188;p18"/>
          <p:cNvSpPr txBox="1">
            <a:spLocks noGrp="1"/>
          </p:cNvSpPr>
          <p:nvPr>
            <p:ph type="body" idx="3"/>
          </p:nvPr>
        </p:nvSpPr>
        <p:spPr>
          <a:xfrm>
            <a:off x="3312275"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9" name="Google Shape;189;p18"/>
          <p:cNvSpPr/>
          <p:nvPr/>
        </p:nvSpPr>
        <p:spPr>
          <a:xfrm>
            <a:off x="-890750" y="4354625"/>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0" name="Google Shape;190;p18"/>
          <p:cNvSpPr/>
          <p:nvPr/>
        </p:nvSpPr>
        <p:spPr>
          <a:xfrm rot="10800000">
            <a:off x="7634350"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91" name="Google Shape;191;p18"/>
          <p:cNvGrpSpPr/>
          <p:nvPr/>
        </p:nvGrpSpPr>
        <p:grpSpPr>
          <a:xfrm>
            <a:off x="-307337" y="4600963"/>
            <a:ext cx="392675" cy="392675"/>
            <a:chOff x="458050" y="265600"/>
            <a:chExt cx="392675" cy="392675"/>
          </a:xfrm>
        </p:grpSpPr>
        <p:sp>
          <p:nvSpPr>
            <p:cNvPr id="192" name="Google Shape;192;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3" name="Google Shape;193;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4" name="Google Shape;194;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5" name="Google Shape;195;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96" name="Google Shape;196;p18"/>
          <p:cNvGrpSpPr/>
          <p:nvPr/>
        </p:nvGrpSpPr>
        <p:grpSpPr>
          <a:xfrm>
            <a:off x="232563" y="4600950"/>
            <a:ext cx="392675" cy="392675"/>
            <a:chOff x="458050" y="265600"/>
            <a:chExt cx="392675" cy="392675"/>
          </a:xfrm>
        </p:grpSpPr>
        <p:sp>
          <p:nvSpPr>
            <p:cNvPr id="197" name="Google Shape;197;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8" name="Google Shape;198;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9" name="Google Shape;199;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0" name="Google Shape;200;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01" name="Google Shape;201;p18"/>
          <p:cNvGrpSpPr/>
          <p:nvPr/>
        </p:nvGrpSpPr>
        <p:grpSpPr>
          <a:xfrm>
            <a:off x="-38206" y="4219963"/>
            <a:ext cx="392675" cy="392675"/>
            <a:chOff x="458050" y="265600"/>
            <a:chExt cx="392675" cy="392675"/>
          </a:xfrm>
        </p:grpSpPr>
        <p:sp>
          <p:nvSpPr>
            <p:cNvPr id="202" name="Google Shape;202;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3" name="Google Shape;203;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4" name="Google Shape;204;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5" name="Google Shape;205;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06" name="Google Shape;206;p18"/>
          <p:cNvGrpSpPr/>
          <p:nvPr/>
        </p:nvGrpSpPr>
        <p:grpSpPr>
          <a:xfrm>
            <a:off x="501694" y="4219950"/>
            <a:ext cx="392675" cy="392675"/>
            <a:chOff x="458050" y="265600"/>
            <a:chExt cx="392675" cy="392675"/>
          </a:xfrm>
        </p:grpSpPr>
        <p:sp>
          <p:nvSpPr>
            <p:cNvPr id="207" name="Google Shape;207;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8" name="Google Shape;208;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9" name="Google Shape;209;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0" name="Google Shape;210;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11" name="Google Shape;211;p18"/>
          <p:cNvGrpSpPr/>
          <p:nvPr/>
        </p:nvGrpSpPr>
        <p:grpSpPr>
          <a:xfrm>
            <a:off x="8137738" y="-49687"/>
            <a:ext cx="392675" cy="392675"/>
            <a:chOff x="458050" y="265600"/>
            <a:chExt cx="392675" cy="392675"/>
          </a:xfrm>
        </p:grpSpPr>
        <p:sp>
          <p:nvSpPr>
            <p:cNvPr id="212" name="Google Shape;212;p18"/>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3" name="Google Shape;213;p18"/>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4" name="Google Shape;214;p18"/>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5" name="Google Shape;215;p18"/>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16" name="Google Shape;216;p18"/>
          <p:cNvGrpSpPr/>
          <p:nvPr/>
        </p:nvGrpSpPr>
        <p:grpSpPr>
          <a:xfrm>
            <a:off x="8677638" y="-49700"/>
            <a:ext cx="392675" cy="392675"/>
            <a:chOff x="458050" y="265600"/>
            <a:chExt cx="392675" cy="392675"/>
          </a:xfrm>
        </p:grpSpPr>
        <p:sp>
          <p:nvSpPr>
            <p:cNvPr id="217" name="Google Shape;217;p18"/>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8" name="Google Shape;218;p18"/>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9" name="Google Shape;219;p18"/>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0" name="Google Shape;220;p18"/>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221" name="Google Shape;221;p18"/>
          <p:cNvSpPr/>
          <p:nvPr/>
        </p:nvSpPr>
        <p:spPr>
          <a:xfrm>
            <a:off x="8137749" y="4148902"/>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2" name="Google Shape;222;p18"/>
          <p:cNvSpPr txBox="1">
            <a:spLocks noGrp="1"/>
          </p:cNvSpPr>
          <p:nvPr>
            <p:ph type="title"/>
          </p:nvPr>
        </p:nvSpPr>
        <p:spPr>
          <a:xfrm>
            <a:off x="284850" y="574050"/>
            <a:ext cx="75969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with an image and 4 bullets">
  <p:cSld name="CUSTOM_2">
    <p:bg>
      <p:bgPr>
        <a:solidFill>
          <a:schemeClr val="accent3"/>
        </a:solidFill>
        <a:effectLst/>
      </p:bgPr>
    </p:bg>
    <p:spTree>
      <p:nvGrpSpPr>
        <p:cNvPr id="1" name="Shape 223"/>
        <p:cNvGrpSpPr/>
        <p:nvPr/>
      </p:nvGrpSpPr>
      <p:grpSpPr>
        <a:xfrm>
          <a:off x="0" y="0"/>
          <a:ext cx="0" cy="0"/>
          <a:chOff x="0" y="0"/>
          <a:chExt cx="0" cy="0"/>
        </a:xfrm>
      </p:grpSpPr>
      <p:sp>
        <p:nvSpPr>
          <p:cNvPr id="224" name="Google Shape;224;p19"/>
          <p:cNvSpPr/>
          <p:nvPr/>
        </p:nvSpPr>
        <p:spPr>
          <a:xfrm>
            <a:off x="8361079" y="2599772"/>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25" name="Google Shape;225;p19"/>
          <p:cNvGrpSpPr/>
          <p:nvPr/>
        </p:nvGrpSpPr>
        <p:grpSpPr>
          <a:xfrm>
            <a:off x="2378667" y="-688219"/>
            <a:ext cx="2277538" cy="2277538"/>
            <a:chOff x="987244" y="313753"/>
            <a:chExt cx="555321" cy="555321"/>
          </a:xfrm>
        </p:grpSpPr>
        <p:grpSp>
          <p:nvGrpSpPr>
            <p:cNvPr id="226" name="Google Shape;226;p19"/>
            <p:cNvGrpSpPr/>
            <p:nvPr/>
          </p:nvGrpSpPr>
          <p:grpSpPr>
            <a:xfrm>
              <a:off x="1068575" y="395075"/>
              <a:ext cx="392675" cy="392675"/>
              <a:chOff x="458050" y="265600"/>
              <a:chExt cx="392675" cy="392675"/>
            </a:xfrm>
          </p:grpSpPr>
          <p:sp>
            <p:nvSpPr>
              <p:cNvPr id="227" name="Google Shape;227;p1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8" name="Google Shape;228;p1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9" name="Google Shape;229;p1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0" name="Google Shape;230;p1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31" name="Google Shape;231;p19"/>
            <p:cNvGrpSpPr/>
            <p:nvPr/>
          </p:nvGrpSpPr>
          <p:grpSpPr>
            <a:xfrm rot="-2700000">
              <a:off x="1068569" y="395078"/>
              <a:ext cx="392671" cy="392671"/>
              <a:chOff x="458050" y="265600"/>
              <a:chExt cx="392675" cy="392675"/>
            </a:xfrm>
          </p:grpSpPr>
          <p:sp>
            <p:nvSpPr>
              <p:cNvPr id="232" name="Google Shape;232;p1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3" name="Google Shape;233;p1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4" name="Google Shape;234;p1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5" name="Google Shape;235;p1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36" name="Google Shape;236;p19"/>
          <p:cNvSpPr/>
          <p:nvPr/>
        </p:nvSpPr>
        <p:spPr>
          <a:xfrm>
            <a:off x="-60650"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7" name="Google Shape;237;p19"/>
          <p:cNvSpPr/>
          <p:nvPr/>
        </p:nvSpPr>
        <p:spPr>
          <a:xfrm>
            <a:off x="4651625" y="1951925"/>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8" name="Google Shape;238;p19"/>
          <p:cNvSpPr txBox="1">
            <a:spLocks noGrp="1"/>
          </p:cNvSpPr>
          <p:nvPr>
            <p:ph type="title"/>
          </p:nvPr>
        </p:nvSpPr>
        <p:spPr>
          <a:xfrm>
            <a:off x="4664825" y="269950"/>
            <a:ext cx="4167600" cy="458100"/>
          </a:xfrm>
          <a:prstGeom prst="rect">
            <a:avLst/>
          </a:prstGeom>
        </p:spPr>
        <p:txBody>
          <a:bodyPr spcFirstLastPara="1" wrap="square" lIns="0" tIns="0" rIns="0" bIns="0" anchor="b"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39" name="Google Shape;239;p19"/>
          <p:cNvSpPr txBox="1">
            <a:spLocks noGrp="1"/>
          </p:cNvSpPr>
          <p:nvPr>
            <p:ph type="body" idx="1"/>
          </p:nvPr>
        </p:nvSpPr>
        <p:spPr>
          <a:xfrm>
            <a:off x="5203850" y="2064275"/>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0" name="Google Shape;240;p19"/>
          <p:cNvSpPr/>
          <p:nvPr/>
        </p:nvSpPr>
        <p:spPr>
          <a:xfrm>
            <a:off x="4801450" y="2246225"/>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1" name="Google Shape;241;p19"/>
          <p:cNvSpPr/>
          <p:nvPr/>
        </p:nvSpPr>
        <p:spPr>
          <a:xfrm>
            <a:off x="4651625" y="2986563"/>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2" name="Google Shape;242;p19"/>
          <p:cNvSpPr txBox="1">
            <a:spLocks noGrp="1"/>
          </p:cNvSpPr>
          <p:nvPr>
            <p:ph type="body" idx="2"/>
          </p:nvPr>
        </p:nvSpPr>
        <p:spPr>
          <a:xfrm>
            <a:off x="5203850" y="3098913"/>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3" name="Google Shape;243;p19"/>
          <p:cNvSpPr/>
          <p:nvPr/>
        </p:nvSpPr>
        <p:spPr>
          <a:xfrm>
            <a:off x="4801450" y="3280863"/>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4" name="Google Shape;244;p19"/>
          <p:cNvSpPr/>
          <p:nvPr/>
        </p:nvSpPr>
        <p:spPr>
          <a:xfrm>
            <a:off x="4664825" y="4021200"/>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5" name="Google Shape;245;p19"/>
          <p:cNvSpPr txBox="1">
            <a:spLocks noGrp="1"/>
          </p:cNvSpPr>
          <p:nvPr>
            <p:ph type="body" idx="3"/>
          </p:nvPr>
        </p:nvSpPr>
        <p:spPr>
          <a:xfrm>
            <a:off x="5217050" y="4133550"/>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6" name="Google Shape;246;p19"/>
          <p:cNvSpPr/>
          <p:nvPr/>
        </p:nvSpPr>
        <p:spPr>
          <a:xfrm>
            <a:off x="4814650" y="4315500"/>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7" name="Google Shape;247;p19"/>
          <p:cNvSpPr/>
          <p:nvPr/>
        </p:nvSpPr>
        <p:spPr>
          <a:xfrm>
            <a:off x="-60650"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8" name="Google Shape;248;p19"/>
          <p:cNvSpPr>
            <a:spLocks noGrp="1"/>
          </p:cNvSpPr>
          <p:nvPr>
            <p:ph type="pic" idx="4"/>
          </p:nvPr>
        </p:nvSpPr>
        <p:spPr>
          <a:xfrm>
            <a:off x="281825" y="267550"/>
            <a:ext cx="3476400" cy="4599000"/>
          </a:xfrm>
          <a:prstGeom prst="snip1Rect">
            <a:avLst>
              <a:gd name="adj" fmla="val 16667"/>
            </a:avLst>
          </a:prstGeom>
          <a:noFill/>
          <a:ln>
            <a:noFill/>
          </a:ln>
        </p:spPr>
      </p:sp>
      <p:sp>
        <p:nvSpPr>
          <p:cNvPr id="249" name="Google Shape;249;p19"/>
          <p:cNvSpPr/>
          <p:nvPr/>
        </p:nvSpPr>
        <p:spPr>
          <a:xfrm>
            <a:off x="-60650" y="4869525"/>
            <a:ext cx="342600" cy="321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0" name="Google Shape;250;p19"/>
          <p:cNvSpPr/>
          <p:nvPr/>
        </p:nvSpPr>
        <p:spPr>
          <a:xfrm>
            <a:off x="4651625" y="917288"/>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1" name="Google Shape;251;p19"/>
          <p:cNvSpPr txBox="1">
            <a:spLocks noGrp="1"/>
          </p:cNvSpPr>
          <p:nvPr>
            <p:ph type="body" idx="5"/>
          </p:nvPr>
        </p:nvSpPr>
        <p:spPr>
          <a:xfrm>
            <a:off x="5203850" y="1029638"/>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2" name="Google Shape;252;p19"/>
          <p:cNvSpPr/>
          <p:nvPr/>
        </p:nvSpPr>
        <p:spPr>
          <a:xfrm>
            <a:off x="4801450" y="1211588"/>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With Bullet Points v1">
  <p:cSld name="CUSTOM_2_1">
    <p:bg>
      <p:bgPr>
        <a:solidFill>
          <a:schemeClr val="accent3"/>
        </a:solidFill>
        <a:effectLst/>
      </p:bgPr>
    </p:bg>
    <p:spTree>
      <p:nvGrpSpPr>
        <p:cNvPr id="1" name="Shape 253"/>
        <p:cNvGrpSpPr/>
        <p:nvPr/>
      </p:nvGrpSpPr>
      <p:grpSpPr>
        <a:xfrm>
          <a:off x="0" y="0"/>
          <a:ext cx="0" cy="0"/>
          <a:chOff x="0" y="0"/>
          <a:chExt cx="0" cy="0"/>
        </a:xfrm>
      </p:grpSpPr>
      <p:sp>
        <p:nvSpPr>
          <p:cNvPr id="254" name="Google Shape;254;p20"/>
          <p:cNvSpPr/>
          <p:nvPr/>
        </p:nvSpPr>
        <p:spPr>
          <a:xfrm>
            <a:off x="8361079" y="4047572"/>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55" name="Google Shape;255;p20"/>
          <p:cNvGrpSpPr/>
          <p:nvPr/>
        </p:nvGrpSpPr>
        <p:grpSpPr>
          <a:xfrm>
            <a:off x="2378667" y="-688219"/>
            <a:ext cx="2277538" cy="2277538"/>
            <a:chOff x="987244" y="313753"/>
            <a:chExt cx="555321" cy="555321"/>
          </a:xfrm>
        </p:grpSpPr>
        <p:grpSp>
          <p:nvGrpSpPr>
            <p:cNvPr id="256" name="Google Shape;256;p20"/>
            <p:cNvGrpSpPr/>
            <p:nvPr/>
          </p:nvGrpSpPr>
          <p:grpSpPr>
            <a:xfrm>
              <a:off x="1068575" y="395075"/>
              <a:ext cx="392675" cy="392675"/>
              <a:chOff x="458050" y="265600"/>
              <a:chExt cx="392675" cy="392675"/>
            </a:xfrm>
          </p:grpSpPr>
          <p:sp>
            <p:nvSpPr>
              <p:cNvPr id="257" name="Google Shape;257;p2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8" name="Google Shape;258;p2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9" name="Google Shape;259;p2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0" name="Google Shape;260;p2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61" name="Google Shape;261;p20"/>
            <p:cNvGrpSpPr/>
            <p:nvPr/>
          </p:nvGrpSpPr>
          <p:grpSpPr>
            <a:xfrm rot="-2700000">
              <a:off x="1068569" y="395078"/>
              <a:ext cx="392671" cy="392671"/>
              <a:chOff x="458050" y="265600"/>
              <a:chExt cx="392675" cy="392675"/>
            </a:xfrm>
          </p:grpSpPr>
          <p:sp>
            <p:nvSpPr>
              <p:cNvPr id="262" name="Google Shape;262;p2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3" name="Google Shape;263;p2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4" name="Google Shape;264;p2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5" name="Google Shape;265;p2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66" name="Google Shape;266;p20"/>
          <p:cNvSpPr/>
          <p:nvPr/>
        </p:nvSpPr>
        <p:spPr>
          <a:xfrm>
            <a:off x="-60650"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7" name="Google Shape;267;p20"/>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68" name="Google Shape;268;p20"/>
          <p:cNvSpPr/>
          <p:nvPr/>
        </p:nvSpPr>
        <p:spPr>
          <a:xfrm>
            <a:off x="-60650"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9" name="Google Shape;269;p20"/>
          <p:cNvSpPr>
            <a:spLocks noGrp="1"/>
          </p:cNvSpPr>
          <p:nvPr>
            <p:ph type="pic" idx="2"/>
          </p:nvPr>
        </p:nvSpPr>
        <p:spPr>
          <a:xfrm>
            <a:off x="281825" y="267550"/>
            <a:ext cx="3476400" cy="4599000"/>
          </a:xfrm>
          <a:prstGeom prst="snip1Rect">
            <a:avLst>
              <a:gd name="adj" fmla="val 16667"/>
            </a:avLst>
          </a:prstGeom>
          <a:noFill/>
          <a:ln>
            <a:noFill/>
          </a:ln>
        </p:spPr>
      </p:sp>
      <p:sp>
        <p:nvSpPr>
          <p:cNvPr id="270" name="Google Shape;270;p20"/>
          <p:cNvSpPr/>
          <p:nvPr/>
        </p:nvSpPr>
        <p:spPr>
          <a:xfrm>
            <a:off x="-60650" y="4869525"/>
            <a:ext cx="342600" cy="321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1" name="Google Shape;271;p20"/>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With Bullet Points v2">
  <p:cSld name="CUSTOM_9">
    <p:bg>
      <p:bgPr>
        <a:solidFill>
          <a:schemeClr val="accent1"/>
        </a:solidFill>
        <a:effectLst/>
      </p:bgPr>
    </p:bg>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grpSp>
        <p:nvGrpSpPr>
          <p:cNvPr id="274" name="Google Shape;274;p21"/>
          <p:cNvGrpSpPr/>
          <p:nvPr/>
        </p:nvGrpSpPr>
        <p:grpSpPr>
          <a:xfrm>
            <a:off x="-1098745" y="3967456"/>
            <a:ext cx="2277538" cy="2277538"/>
            <a:chOff x="987244" y="313753"/>
            <a:chExt cx="555321" cy="555321"/>
          </a:xfrm>
        </p:grpSpPr>
        <p:grpSp>
          <p:nvGrpSpPr>
            <p:cNvPr id="275" name="Google Shape;275;p21"/>
            <p:cNvGrpSpPr/>
            <p:nvPr/>
          </p:nvGrpSpPr>
          <p:grpSpPr>
            <a:xfrm>
              <a:off x="1068575" y="395075"/>
              <a:ext cx="392675" cy="392675"/>
              <a:chOff x="458050" y="265600"/>
              <a:chExt cx="392675" cy="392675"/>
            </a:xfrm>
          </p:grpSpPr>
          <p:sp>
            <p:nvSpPr>
              <p:cNvPr id="276" name="Google Shape;276;p21"/>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7" name="Google Shape;277;p21"/>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8" name="Google Shape;278;p21"/>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9" name="Google Shape;279;p21"/>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80" name="Google Shape;280;p21"/>
            <p:cNvGrpSpPr/>
            <p:nvPr/>
          </p:nvGrpSpPr>
          <p:grpSpPr>
            <a:xfrm rot="-2700000">
              <a:off x="1068569" y="395078"/>
              <a:ext cx="392671" cy="392671"/>
              <a:chOff x="458050" y="265600"/>
              <a:chExt cx="392675" cy="392675"/>
            </a:xfrm>
          </p:grpSpPr>
          <p:sp>
            <p:nvSpPr>
              <p:cNvPr id="281" name="Google Shape;281;p21"/>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2" name="Google Shape;282;p21"/>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3" name="Google Shape;283;p21"/>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4" name="Google Shape;284;p21"/>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85" name="Google Shape;285;p21"/>
          <p:cNvSpPr/>
          <p:nvPr/>
        </p:nvSpPr>
        <p:spPr>
          <a:xfrm flipH="1">
            <a:off x="5007801"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6" name="Google Shape;286;p21"/>
          <p:cNvSpPr/>
          <p:nvPr/>
        </p:nvSpPr>
        <p:spPr>
          <a:xfrm flipH="1">
            <a:off x="6804234"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7" name="Google Shape;287;p21"/>
          <p:cNvSpPr>
            <a:spLocks noGrp="1"/>
          </p:cNvSpPr>
          <p:nvPr>
            <p:ph type="pic" idx="2"/>
          </p:nvPr>
        </p:nvSpPr>
        <p:spPr>
          <a:xfrm>
            <a:off x="5350276" y="267550"/>
            <a:ext cx="3476400" cy="4599000"/>
          </a:xfrm>
          <a:prstGeom prst="snip1Rect">
            <a:avLst>
              <a:gd name="adj" fmla="val 16667"/>
            </a:avLst>
          </a:prstGeom>
          <a:noFill/>
          <a:ln>
            <a:noFill/>
          </a:ln>
        </p:spPr>
      </p:sp>
      <p:sp>
        <p:nvSpPr>
          <p:cNvPr id="288" name="Google Shape;288;p21"/>
          <p:cNvSpPr/>
          <p:nvPr/>
        </p:nvSpPr>
        <p:spPr>
          <a:xfrm>
            <a:off x="8805742" y="4869525"/>
            <a:ext cx="342600" cy="32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9" name="Google Shape;289;p21"/>
          <p:cNvSpPr/>
          <p:nvPr/>
        </p:nvSpPr>
        <p:spPr>
          <a:xfrm>
            <a:off x="8158683" y="-707823"/>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0" name="Google Shape;290;p21"/>
          <p:cNvSpPr txBox="1">
            <a:spLocks noGrp="1"/>
          </p:cNvSpPr>
          <p:nvPr>
            <p:ph type="body" idx="1"/>
          </p:nvPr>
        </p:nvSpPr>
        <p:spPr>
          <a:xfrm>
            <a:off x="311700" y="1458800"/>
            <a:ext cx="4095000" cy="2588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With Bullet Points v1 No Image">
  <p:cSld name="CUSTOM_9_1">
    <p:bg>
      <p:bgPr>
        <a:solidFill>
          <a:schemeClr val="accent5"/>
        </a:solidFill>
        <a:effectLst/>
      </p:bgPr>
    </p:bg>
    <p:spTree>
      <p:nvGrpSpPr>
        <p:cNvPr id="1" name="Shape 291"/>
        <p:cNvGrpSpPr/>
        <p:nvPr/>
      </p:nvGrpSpPr>
      <p:grpSpPr>
        <a:xfrm>
          <a:off x="0" y="0"/>
          <a:ext cx="0" cy="0"/>
          <a:chOff x="0" y="0"/>
          <a:chExt cx="0" cy="0"/>
        </a:xfrm>
      </p:grpSpPr>
      <p:sp>
        <p:nvSpPr>
          <p:cNvPr id="292" name="Google Shape;292;p22"/>
          <p:cNvSpPr/>
          <p:nvPr/>
        </p:nvSpPr>
        <p:spPr>
          <a:xfrm rot="10800000" flipH="1">
            <a:off x="-1754575"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3" name="Google Shape;293;p22"/>
          <p:cNvSpPr txBox="1">
            <a:spLocks noGrp="1"/>
          </p:cNvSpPr>
          <p:nvPr>
            <p:ph type="title"/>
          </p:nvPr>
        </p:nvSpPr>
        <p:spPr>
          <a:xfrm>
            <a:off x="420600" y="374600"/>
            <a:ext cx="75447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a:endParaRPr/>
          </a:p>
        </p:txBody>
      </p:sp>
      <p:grpSp>
        <p:nvGrpSpPr>
          <p:cNvPr id="294" name="Google Shape;294;p22"/>
          <p:cNvGrpSpPr/>
          <p:nvPr/>
        </p:nvGrpSpPr>
        <p:grpSpPr>
          <a:xfrm>
            <a:off x="-1098745" y="3967456"/>
            <a:ext cx="2277538" cy="2277538"/>
            <a:chOff x="987244" y="313753"/>
            <a:chExt cx="555321" cy="555321"/>
          </a:xfrm>
        </p:grpSpPr>
        <p:grpSp>
          <p:nvGrpSpPr>
            <p:cNvPr id="295" name="Google Shape;295;p22"/>
            <p:cNvGrpSpPr/>
            <p:nvPr/>
          </p:nvGrpSpPr>
          <p:grpSpPr>
            <a:xfrm>
              <a:off x="1068575" y="395075"/>
              <a:ext cx="392675" cy="392675"/>
              <a:chOff x="458050" y="265600"/>
              <a:chExt cx="392675" cy="392675"/>
            </a:xfrm>
          </p:grpSpPr>
          <p:sp>
            <p:nvSpPr>
              <p:cNvPr id="296" name="Google Shape;296;p22"/>
              <p:cNvSpPr/>
              <p:nvPr/>
            </p:nvSpPr>
            <p:spPr>
              <a:xfrm>
                <a:off x="638050" y="265600"/>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7" name="Google Shape;297;p22"/>
              <p:cNvSpPr/>
              <p:nvPr/>
            </p:nvSpPr>
            <p:spPr>
              <a:xfrm>
                <a:off x="638050" y="5229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8" name="Google Shape;298;p22"/>
              <p:cNvSpPr/>
              <p:nvPr/>
            </p:nvSpPr>
            <p:spPr>
              <a:xfrm rot="-5400000">
                <a:off x="509350"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9" name="Google Shape;299;p22"/>
              <p:cNvSpPr/>
              <p:nvPr/>
            </p:nvSpPr>
            <p:spPr>
              <a:xfrm rot="-5400000">
                <a:off x="766725"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00" name="Google Shape;300;p22"/>
            <p:cNvGrpSpPr/>
            <p:nvPr/>
          </p:nvGrpSpPr>
          <p:grpSpPr>
            <a:xfrm rot="-2700000">
              <a:off x="1068569" y="395078"/>
              <a:ext cx="392671" cy="392671"/>
              <a:chOff x="458050" y="265600"/>
              <a:chExt cx="392675" cy="392675"/>
            </a:xfrm>
          </p:grpSpPr>
          <p:sp>
            <p:nvSpPr>
              <p:cNvPr id="301" name="Google Shape;301;p22"/>
              <p:cNvSpPr/>
              <p:nvPr/>
            </p:nvSpPr>
            <p:spPr>
              <a:xfrm>
                <a:off x="638050" y="265600"/>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2" name="Google Shape;302;p22"/>
              <p:cNvSpPr/>
              <p:nvPr/>
            </p:nvSpPr>
            <p:spPr>
              <a:xfrm>
                <a:off x="638050" y="5229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3" name="Google Shape;303;p22"/>
              <p:cNvSpPr/>
              <p:nvPr/>
            </p:nvSpPr>
            <p:spPr>
              <a:xfrm rot="-5400000">
                <a:off x="509350"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4" name="Google Shape;304;p22"/>
              <p:cNvSpPr/>
              <p:nvPr/>
            </p:nvSpPr>
            <p:spPr>
              <a:xfrm rot="-5400000">
                <a:off x="766725"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305" name="Google Shape;305;p22"/>
          <p:cNvSpPr/>
          <p:nvPr/>
        </p:nvSpPr>
        <p:spPr>
          <a:xfrm>
            <a:off x="8158683" y="-707823"/>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6" name="Google Shape;306;p22"/>
          <p:cNvSpPr txBox="1">
            <a:spLocks noGrp="1"/>
          </p:cNvSpPr>
          <p:nvPr>
            <p:ph type="body" idx="1"/>
          </p:nvPr>
        </p:nvSpPr>
        <p:spPr>
          <a:xfrm>
            <a:off x="420600" y="1458800"/>
            <a:ext cx="8302800" cy="2588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307" name="Google Shape;307;p22"/>
          <p:cNvSpPr/>
          <p:nvPr/>
        </p:nvSpPr>
        <p:spPr>
          <a:xfrm flipH="1">
            <a:off x="7099800" y="4354625"/>
            <a:ext cx="2449800" cy="1093800"/>
          </a:xfrm>
          <a:prstGeom prst="snip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with 6 bullets">
  <p:cSld name="CUSTOM_3">
    <p:bg>
      <p:bgPr>
        <a:solidFill>
          <a:schemeClr val="accent1"/>
        </a:solidFill>
        <a:effectLst/>
      </p:bgPr>
    </p:bg>
    <p:spTree>
      <p:nvGrpSpPr>
        <p:cNvPr id="1" name="Shape 308"/>
        <p:cNvGrpSpPr/>
        <p:nvPr/>
      </p:nvGrpSpPr>
      <p:grpSpPr>
        <a:xfrm>
          <a:off x="0" y="0"/>
          <a:ext cx="0" cy="0"/>
          <a:chOff x="0" y="0"/>
          <a:chExt cx="0" cy="0"/>
        </a:xfrm>
      </p:grpSpPr>
      <p:sp>
        <p:nvSpPr>
          <p:cNvPr id="309" name="Google Shape;309;p23"/>
          <p:cNvSpPr/>
          <p:nvPr/>
        </p:nvSpPr>
        <p:spPr>
          <a:xfrm>
            <a:off x="281825" y="1502750"/>
            <a:ext cx="8588100" cy="909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0" name="Google Shape;310;p23"/>
          <p:cNvSpPr txBox="1">
            <a:spLocks noGrp="1"/>
          </p:cNvSpPr>
          <p:nvPr>
            <p:ph type="title"/>
          </p:nvPr>
        </p:nvSpPr>
        <p:spPr>
          <a:xfrm>
            <a:off x="311700" y="269946"/>
            <a:ext cx="8520600" cy="4581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1" name="Google Shape;311;p23"/>
          <p:cNvSpPr txBox="1">
            <a:spLocks noGrp="1"/>
          </p:cNvSpPr>
          <p:nvPr>
            <p:ph type="body" idx="1"/>
          </p:nvPr>
        </p:nvSpPr>
        <p:spPr>
          <a:xfrm>
            <a:off x="6671475" y="16632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2" name="Google Shape;312;p23"/>
          <p:cNvSpPr txBox="1">
            <a:spLocks noGrp="1"/>
          </p:cNvSpPr>
          <p:nvPr>
            <p:ph type="body" idx="2"/>
          </p:nvPr>
        </p:nvSpPr>
        <p:spPr>
          <a:xfrm>
            <a:off x="503625" y="16632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3" name="Google Shape;313;p23"/>
          <p:cNvSpPr/>
          <p:nvPr/>
        </p:nvSpPr>
        <p:spPr>
          <a:xfrm>
            <a:off x="281825" y="2412350"/>
            <a:ext cx="8588100" cy="909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4" name="Google Shape;314;p23"/>
          <p:cNvSpPr txBox="1">
            <a:spLocks noGrp="1"/>
          </p:cNvSpPr>
          <p:nvPr>
            <p:ph type="body" idx="3"/>
          </p:nvPr>
        </p:nvSpPr>
        <p:spPr>
          <a:xfrm>
            <a:off x="6671475" y="25728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5" name="Google Shape;315;p23"/>
          <p:cNvSpPr txBox="1">
            <a:spLocks noGrp="1"/>
          </p:cNvSpPr>
          <p:nvPr>
            <p:ph type="body" idx="4"/>
          </p:nvPr>
        </p:nvSpPr>
        <p:spPr>
          <a:xfrm>
            <a:off x="503625" y="25728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6" name="Google Shape;316;p23"/>
          <p:cNvSpPr/>
          <p:nvPr/>
        </p:nvSpPr>
        <p:spPr>
          <a:xfrm>
            <a:off x="281825" y="3321950"/>
            <a:ext cx="8588100" cy="909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7" name="Google Shape;317;p23"/>
          <p:cNvSpPr txBox="1">
            <a:spLocks noGrp="1"/>
          </p:cNvSpPr>
          <p:nvPr>
            <p:ph type="body" idx="5"/>
          </p:nvPr>
        </p:nvSpPr>
        <p:spPr>
          <a:xfrm>
            <a:off x="6671475" y="34824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8" name="Google Shape;318;p23"/>
          <p:cNvSpPr txBox="1">
            <a:spLocks noGrp="1"/>
          </p:cNvSpPr>
          <p:nvPr>
            <p:ph type="body" idx="6"/>
          </p:nvPr>
        </p:nvSpPr>
        <p:spPr>
          <a:xfrm>
            <a:off x="503625" y="34824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9" name="Google Shape;319;p23"/>
          <p:cNvSpPr/>
          <p:nvPr/>
        </p:nvSpPr>
        <p:spPr>
          <a:xfrm flipH="1">
            <a:off x="3030900" y="1078800"/>
            <a:ext cx="3082200" cy="3576600"/>
          </a:xfrm>
          <a:prstGeom prst="snip2DiagRect">
            <a:avLst>
              <a:gd name="adj1" fmla="val 0"/>
              <a:gd name="adj2" fmla="val 24373"/>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0" name="Google Shape;320;p23"/>
          <p:cNvSpPr>
            <a:spLocks noGrp="1"/>
          </p:cNvSpPr>
          <p:nvPr>
            <p:ph type="pic" idx="7"/>
          </p:nvPr>
        </p:nvSpPr>
        <p:spPr>
          <a:xfrm>
            <a:off x="3211500" y="1232599"/>
            <a:ext cx="2721000" cy="3269100"/>
          </a:xfrm>
          <a:prstGeom prst="snip2DiagRect">
            <a:avLst>
              <a:gd name="adj1" fmla="val 0"/>
              <a:gd name="adj2" fmla="val 16667"/>
            </a:avLst>
          </a:prstGeom>
          <a:noFill/>
          <a:ln>
            <a:noFill/>
          </a:ln>
        </p:spPr>
      </p:sp>
      <p:sp>
        <p:nvSpPr>
          <p:cNvPr id="321" name="Google Shape;321;p23"/>
          <p:cNvSpPr/>
          <p:nvPr/>
        </p:nvSpPr>
        <p:spPr>
          <a:xfrm>
            <a:off x="6269584" y="183305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2" name="Google Shape;322;p23"/>
          <p:cNvSpPr/>
          <p:nvPr/>
        </p:nvSpPr>
        <p:spPr>
          <a:xfrm>
            <a:off x="6269597" y="274790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3" name="Google Shape;323;p23"/>
          <p:cNvSpPr/>
          <p:nvPr/>
        </p:nvSpPr>
        <p:spPr>
          <a:xfrm>
            <a:off x="6269597" y="365750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4" name="Google Shape;324;p23"/>
          <p:cNvSpPr/>
          <p:nvPr/>
        </p:nvSpPr>
        <p:spPr>
          <a:xfrm>
            <a:off x="2629009" y="183567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5" name="Google Shape;325;p23"/>
          <p:cNvSpPr/>
          <p:nvPr/>
        </p:nvSpPr>
        <p:spPr>
          <a:xfrm>
            <a:off x="2629022" y="275052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6" name="Google Shape;326;p23"/>
          <p:cNvSpPr/>
          <p:nvPr/>
        </p:nvSpPr>
        <p:spPr>
          <a:xfrm>
            <a:off x="2629022" y="366012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 with 3 items on timeline v2">
  <p:cSld name="CUSTOM_4">
    <p:bg>
      <p:bgPr>
        <a:solidFill>
          <a:schemeClr val="accent1"/>
        </a:solidFill>
        <a:effectLst/>
      </p:bgPr>
    </p:bg>
    <p:spTree>
      <p:nvGrpSpPr>
        <p:cNvPr id="1" name="Shape 327"/>
        <p:cNvGrpSpPr/>
        <p:nvPr/>
      </p:nvGrpSpPr>
      <p:grpSpPr>
        <a:xfrm>
          <a:off x="0" y="0"/>
          <a:ext cx="0" cy="0"/>
          <a:chOff x="0" y="0"/>
          <a:chExt cx="0" cy="0"/>
        </a:xfrm>
      </p:grpSpPr>
      <p:sp>
        <p:nvSpPr>
          <p:cNvPr id="328" name="Google Shape;328;p24"/>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grpSp>
        <p:nvGrpSpPr>
          <p:cNvPr id="329" name="Google Shape;329;p24"/>
          <p:cNvGrpSpPr/>
          <p:nvPr/>
        </p:nvGrpSpPr>
        <p:grpSpPr>
          <a:xfrm>
            <a:off x="266400" y="2663100"/>
            <a:ext cx="2835600" cy="378533"/>
            <a:chOff x="266400" y="2262650"/>
            <a:chExt cx="2835600" cy="378533"/>
          </a:xfrm>
        </p:grpSpPr>
        <p:sp>
          <p:nvSpPr>
            <p:cNvPr id="330" name="Google Shape;330;p24"/>
            <p:cNvSpPr/>
            <p:nvPr/>
          </p:nvSpPr>
          <p:spPr>
            <a:xfrm>
              <a:off x="266400" y="2262650"/>
              <a:ext cx="2835600" cy="189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1" name="Google Shape;331;p24"/>
            <p:cNvSpPr/>
            <p:nvPr/>
          </p:nvSpPr>
          <p:spPr>
            <a:xfrm rot="10800000" flipH="1">
              <a:off x="1566600" y="2451283"/>
              <a:ext cx="235200" cy="189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32" name="Google Shape;332;p24"/>
          <p:cNvGrpSpPr/>
          <p:nvPr/>
        </p:nvGrpSpPr>
        <p:grpSpPr>
          <a:xfrm>
            <a:off x="6034350" y="2663100"/>
            <a:ext cx="2835600" cy="377782"/>
            <a:chOff x="266400" y="2262650"/>
            <a:chExt cx="2835600" cy="377782"/>
          </a:xfrm>
        </p:grpSpPr>
        <p:sp>
          <p:nvSpPr>
            <p:cNvPr id="333" name="Google Shape;333;p24"/>
            <p:cNvSpPr/>
            <p:nvPr/>
          </p:nvSpPr>
          <p:spPr>
            <a:xfrm>
              <a:off x="266400" y="2262650"/>
              <a:ext cx="2835600" cy="189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4" name="Google Shape;334;p24"/>
            <p:cNvSpPr/>
            <p:nvPr/>
          </p:nvSpPr>
          <p:spPr>
            <a:xfrm rot="10800000" flipH="1">
              <a:off x="1566600" y="2450532"/>
              <a:ext cx="235200" cy="189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35" name="Google Shape;335;p24"/>
          <p:cNvGrpSpPr/>
          <p:nvPr/>
        </p:nvGrpSpPr>
        <p:grpSpPr>
          <a:xfrm rot="10800000" flipH="1">
            <a:off x="3102250" y="2475168"/>
            <a:ext cx="2936700" cy="377832"/>
            <a:chOff x="218275" y="2223950"/>
            <a:chExt cx="2936700" cy="377832"/>
          </a:xfrm>
        </p:grpSpPr>
        <p:sp>
          <p:nvSpPr>
            <p:cNvPr id="336" name="Google Shape;336;p24"/>
            <p:cNvSpPr/>
            <p:nvPr/>
          </p:nvSpPr>
          <p:spPr>
            <a:xfrm>
              <a:off x="218275" y="2223950"/>
              <a:ext cx="29367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7" name="Google Shape;337;p24"/>
            <p:cNvSpPr/>
            <p:nvPr/>
          </p:nvSpPr>
          <p:spPr>
            <a:xfrm rot="10800000" flipH="1">
              <a:off x="1566600" y="2411882"/>
              <a:ext cx="235200" cy="189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cxnSp>
        <p:nvCxnSpPr>
          <p:cNvPr id="338" name="Google Shape;338;p24"/>
          <p:cNvCxnSpPr/>
          <p:nvPr/>
        </p:nvCxnSpPr>
        <p:spPr>
          <a:xfrm>
            <a:off x="3099875" y="2264000"/>
            <a:ext cx="0" cy="909000"/>
          </a:xfrm>
          <a:prstGeom prst="straightConnector1">
            <a:avLst/>
          </a:prstGeom>
          <a:noFill/>
          <a:ln w="19050" cap="flat" cmpd="sng">
            <a:solidFill>
              <a:schemeClr val="lt1"/>
            </a:solidFill>
            <a:prstDash val="lgDash"/>
            <a:round/>
            <a:headEnd type="none" w="med" len="med"/>
            <a:tailEnd type="none" w="med" len="med"/>
          </a:ln>
        </p:spPr>
      </p:cxnSp>
      <p:cxnSp>
        <p:nvCxnSpPr>
          <p:cNvPr id="339" name="Google Shape;339;p24"/>
          <p:cNvCxnSpPr/>
          <p:nvPr/>
        </p:nvCxnSpPr>
        <p:spPr>
          <a:xfrm>
            <a:off x="6038950" y="2264000"/>
            <a:ext cx="0" cy="909000"/>
          </a:xfrm>
          <a:prstGeom prst="straightConnector1">
            <a:avLst/>
          </a:prstGeom>
          <a:noFill/>
          <a:ln w="19050" cap="flat" cmpd="sng">
            <a:solidFill>
              <a:schemeClr val="lt1"/>
            </a:solidFill>
            <a:prstDash val="lgDash"/>
            <a:round/>
            <a:headEnd type="none" w="med" len="med"/>
            <a:tailEnd type="none" w="med" len="med"/>
          </a:ln>
        </p:spPr>
      </p:cxnSp>
      <p:sp>
        <p:nvSpPr>
          <p:cNvPr id="340" name="Google Shape;340;p24"/>
          <p:cNvSpPr txBox="1">
            <a:spLocks noGrp="1"/>
          </p:cNvSpPr>
          <p:nvPr>
            <p:ph type="subTitle" idx="1"/>
          </p:nvPr>
        </p:nvSpPr>
        <p:spPr>
          <a:xfrm>
            <a:off x="1037788" y="3173000"/>
            <a:ext cx="1283400" cy="297600"/>
          </a:xfrm>
          <a:prstGeom prst="rect">
            <a:avLst/>
          </a:prstGeom>
        </p:spPr>
        <p:txBody>
          <a:bodyPr spcFirstLastPara="1" wrap="square" lIns="0" tIns="0" rIns="0" bIns="0" anchor="t" anchorCtr="0">
            <a:noAutofit/>
          </a:bodyPr>
          <a:lstStyle>
            <a:lvl1pPr lvl="0" algn="ctr">
              <a:spcBef>
                <a:spcPts val="0"/>
              </a:spcBef>
              <a:spcAft>
                <a:spcPts val="0"/>
              </a:spcAft>
              <a:buClr>
                <a:schemeClr val="accent2"/>
              </a:buClr>
              <a:buSzPts val="1400"/>
              <a:buFont typeface="DM Sans SemiBold"/>
              <a:buNone/>
              <a:defRPr sz="1400">
                <a:solidFill>
                  <a:schemeClr val="accent2"/>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1" name="Google Shape;341;p24"/>
          <p:cNvSpPr txBox="1">
            <a:spLocks noGrp="1"/>
          </p:cNvSpPr>
          <p:nvPr>
            <p:ph type="body" idx="2"/>
          </p:nvPr>
        </p:nvSpPr>
        <p:spPr>
          <a:xfrm>
            <a:off x="1020050" y="1886300"/>
            <a:ext cx="1283400" cy="377700"/>
          </a:xfrm>
          <a:prstGeom prst="rect">
            <a:avLst/>
          </a:prstGeom>
        </p:spPr>
        <p:txBody>
          <a:bodyPr spcFirstLastPara="1" wrap="square" lIns="0" tIns="0" rIns="0" bIns="0" anchor="b"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sp>
        <p:nvSpPr>
          <p:cNvPr id="342" name="Google Shape;342;p24"/>
          <p:cNvSpPr txBox="1">
            <a:spLocks noGrp="1"/>
          </p:cNvSpPr>
          <p:nvPr>
            <p:ph type="subTitle" idx="3"/>
          </p:nvPr>
        </p:nvSpPr>
        <p:spPr>
          <a:xfrm>
            <a:off x="3926050" y="1966400"/>
            <a:ext cx="1283400" cy="297600"/>
          </a:xfrm>
          <a:prstGeom prst="rect">
            <a:avLst/>
          </a:prstGeom>
        </p:spPr>
        <p:txBody>
          <a:bodyPr spcFirstLastPara="1" wrap="square" lIns="0" tIns="0" rIns="0" bIns="0" anchor="b" anchorCtr="0">
            <a:noAutofit/>
          </a:bodyPr>
          <a:lstStyle>
            <a:lvl1pPr lvl="0" algn="ctr">
              <a:spcBef>
                <a:spcPts val="0"/>
              </a:spcBef>
              <a:spcAft>
                <a:spcPts val="0"/>
              </a:spcAft>
              <a:buClr>
                <a:schemeClr val="accent6"/>
              </a:buClr>
              <a:buSzPts val="1400"/>
              <a:buFont typeface="DM Sans SemiBold"/>
              <a:buNone/>
              <a:defRPr sz="1400">
                <a:solidFill>
                  <a:schemeClr val="accent6"/>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3" name="Google Shape;343;p24"/>
          <p:cNvSpPr txBox="1">
            <a:spLocks noGrp="1"/>
          </p:cNvSpPr>
          <p:nvPr>
            <p:ph type="body" idx="4"/>
          </p:nvPr>
        </p:nvSpPr>
        <p:spPr>
          <a:xfrm>
            <a:off x="3929375" y="3064175"/>
            <a:ext cx="1283400" cy="377700"/>
          </a:xfrm>
          <a:prstGeom prst="rect">
            <a:avLst/>
          </a:prstGeom>
        </p:spPr>
        <p:txBody>
          <a:bodyPr spcFirstLastPara="1" wrap="square" lIns="0" tIns="0" rIns="0" bIns="0" anchor="t"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sp>
        <p:nvSpPr>
          <p:cNvPr id="344" name="Google Shape;344;p24"/>
          <p:cNvSpPr txBox="1">
            <a:spLocks noGrp="1"/>
          </p:cNvSpPr>
          <p:nvPr>
            <p:ph type="subTitle" idx="5"/>
          </p:nvPr>
        </p:nvSpPr>
        <p:spPr>
          <a:xfrm>
            <a:off x="6810456" y="3173000"/>
            <a:ext cx="1283400" cy="2976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400"/>
              <a:buFont typeface="DM Sans SemiBold"/>
              <a:buNone/>
              <a:defRPr sz="1400">
                <a:solidFill>
                  <a:schemeClr val="accent3"/>
                </a:solidFill>
                <a:latin typeface="DM Sans SemiBold"/>
                <a:ea typeface="DM Sans SemiBold"/>
                <a:cs typeface="DM Sans SemiBold"/>
                <a:sym typeface="DM Sans SemiBold"/>
              </a:defRPr>
            </a:lvl1pPr>
            <a:lvl2pPr lvl="1">
              <a:spcBef>
                <a:spcPts val="0"/>
              </a:spcBef>
              <a:spcAft>
                <a:spcPts val="0"/>
              </a:spcAft>
              <a:buClr>
                <a:schemeClr val="accent3"/>
              </a:buClr>
              <a:buSzPts val="1100"/>
              <a:buNone/>
              <a:defRPr>
                <a:solidFill>
                  <a:schemeClr val="accent3"/>
                </a:solidFill>
              </a:defRPr>
            </a:lvl2pPr>
            <a:lvl3pPr lvl="2">
              <a:spcBef>
                <a:spcPts val="0"/>
              </a:spcBef>
              <a:spcAft>
                <a:spcPts val="0"/>
              </a:spcAft>
              <a:buClr>
                <a:schemeClr val="accent3"/>
              </a:buClr>
              <a:buSzPts val="1100"/>
              <a:buNone/>
              <a:defRPr>
                <a:solidFill>
                  <a:schemeClr val="accent3"/>
                </a:solidFill>
              </a:defRPr>
            </a:lvl3pPr>
            <a:lvl4pPr lvl="3">
              <a:spcBef>
                <a:spcPts val="0"/>
              </a:spcBef>
              <a:spcAft>
                <a:spcPts val="0"/>
              </a:spcAft>
              <a:buClr>
                <a:schemeClr val="accent3"/>
              </a:buClr>
              <a:buSzPts val="1100"/>
              <a:buNone/>
              <a:defRPr>
                <a:solidFill>
                  <a:schemeClr val="accent3"/>
                </a:solidFill>
              </a:defRPr>
            </a:lvl4pPr>
            <a:lvl5pPr lvl="4">
              <a:spcBef>
                <a:spcPts val="0"/>
              </a:spcBef>
              <a:spcAft>
                <a:spcPts val="0"/>
              </a:spcAft>
              <a:buClr>
                <a:schemeClr val="accent3"/>
              </a:buClr>
              <a:buSzPts val="1100"/>
              <a:buNone/>
              <a:defRPr>
                <a:solidFill>
                  <a:schemeClr val="accent3"/>
                </a:solidFill>
              </a:defRPr>
            </a:lvl5pPr>
            <a:lvl6pPr lvl="5">
              <a:spcBef>
                <a:spcPts val="0"/>
              </a:spcBef>
              <a:spcAft>
                <a:spcPts val="0"/>
              </a:spcAft>
              <a:buClr>
                <a:schemeClr val="accent3"/>
              </a:buClr>
              <a:buSzPts val="1100"/>
              <a:buNone/>
              <a:defRPr>
                <a:solidFill>
                  <a:schemeClr val="accent3"/>
                </a:solidFill>
              </a:defRPr>
            </a:lvl6pPr>
            <a:lvl7pPr lvl="6">
              <a:spcBef>
                <a:spcPts val="0"/>
              </a:spcBef>
              <a:spcAft>
                <a:spcPts val="0"/>
              </a:spcAft>
              <a:buClr>
                <a:schemeClr val="accent3"/>
              </a:buClr>
              <a:buSzPts val="1100"/>
              <a:buNone/>
              <a:defRPr>
                <a:solidFill>
                  <a:schemeClr val="accent3"/>
                </a:solidFill>
              </a:defRPr>
            </a:lvl7pPr>
            <a:lvl8pPr lvl="7">
              <a:spcBef>
                <a:spcPts val="0"/>
              </a:spcBef>
              <a:spcAft>
                <a:spcPts val="0"/>
              </a:spcAft>
              <a:buClr>
                <a:schemeClr val="accent3"/>
              </a:buClr>
              <a:buSzPts val="1100"/>
              <a:buNone/>
              <a:defRPr>
                <a:solidFill>
                  <a:schemeClr val="accent3"/>
                </a:solidFill>
              </a:defRPr>
            </a:lvl8pPr>
            <a:lvl9pPr lvl="8">
              <a:spcBef>
                <a:spcPts val="0"/>
              </a:spcBef>
              <a:spcAft>
                <a:spcPts val="0"/>
              </a:spcAft>
              <a:buClr>
                <a:schemeClr val="accent3"/>
              </a:buClr>
              <a:buSzPts val="1100"/>
              <a:buNone/>
              <a:defRPr>
                <a:solidFill>
                  <a:schemeClr val="accent3"/>
                </a:solidFill>
              </a:defRPr>
            </a:lvl9pPr>
          </a:lstStyle>
          <a:p>
            <a:endParaRPr/>
          </a:p>
        </p:txBody>
      </p:sp>
      <p:sp>
        <p:nvSpPr>
          <p:cNvPr id="345" name="Google Shape;345;p24"/>
          <p:cNvSpPr txBox="1">
            <a:spLocks noGrp="1"/>
          </p:cNvSpPr>
          <p:nvPr>
            <p:ph type="body" idx="6"/>
          </p:nvPr>
        </p:nvSpPr>
        <p:spPr>
          <a:xfrm>
            <a:off x="6769313" y="1886300"/>
            <a:ext cx="1283400" cy="377700"/>
          </a:xfrm>
          <a:prstGeom prst="rect">
            <a:avLst/>
          </a:prstGeom>
        </p:spPr>
        <p:txBody>
          <a:bodyPr spcFirstLastPara="1" wrap="square" lIns="0" tIns="0" rIns="0" bIns="0" anchor="b"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grpSp>
        <p:nvGrpSpPr>
          <p:cNvPr id="346" name="Google Shape;346;p24"/>
          <p:cNvGrpSpPr/>
          <p:nvPr/>
        </p:nvGrpSpPr>
        <p:grpSpPr>
          <a:xfrm>
            <a:off x="-824158" y="3670122"/>
            <a:ext cx="2277538" cy="2277538"/>
            <a:chOff x="987244" y="313753"/>
            <a:chExt cx="555321" cy="555321"/>
          </a:xfrm>
        </p:grpSpPr>
        <p:grpSp>
          <p:nvGrpSpPr>
            <p:cNvPr id="347" name="Google Shape;347;p24"/>
            <p:cNvGrpSpPr/>
            <p:nvPr/>
          </p:nvGrpSpPr>
          <p:grpSpPr>
            <a:xfrm>
              <a:off x="1068575" y="395075"/>
              <a:ext cx="392675" cy="392675"/>
              <a:chOff x="458050" y="265600"/>
              <a:chExt cx="392675" cy="392675"/>
            </a:xfrm>
          </p:grpSpPr>
          <p:sp>
            <p:nvSpPr>
              <p:cNvPr id="348" name="Google Shape;348;p2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49" name="Google Shape;349;p2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0" name="Google Shape;350;p2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1" name="Google Shape;351;p2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52" name="Google Shape;352;p24"/>
            <p:cNvGrpSpPr/>
            <p:nvPr/>
          </p:nvGrpSpPr>
          <p:grpSpPr>
            <a:xfrm rot="-2700000">
              <a:off x="1068569" y="395078"/>
              <a:ext cx="392671" cy="392671"/>
              <a:chOff x="458050" y="265600"/>
              <a:chExt cx="392675" cy="392675"/>
            </a:xfrm>
          </p:grpSpPr>
          <p:sp>
            <p:nvSpPr>
              <p:cNvPr id="353" name="Google Shape;353;p2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4" name="Google Shape;354;p2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5" name="Google Shape;355;p2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6" name="Google Shape;356;p2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357" name="Google Shape;357;p24"/>
          <p:cNvGrpSpPr/>
          <p:nvPr/>
        </p:nvGrpSpPr>
        <p:grpSpPr>
          <a:xfrm>
            <a:off x="8303263" y="28963"/>
            <a:ext cx="392675" cy="392675"/>
            <a:chOff x="458050" y="265600"/>
            <a:chExt cx="392675" cy="392675"/>
          </a:xfrm>
        </p:grpSpPr>
        <p:sp>
          <p:nvSpPr>
            <p:cNvPr id="358" name="Google Shape;358;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9" name="Google Shape;359;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0" name="Google Shape;360;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1" name="Google Shape;361;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62" name="Google Shape;362;p24"/>
          <p:cNvGrpSpPr/>
          <p:nvPr/>
        </p:nvGrpSpPr>
        <p:grpSpPr>
          <a:xfrm>
            <a:off x="8843163" y="28950"/>
            <a:ext cx="392675" cy="392675"/>
            <a:chOff x="458050" y="265600"/>
            <a:chExt cx="392675" cy="392675"/>
          </a:xfrm>
        </p:grpSpPr>
        <p:sp>
          <p:nvSpPr>
            <p:cNvPr id="363" name="Google Shape;363;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4" name="Google Shape;364;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5" name="Google Shape;365;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6" name="Google Shape;366;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67" name="Google Shape;367;p24"/>
          <p:cNvGrpSpPr/>
          <p:nvPr/>
        </p:nvGrpSpPr>
        <p:grpSpPr>
          <a:xfrm>
            <a:off x="8567531" y="465897"/>
            <a:ext cx="392675" cy="392675"/>
            <a:chOff x="458050" y="265600"/>
            <a:chExt cx="392675" cy="392675"/>
          </a:xfrm>
        </p:grpSpPr>
        <p:sp>
          <p:nvSpPr>
            <p:cNvPr id="368" name="Google Shape;368;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9" name="Google Shape;369;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0" name="Google Shape;370;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1" name="Google Shape;371;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72" name="Google Shape;372;p24"/>
          <p:cNvGrpSpPr/>
          <p:nvPr/>
        </p:nvGrpSpPr>
        <p:grpSpPr>
          <a:xfrm>
            <a:off x="9107431" y="465884"/>
            <a:ext cx="392675" cy="392675"/>
            <a:chOff x="458050" y="265600"/>
            <a:chExt cx="392675" cy="392675"/>
          </a:xfrm>
        </p:grpSpPr>
        <p:sp>
          <p:nvSpPr>
            <p:cNvPr id="373" name="Google Shape;373;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4" name="Google Shape;374;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5" name="Google Shape;375;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6" name="Google Shape;376;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with 3 items on timeline">
  <p:cSld name="CUSTOM_4_1">
    <p:bg>
      <p:bgPr>
        <a:solidFill>
          <a:schemeClr val="accent1"/>
        </a:solidFill>
        <a:effectLst/>
      </p:bgPr>
    </p:bg>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grpSp>
        <p:nvGrpSpPr>
          <p:cNvPr id="379" name="Google Shape;379;p25"/>
          <p:cNvGrpSpPr/>
          <p:nvPr/>
        </p:nvGrpSpPr>
        <p:grpSpPr>
          <a:xfrm rot="-5400000">
            <a:off x="1877868" y="1797262"/>
            <a:ext cx="927868" cy="202603"/>
            <a:chOff x="1082850" y="2340833"/>
            <a:chExt cx="2019300" cy="195299"/>
          </a:xfrm>
        </p:grpSpPr>
        <p:sp>
          <p:nvSpPr>
            <p:cNvPr id="380" name="Google Shape;380;p25"/>
            <p:cNvSpPr/>
            <p:nvPr/>
          </p:nvSpPr>
          <p:spPr>
            <a:xfrm>
              <a:off x="1082850" y="2340833"/>
              <a:ext cx="2019300" cy="11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1" name="Google Shape;381;p25"/>
            <p:cNvSpPr/>
            <p:nvPr/>
          </p:nvSpPr>
          <p:spPr>
            <a:xfrm rot="10800000" flipH="1">
              <a:off x="1974902" y="2451232"/>
              <a:ext cx="235200" cy="84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382" name="Google Shape;382;p25"/>
          <p:cNvSpPr txBox="1">
            <a:spLocks noGrp="1"/>
          </p:cNvSpPr>
          <p:nvPr>
            <p:ph type="subTitle" idx="1"/>
          </p:nvPr>
        </p:nvSpPr>
        <p:spPr>
          <a:xfrm>
            <a:off x="749913" y="1749763"/>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383" name="Google Shape;383;p25"/>
          <p:cNvSpPr txBox="1">
            <a:spLocks noGrp="1"/>
          </p:cNvSpPr>
          <p:nvPr>
            <p:ph type="body" idx="2"/>
          </p:nvPr>
        </p:nvSpPr>
        <p:spPr>
          <a:xfrm>
            <a:off x="2650275" y="1709725"/>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384" name="Google Shape;384;p25"/>
          <p:cNvGrpSpPr/>
          <p:nvPr/>
        </p:nvGrpSpPr>
        <p:grpSpPr>
          <a:xfrm>
            <a:off x="7701292" y="3734734"/>
            <a:ext cx="2277538" cy="2277538"/>
            <a:chOff x="987244" y="313753"/>
            <a:chExt cx="555321" cy="555321"/>
          </a:xfrm>
        </p:grpSpPr>
        <p:grpSp>
          <p:nvGrpSpPr>
            <p:cNvPr id="385" name="Google Shape;385;p25"/>
            <p:cNvGrpSpPr/>
            <p:nvPr/>
          </p:nvGrpSpPr>
          <p:grpSpPr>
            <a:xfrm>
              <a:off x="1068575" y="395075"/>
              <a:ext cx="392675" cy="392675"/>
              <a:chOff x="458050" y="265600"/>
              <a:chExt cx="392675" cy="392675"/>
            </a:xfrm>
          </p:grpSpPr>
          <p:sp>
            <p:nvSpPr>
              <p:cNvPr id="386" name="Google Shape;386;p2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7" name="Google Shape;387;p2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8" name="Google Shape;388;p2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9" name="Google Shape;389;p2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90" name="Google Shape;390;p25"/>
            <p:cNvGrpSpPr/>
            <p:nvPr/>
          </p:nvGrpSpPr>
          <p:grpSpPr>
            <a:xfrm rot="-2700000">
              <a:off x="1068569" y="395078"/>
              <a:ext cx="392671" cy="392671"/>
              <a:chOff x="458050" y="265600"/>
              <a:chExt cx="392675" cy="392675"/>
            </a:xfrm>
          </p:grpSpPr>
          <p:sp>
            <p:nvSpPr>
              <p:cNvPr id="391" name="Google Shape;391;p2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2" name="Google Shape;392;p2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3" name="Google Shape;393;p2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4" name="Google Shape;394;p2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395" name="Google Shape;395;p25"/>
          <p:cNvGrpSpPr/>
          <p:nvPr/>
        </p:nvGrpSpPr>
        <p:grpSpPr>
          <a:xfrm>
            <a:off x="-459737" y="28963"/>
            <a:ext cx="392675" cy="392675"/>
            <a:chOff x="458050" y="265600"/>
            <a:chExt cx="392675" cy="392675"/>
          </a:xfrm>
        </p:grpSpPr>
        <p:sp>
          <p:nvSpPr>
            <p:cNvPr id="396" name="Google Shape;396;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7" name="Google Shape;397;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8" name="Google Shape;398;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9" name="Google Shape;399;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00" name="Google Shape;400;p25"/>
          <p:cNvGrpSpPr/>
          <p:nvPr/>
        </p:nvGrpSpPr>
        <p:grpSpPr>
          <a:xfrm>
            <a:off x="80163" y="28950"/>
            <a:ext cx="392675" cy="392675"/>
            <a:chOff x="458050" y="265600"/>
            <a:chExt cx="392675" cy="392675"/>
          </a:xfrm>
        </p:grpSpPr>
        <p:sp>
          <p:nvSpPr>
            <p:cNvPr id="401" name="Google Shape;401;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2" name="Google Shape;402;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3" name="Google Shape;403;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4" name="Google Shape;404;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05" name="Google Shape;405;p25"/>
          <p:cNvGrpSpPr/>
          <p:nvPr/>
        </p:nvGrpSpPr>
        <p:grpSpPr>
          <a:xfrm>
            <a:off x="-195469" y="465897"/>
            <a:ext cx="392675" cy="392675"/>
            <a:chOff x="458050" y="265600"/>
            <a:chExt cx="392675" cy="392675"/>
          </a:xfrm>
        </p:grpSpPr>
        <p:sp>
          <p:nvSpPr>
            <p:cNvPr id="406" name="Google Shape;406;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7" name="Google Shape;407;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8" name="Google Shape;408;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9" name="Google Shape;409;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10" name="Google Shape;410;p25"/>
          <p:cNvGrpSpPr/>
          <p:nvPr/>
        </p:nvGrpSpPr>
        <p:grpSpPr>
          <a:xfrm>
            <a:off x="344431" y="465884"/>
            <a:ext cx="392675" cy="392675"/>
            <a:chOff x="458050" y="265600"/>
            <a:chExt cx="392675" cy="392675"/>
          </a:xfrm>
        </p:grpSpPr>
        <p:sp>
          <p:nvSpPr>
            <p:cNvPr id="411" name="Google Shape;411;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2" name="Google Shape;412;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3" name="Google Shape;413;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4" name="Google Shape;414;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15" name="Google Shape;415;p25"/>
          <p:cNvGrpSpPr/>
          <p:nvPr/>
        </p:nvGrpSpPr>
        <p:grpSpPr>
          <a:xfrm rot="-5400000">
            <a:off x="1877749" y="2729577"/>
            <a:ext cx="927868" cy="202603"/>
            <a:chOff x="1082850" y="2340833"/>
            <a:chExt cx="2019300" cy="195299"/>
          </a:xfrm>
        </p:grpSpPr>
        <p:sp>
          <p:nvSpPr>
            <p:cNvPr id="416" name="Google Shape;416;p25"/>
            <p:cNvSpPr/>
            <p:nvPr/>
          </p:nvSpPr>
          <p:spPr>
            <a:xfrm>
              <a:off x="1082850" y="2340833"/>
              <a:ext cx="2019300" cy="111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7" name="Google Shape;417;p25"/>
            <p:cNvSpPr/>
            <p:nvPr/>
          </p:nvSpPr>
          <p:spPr>
            <a:xfrm rot="10800000" flipH="1">
              <a:off x="1974902" y="2451232"/>
              <a:ext cx="235200" cy="84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18" name="Google Shape;418;p25"/>
          <p:cNvSpPr txBox="1">
            <a:spLocks noGrp="1"/>
          </p:cNvSpPr>
          <p:nvPr>
            <p:ph type="subTitle" idx="3"/>
          </p:nvPr>
        </p:nvSpPr>
        <p:spPr>
          <a:xfrm>
            <a:off x="749794" y="2682078"/>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19" name="Google Shape;419;p25"/>
          <p:cNvSpPr txBox="1">
            <a:spLocks noGrp="1"/>
          </p:cNvSpPr>
          <p:nvPr>
            <p:ph type="body" idx="4"/>
          </p:nvPr>
        </p:nvSpPr>
        <p:spPr>
          <a:xfrm>
            <a:off x="2650156" y="2642040"/>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20" name="Google Shape;420;p25"/>
          <p:cNvGrpSpPr/>
          <p:nvPr/>
        </p:nvGrpSpPr>
        <p:grpSpPr>
          <a:xfrm rot="-5400000">
            <a:off x="1877874" y="3657452"/>
            <a:ext cx="927868" cy="202603"/>
            <a:chOff x="1082850" y="2340833"/>
            <a:chExt cx="2019300" cy="195299"/>
          </a:xfrm>
        </p:grpSpPr>
        <p:sp>
          <p:nvSpPr>
            <p:cNvPr id="421" name="Google Shape;421;p25"/>
            <p:cNvSpPr/>
            <p:nvPr/>
          </p:nvSpPr>
          <p:spPr>
            <a:xfrm>
              <a:off x="1082850" y="2340833"/>
              <a:ext cx="2019300" cy="11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22" name="Google Shape;422;p25"/>
            <p:cNvSpPr/>
            <p:nvPr/>
          </p:nvSpPr>
          <p:spPr>
            <a:xfrm rot="10800000" flipH="1">
              <a:off x="1974902" y="2451232"/>
              <a:ext cx="235200" cy="84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23" name="Google Shape;423;p25"/>
          <p:cNvSpPr txBox="1">
            <a:spLocks noGrp="1"/>
          </p:cNvSpPr>
          <p:nvPr>
            <p:ph type="subTitle" idx="5"/>
          </p:nvPr>
        </p:nvSpPr>
        <p:spPr>
          <a:xfrm>
            <a:off x="749919" y="3609953"/>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24" name="Google Shape;424;p25"/>
          <p:cNvSpPr txBox="1">
            <a:spLocks noGrp="1"/>
          </p:cNvSpPr>
          <p:nvPr>
            <p:ph type="body" idx="6"/>
          </p:nvPr>
        </p:nvSpPr>
        <p:spPr>
          <a:xfrm>
            <a:off x="2650281" y="3569915"/>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 with 4 items on timeline 1">
  <p:cSld name="CUSTOM_4_1_1">
    <p:bg>
      <p:bgPr>
        <a:solidFill>
          <a:schemeClr val="accent1"/>
        </a:solidFill>
        <a:effectLst/>
      </p:bgPr>
    </p:bg>
    <p:spTree>
      <p:nvGrpSpPr>
        <p:cNvPr id="1" name="Shape 425"/>
        <p:cNvGrpSpPr/>
        <p:nvPr/>
      </p:nvGrpSpPr>
      <p:grpSpPr>
        <a:xfrm>
          <a:off x="0" y="0"/>
          <a:ext cx="0" cy="0"/>
          <a:chOff x="0" y="0"/>
          <a:chExt cx="0" cy="0"/>
        </a:xfrm>
      </p:grpSpPr>
      <p:grpSp>
        <p:nvGrpSpPr>
          <p:cNvPr id="426" name="Google Shape;426;p26"/>
          <p:cNvGrpSpPr/>
          <p:nvPr/>
        </p:nvGrpSpPr>
        <p:grpSpPr>
          <a:xfrm rot="-5400000">
            <a:off x="1732654" y="2389064"/>
            <a:ext cx="808326" cy="176511"/>
            <a:chOff x="1082850" y="2340833"/>
            <a:chExt cx="2019300" cy="195299"/>
          </a:xfrm>
        </p:grpSpPr>
        <p:sp>
          <p:nvSpPr>
            <p:cNvPr id="427" name="Google Shape;427;p26"/>
            <p:cNvSpPr/>
            <p:nvPr/>
          </p:nvSpPr>
          <p:spPr>
            <a:xfrm>
              <a:off x="1082850" y="2340833"/>
              <a:ext cx="2019300" cy="11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28" name="Google Shape;428;p26"/>
            <p:cNvSpPr/>
            <p:nvPr/>
          </p:nvSpPr>
          <p:spPr>
            <a:xfrm rot="10800000" flipH="1">
              <a:off x="1974902" y="2451232"/>
              <a:ext cx="235200" cy="84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29" name="Google Shape;429;p26"/>
          <p:cNvSpPr txBox="1">
            <a:spLocks noGrp="1"/>
          </p:cNvSpPr>
          <p:nvPr>
            <p:ph type="subTitle" idx="1"/>
          </p:nvPr>
        </p:nvSpPr>
        <p:spPr>
          <a:xfrm>
            <a:off x="749903" y="2347665"/>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30" name="Google Shape;430;p26"/>
          <p:cNvSpPr txBox="1">
            <a:spLocks noGrp="1"/>
          </p:cNvSpPr>
          <p:nvPr>
            <p:ph type="body" idx="2"/>
          </p:nvPr>
        </p:nvSpPr>
        <p:spPr>
          <a:xfrm>
            <a:off x="2405472" y="2312775"/>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31" name="Google Shape;431;p26"/>
          <p:cNvGrpSpPr/>
          <p:nvPr/>
        </p:nvGrpSpPr>
        <p:grpSpPr>
          <a:xfrm rot="-5400000">
            <a:off x="1732550" y="3201285"/>
            <a:ext cx="808326" cy="176511"/>
            <a:chOff x="1082850" y="2340833"/>
            <a:chExt cx="2019300" cy="195299"/>
          </a:xfrm>
        </p:grpSpPr>
        <p:sp>
          <p:nvSpPr>
            <p:cNvPr id="432" name="Google Shape;432;p26"/>
            <p:cNvSpPr/>
            <p:nvPr/>
          </p:nvSpPr>
          <p:spPr>
            <a:xfrm>
              <a:off x="1082850" y="2340833"/>
              <a:ext cx="2019300" cy="111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33" name="Google Shape;433;p26"/>
            <p:cNvSpPr/>
            <p:nvPr/>
          </p:nvSpPr>
          <p:spPr>
            <a:xfrm rot="10800000" flipH="1">
              <a:off x="1974902" y="2451232"/>
              <a:ext cx="235200" cy="84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34" name="Google Shape;434;p26"/>
          <p:cNvSpPr txBox="1">
            <a:spLocks noGrp="1"/>
          </p:cNvSpPr>
          <p:nvPr>
            <p:ph type="subTitle" idx="3"/>
          </p:nvPr>
        </p:nvSpPr>
        <p:spPr>
          <a:xfrm>
            <a:off x="749799" y="3159886"/>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35" name="Google Shape;435;p26"/>
          <p:cNvSpPr txBox="1">
            <a:spLocks noGrp="1"/>
          </p:cNvSpPr>
          <p:nvPr>
            <p:ph type="body" idx="4"/>
          </p:nvPr>
        </p:nvSpPr>
        <p:spPr>
          <a:xfrm>
            <a:off x="2405349" y="3124996"/>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36" name="Google Shape;436;p26"/>
          <p:cNvGrpSpPr/>
          <p:nvPr/>
        </p:nvGrpSpPr>
        <p:grpSpPr>
          <a:xfrm rot="-5400000">
            <a:off x="1732659" y="4009637"/>
            <a:ext cx="808326" cy="176511"/>
            <a:chOff x="1082850" y="2340833"/>
            <a:chExt cx="2019300" cy="195299"/>
          </a:xfrm>
        </p:grpSpPr>
        <p:sp>
          <p:nvSpPr>
            <p:cNvPr id="437" name="Google Shape;437;p26"/>
            <p:cNvSpPr/>
            <p:nvPr/>
          </p:nvSpPr>
          <p:spPr>
            <a:xfrm>
              <a:off x="1082850" y="2340833"/>
              <a:ext cx="2019300" cy="11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38" name="Google Shape;438;p26"/>
            <p:cNvSpPr/>
            <p:nvPr/>
          </p:nvSpPr>
          <p:spPr>
            <a:xfrm rot="10800000" flipH="1">
              <a:off x="1974902" y="2451232"/>
              <a:ext cx="235200" cy="84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39" name="Google Shape;439;p26"/>
          <p:cNvSpPr txBox="1">
            <a:spLocks noGrp="1"/>
          </p:cNvSpPr>
          <p:nvPr>
            <p:ph type="subTitle" idx="5"/>
          </p:nvPr>
        </p:nvSpPr>
        <p:spPr>
          <a:xfrm>
            <a:off x="749908" y="3968238"/>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40" name="Google Shape;440;p26"/>
          <p:cNvSpPr txBox="1">
            <a:spLocks noGrp="1"/>
          </p:cNvSpPr>
          <p:nvPr>
            <p:ph type="body" idx="6"/>
          </p:nvPr>
        </p:nvSpPr>
        <p:spPr>
          <a:xfrm>
            <a:off x="2405479" y="3933350"/>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41" name="Google Shape;441;p26"/>
          <p:cNvGrpSpPr/>
          <p:nvPr/>
        </p:nvGrpSpPr>
        <p:grpSpPr>
          <a:xfrm rot="-5400000">
            <a:off x="1733987" y="1580739"/>
            <a:ext cx="808326" cy="176511"/>
            <a:chOff x="1082850" y="2340833"/>
            <a:chExt cx="2019300" cy="195299"/>
          </a:xfrm>
        </p:grpSpPr>
        <p:sp>
          <p:nvSpPr>
            <p:cNvPr id="442" name="Google Shape;442;p26"/>
            <p:cNvSpPr/>
            <p:nvPr/>
          </p:nvSpPr>
          <p:spPr>
            <a:xfrm>
              <a:off x="1082850" y="2340833"/>
              <a:ext cx="2019300" cy="111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3" name="Google Shape;443;p26"/>
            <p:cNvSpPr/>
            <p:nvPr/>
          </p:nvSpPr>
          <p:spPr>
            <a:xfrm rot="10800000" flipH="1">
              <a:off x="1974902" y="2451232"/>
              <a:ext cx="235200" cy="849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44" name="Google Shape;444;p26"/>
          <p:cNvSpPr txBox="1">
            <a:spLocks noGrp="1"/>
          </p:cNvSpPr>
          <p:nvPr>
            <p:ph type="subTitle" idx="7"/>
          </p:nvPr>
        </p:nvSpPr>
        <p:spPr>
          <a:xfrm>
            <a:off x="751236" y="1539340"/>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4"/>
              </a:buClr>
              <a:buSzPts val="1200"/>
              <a:buFont typeface="DM Sans SemiBold"/>
              <a:buNone/>
              <a:defRPr sz="1200">
                <a:solidFill>
                  <a:schemeClr val="accent4"/>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45" name="Google Shape;445;p26"/>
          <p:cNvSpPr txBox="1">
            <a:spLocks noGrp="1"/>
          </p:cNvSpPr>
          <p:nvPr>
            <p:ph type="body" idx="8"/>
          </p:nvPr>
        </p:nvSpPr>
        <p:spPr>
          <a:xfrm>
            <a:off x="2406806" y="1504450"/>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sp>
        <p:nvSpPr>
          <p:cNvPr id="446" name="Google Shape;446;p26"/>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3400"/>
              <a:buNone/>
              <a:defRPr sz="3400"/>
            </a:lvl2pPr>
            <a:lvl3pPr lvl="2" algn="ctr">
              <a:spcBef>
                <a:spcPts val="0"/>
              </a:spcBef>
              <a:spcAft>
                <a:spcPts val="0"/>
              </a:spcAft>
              <a:buSzPts val="3400"/>
              <a:buNone/>
              <a:defRPr sz="3400"/>
            </a:lvl3pPr>
            <a:lvl4pPr lvl="3" algn="ctr">
              <a:spcBef>
                <a:spcPts val="0"/>
              </a:spcBef>
              <a:spcAft>
                <a:spcPts val="0"/>
              </a:spcAft>
              <a:buSzPts val="3400"/>
              <a:buNone/>
              <a:defRPr sz="3400"/>
            </a:lvl4pPr>
            <a:lvl5pPr lvl="4" algn="ctr">
              <a:spcBef>
                <a:spcPts val="0"/>
              </a:spcBef>
              <a:spcAft>
                <a:spcPts val="0"/>
              </a:spcAft>
              <a:buSzPts val="3400"/>
              <a:buNone/>
              <a:defRPr sz="3400"/>
            </a:lvl5pPr>
            <a:lvl6pPr lvl="5" algn="ctr">
              <a:spcBef>
                <a:spcPts val="0"/>
              </a:spcBef>
              <a:spcAft>
                <a:spcPts val="0"/>
              </a:spcAft>
              <a:buSzPts val="3400"/>
              <a:buNone/>
              <a:defRPr sz="3400"/>
            </a:lvl6pPr>
            <a:lvl7pPr lvl="6" algn="ctr">
              <a:spcBef>
                <a:spcPts val="0"/>
              </a:spcBef>
              <a:spcAft>
                <a:spcPts val="0"/>
              </a:spcAft>
              <a:buSzPts val="3400"/>
              <a:buNone/>
              <a:defRPr sz="3400"/>
            </a:lvl7pPr>
            <a:lvl8pPr lvl="7" algn="ctr">
              <a:spcBef>
                <a:spcPts val="0"/>
              </a:spcBef>
              <a:spcAft>
                <a:spcPts val="0"/>
              </a:spcAft>
              <a:buSzPts val="3400"/>
              <a:buNone/>
              <a:defRPr sz="3400"/>
            </a:lvl8pPr>
            <a:lvl9pPr lvl="8" algn="ctr">
              <a:spcBef>
                <a:spcPts val="0"/>
              </a:spcBef>
              <a:spcAft>
                <a:spcPts val="0"/>
              </a:spcAft>
              <a:buSzPts val="3400"/>
              <a:buNone/>
              <a:defRPr sz="3400"/>
            </a:lvl9pPr>
          </a:lstStyle>
          <a:p>
            <a:endParaRPr/>
          </a:p>
        </p:txBody>
      </p:sp>
      <p:grpSp>
        <p:nvGrpSpPr>
          <p:cNvPr id="447" name="Google Shape;447;p26"/>
          <p:cNvGrpSpPr/>
          <p:nvPr/>
        </p:nvGrpSpPr>
        <p:grpSpPr>
          <a:xfrm>
            <a:off x="73663" y="4677163"/>
            <a:ext cx="392675" cy="392675"/>
            <a:chOff x="458050" y="265600"/>
            <a:chExt cx="392675" cy="392675"/>
          </a:xfrm>
        </p:grpSpPr>
        <p:sp>
          <p:nvSpPr>
            <p:cNvPr id="448" name="Google Shape;448;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9" name="Google Shape;449;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0" name="Google Shape;450;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1" name="Google Shape;451;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52" name="Google Shape;452;p26"/>
          <p:cNvGrpSpPr/>
          <p:nvPr/>
        </p:nvGrpSpPr>
        <p:grpSpPr>
          <a:xfrm>
            <a:off x="613563" y="4677150"/>
            <a:ext cx="392675" cy="392675"/>
            <a:chOff x="458050" y="265600"/>
            <a:chExt cx="392675" cy="392675"/>
          </a:xfrm>
        </p:grpSpPr>
        <p:sp>
          <p:nvSpPr>
            <p:cNvPr id="453" name="Google Shape;453;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4" name="Google Shape;454;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5" name="Google Shape;455;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6" name="Google Shape;456;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57" name="Google Shape;457;p26"/>
          <p:cNvGrpSpPr/>
          <p:nvPr/>
        </p:nvGrpSpPr>
        <p:grpSpPr>
          <a:xfrm>
            <a:off x="348063" y="4284488"/>
            <a:ext cx="392675" cy="392675"/>
            <a:chOff x="458050" y="265600"/>
            <a:chExt cx="392675" cy="392675"/>
          </a:xfrm>
        </p:grpSpPr>
        <p:sp>
          <p:nvSpPr>
            <p:cNvPr id="458" name="Google Shape;458;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9" name="Google Shape;459;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0" name="Google Shape;460;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1" name="Google Shape;461;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62" name="Google Shape;462;p26"/>
          <p:cNvSpPr/>
          <p:nvPr/>
        </p:nvSpPr>
        <p:spPr>
          <a:xfrm>
            <a:off x="8381600" y="-3575"/>
            <a:ext cx="8436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463" name="Google Shape;463;p26"/>
          <p:cNvGrpSpPr/>
          <p:nvPr/>
        </p:nvGrpSpPr>
        <p:grpSpPr>
          <a:xfrm>
            <a:off x="7788867" y="-840619"/>
            <a:ext cx="2277538" cy="2277538"/>
            <a:chOff x="987244" y="313753"/>
            <a:chExt cx="555321" cy="555321"/>
          </a:xfrm>
        </p:grpSpPr>
        <p:grpSp>
          <p:nvGrpSpPr>
            <p:cNvPr id="464" name="Google Shape;464;p26"/>
            <p:cNvGrpSpPr/>
            <p:nvPr/>
          </p:nvGrpSpPr>
          <p:grpSpPr>
            <a:xfrm>
              <a:off x="1068575" y="395075"/>
              <a:ext cx="392675" cy="392675"/>
              <a:chOff x="458050" y="265600"/>
              <a:chExt cx="392675" cy="392675"/>
            </a:xfrm>
          </p:grpSpPr>
          <p:sp>
            <p:nvSpPr>
              <p:cNvPr id="465" name="Google Shape;465;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6" name="Google Shape;466;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7" name="Google Shape;467;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8" name="Google Shape;468;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69" name="Google Shape;469;p26"/>
            <p:cNvGrpSpPr/>
            <p:nvPr/>
          </p:nvGrpSpPr>
          <p:grpSpPr>
            <a:xfrm rot="-2700000">
              <a:off x="1068569" y="395078"/>
              <a:ext cx="392671" cy="392671"/>
              <a:chOff x="458050" y="265600"/>
              <a:chExt cx="392675" cy="392675"/>
            </a:xfrm>
          </p:grpSpPr>
          <p:sp>
            <p:nvSpPr>
              <p:cNvPr id="470" name="Google Shape;470;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1" name="Google Shape;471;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2" name="Google Shape;472;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3" name="Google Shape;473;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reak Slide">
  <p:cSld name="CUSTOM_5">
    <p:bg>
      <p:bgPr>
        <a:solidFill>
          <a:schemeClr val="accent5"/>
        </a:solidFill>
        <a:effectLst/>
      </p:bgPr>
    </p:bg>
    <p:spTree>
      <p:nvGrpSpPr>
        <p:cNvPr id="1" name="Shape 474"/>
        <p:cNvGrpSpPr/>
        <p:nvPr/>
      </p:nvGrpSpPr>
      <p:grpSpPr>
        <a:xfrm>
          <a:off x="0" y="0"/>
          <a:ext cx="0" cy="0"/>
          <a:chOff x="0" y="0"/>
          <a:chExt cx="0" cy="0"/>
        </a:xfrm>
      </p:grpSpPr>
      <p:grpSp>
        <p:nvGrpSpPr>
          <p:cNvPr id="475" name="Google Shape;475;p27"/>
          <p:cNvGrpSpPr/>
          <p:nvPr/>
        </p:nvGrpSpPr>
        <p:grpSpPr>
          <a:xfrm>
            <a:off x="1322434" y="2156088"/>
            <a:ext cx="2277538" cy="2277538"/>
            <a:chOff x="987244" y="313753"/>
            <a:chExt cx="555321" cy="555321"/>
          </a:xfrm>
        </p:grpSpPr>
        <p:grpSp>
          <p:nvGrpSpPr>
            <p:cNvPr id="476" name="Google Shape;476;p27"/>
            <p:cNvGrpSpPr/>
            <p:nvPr/>
          </p:nvGrpSpPr>
          <p:grpSpPr>
            <a:xfrm>
              <a:off x="1068575" y="395075"/>
              <a:ext cx="392675" cy="392675"/>
              <a:chOff x="458050" y="265600"/>
              <a:chExt cx="392675" cy="392675"/>
            </a:xfrm>
          </p:grpSpPr>
          <p:sp>
            <p:nvSpPr>
              <p:cNvPr id="477" name="Google Shape;477;p2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8" name="Google Shape;478;p2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9" name="Google Shape;479;p27"/>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0" name="Google Shape;480;p2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81" name="Google Shape;481;p27"/>
            <p:cNvGrpSpPr/>
            <p:nvPr/>
          </p:nvGrpSpPr>
          <p:grpSpPr>
            <a:xfrm rot="-2700000">
              <a:off x="1068569" y="395078"/>
              <a:ext cx="392671" cy="392671"/>
              <a:chOff x="458050" y="265600"/>
              <a:chExt cx="392675" cy="392675"/>
            </a:xfrm>
          </p:grpSpPr>
          <p:sp>
            <p:nvSpPr>
              <p:cNvPr id="482" name="Google Shape;482;p2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3" name="Google Shape;483;p2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4" name="Google Shape;484;p27"/>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5" name="Google Shape;485;p2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486" name="Google Shape;486;p27"/>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7" name="Google Shape;487;p27"/>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8" name="Google Shape;488;p27"/>
          <p:cNvSpPr>
            <a:spLocks noGrp="1"/>
          </p:cNvSpPr>
          <p:nvPr>
            <p:ph type="pic" idx="2"/>
          </p:nvPr>
        </p:nvSpPr>
        <p:spPr>
          <a:xfrm>
            <a:off x="2475825" y="1654388"/>
            <a:ext cx="4195800" cy="1621200"/>
          </a:xfrm>
          <a:prstGeom prst="snip1Rect">
            <a:avLst>
              <a:gd name="adj" fmla="val 16667"/>
            </a:avLst>
          </a:prstGeom>
          <a:noFill/>
          <a:ln>
            <a:noFill/>
          </a:ln>
        </p:spPr>
      </p:sp>
      <p:sp>
        <p:nvSpPr>
          <p:cNvPr id="489" name="Google Shape;489;p27"/>
          <p:cNvSpPr txBox="1">
            <a:spLocks noGrp="1"/>
          </p:cNvSpPr>
          <p:nvPr>
            <p:ph type="title"/>
          </p:nvPr>
        </p:nvSpPr>
        <p:spPr>
          <a:xfrm>
            <a:off x="311700" y="1246957"/>
            <a:ext cx="8520600" cy="5931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490" name="Google Shape;490;p27"/>
          <p:cNvSpPr/>
          <p:nvPr/>
        </p:nvSpPr>
        <p:spPr>
          <a:xfrm>
            <a:off x="8588401" y="45796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491" name="Google Shape;491;p27"/>
          <p:cNvGrpSpPr/>
          <p:nvPr/>
        </p:nvGrpSpPr>
        <p:grpSpPr>
          <a:xfrm>
            <a:off x="73663" y="105163"/>
            <a:ext cx="392675" cy="392675"/>
            <a:chOff x="458050" y="265600"/>
            <a:chExt cx="392675" cy="392675"/>
          </a:xfrm>
        </p:grpSpPr>
        <p:sp>
          <p:nvSpPr>
            <p:cNvPr id="492" name="Google Shape;492;p27"/>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3" name="Google Shape;493;p27"/>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4" name="Google Shape;494;p27"/>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5" name="Google Shape;495;p27"/>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96" name="Google Shape;496;p27"/>
          <p:cNvGrpSpPr/>
          <p:nvPr/>
        </p:nvGrpSpPr>
        <p:grpSpPr>
          <a:xfrm>
            <a:off x="613563" y="105150"/>
            <a:ext cx="392675" cy="392675"/>
            <a:chOff x="458050" y="265600"/>
            <a:chExt cx="392675" cy="392675"/>
          </a:xfrm>
        </p:grpSpPr>
        <p:sp>
          <p:nvSpPr>
            <p:cNvPr id="497" name="Google Shape;497;p27"/>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8" name="Google Shape;498;p27"/>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9" name="Google Shape;499;p27"/>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0" name="Google Shape;500;p27"/>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01" name="Google Shape;501;p27"/>
          <p:cNvGrpSpPr/>
          <p:nvPr/>
        </p:nvGrpSpPr>
        <p:grpSpPr>
          <a:xfrm rot="5400000">
            <a:off x="6932337" y="2581390"/>
            <a:ext cx="392675" cy="392675"/>
            <a:chOff x="458050" y="265600"/>
            <a:chExt cx="392675" cy="392675"/>
          </a:xfrm>
        </p:grpSpPr>
        <p:sp>
          <p:nvSpPr>
            <p:cNvPr id="502" name="Google Shape;502;p27"/>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3" name="Google Shape;503;p27"/>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4" name="Google Shape;504;p27"/>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5" name="Google Shape;505;p27"/>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06" name="Google Shape;506;p27"/>
          <p:cNvGrpSpPr/>
          <p:nvPr/>
        </p:nvGrpSpPr>
        <p:grpSpPr>
          <a:xfrm rot="5400000">
            <a:off x="6627549" y="2968890"/>
            <a:ext cx="392675" cy="392675"/>
            <a:chOff x="458050" y="265600"/>
            <a:chExt cx="392675" cy="392675"/>
          </a:xfrm>
        </p:grpSpPr>
        <p:sp>
          <p:nvSpPr>
            <p:cNvPr id="507" name="Google Shape;507;p27"/>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8" name="Google Shape;508;p27"/>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9" name="Google Shape;509;p27"/>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0" name="Google Shape;510;p27"/>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nteractive Exercise">
  <p:cSld name="CUSTOM_6">
    <p:bg>
      <p:bgPr>
        <a:solidFill>
          <a:schemeClr val="lt1"/>
        </a:solidFill>
        <a:effectLst/>
      </p:bgPr>
    </p:bg>
    <p:spTree>
      <p:nvGrpSpPr>
        <p:cNvPr id="1" name="Shape 511"/>
        <p:cNvGrpSpPr/>
        <p:nvPr/>
      </p:nvGrpSpPr>
      <p:grpSpPr>
        <a:xfrm>
          <a:off x="0" y="0"/>
          <a:ext cx="0" cy="0"/>
          <a:chOff x="0" y="0"/>
          <a:chExt cx="0" cy="0"/>
        </a:xfrm>
      </p:grpSpPr>
      <p:sp>
        <p:nvSpPr>
          <p:cNvPr id="512" name="Google Shape;512;p28"/>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3" name="Google Shape;513;p28"/>
          <p:cNvSpPr txBox="1">
            <a:spLocks noGrp="1"/>
          </p:cNvSpPr>
          <p:nvPr>
            <p:ph type="title"/>
          </p:nvPr>
        </p:nvSpPr>
        <p:spPr>
          <a:xfrm>
            <a:off x="275400" y="1813225"/>
            <a:ext cx="2734200" cy="458100"/>
          </a:xfrm>
          <a:prstGeom prst="rect">
            <a:avLst/>
          </a:prstGeom>
        </p:spPr>
        <p:txBody>
          <a:bodyPr spcFirstLastPara="1" wrap="square" lIns="0" tIns="0" rIns="0" bIns="0" anchor="b"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14" name="Google Shape;514;p28"/>
          <p:cNvSpPr/>
          <p:nvPr/>
        </p:nvSpPr>
        <p:spPr>
          <a:xfrm>
            <a:off x="3201175" y="798750"/>
            <a:ext cx="2734200" cy="17484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5" name="Google Shape;515;p28"/>
          <p:cNvSpPr/>
          <p:nvPr/>
        </p:nvSpPr>
        <p:spPr>
          <a:xfrm>
            <a:off x="6114375" y="798750"/>
            <a:ext cx="2755500" cy="17484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6" name="Google Shape;516;p28"/>
          <p:cNvSpPr/>
          <p:nvPr/>
        </p:nvSpPr>
        <p:spPr>
          <a:xfrm>
            <a:off x="3201175" y="2709625"/>
            <a:ext cx="2734200" cy="17484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7" name="Google Shape;517;p28"/>
          <p:cNvSpPr/>
          <p:nvPr/>
        </p:nvSpPr>
        <p:spPr>
          <a:xfrm>
            <a:off x="6114375" y="2709625"/>
            <a:ext cx="2755500" cy="17484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8" name="Google Shape;518;p28"/>
          <p:cNvSpPr txBox="1">
            <a:spLocks noGrp="1"/>
          </p:cNvSpPr>
          <p:nvPr>
            <p:ph type="body" idx="1"/>
          </p:nvPr>
        </p:nvSpPr>
        <p:spPr>
          <a:xfrm>
            <a:off x="266675" y="2343252"/>
            <a:ext cx="2755500" cy="9870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19" name="Google Shape;519;p28"/>
          <p:cNvSpPr txBox="1">
            <a:spLocks noGrp="1"/>
          </p:cNvSpPr>
          <p:nvPr>
            <p:ph type="subTitle" idx="2"/>
          </p:nvPr>
        </p:nvSpPr>
        <p:spPr>
          <a:xfrm>
            <a:off x="3350975" y="1006050"/>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0" name="Google Shape;520;p28"/>
          <p:cNvSpPr txBox="1">
            <a:spLocks noGrp="1"/>
          </p:cNvSpPr>
          <p:nvPr>
            <p:ph type="body" idx="3"/>
          </p:nvPr>
        </p:nvSpPr>
        <p:spPr>
          <a:xfrm>
            <a:off x="3350975" y="1591325"/>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1" name="Google Shape;521;p28"/>
          <p:cNvSpPr txBox="1">
            <a:spLocks noGrp="1"/>
          </p:cNvSpPr>
          <p:nvPr>
            <p:ph type="subTitle" idx="4"/>
          </p:nvPr>
        </p:nvSpPr>
        <p:spPr>
          <a:xfrm>
            <a:off x="6321525" y="1007413"/>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2" name="Google Shape;522;p28"/>
          <p:cNvSpPr txBox="1">
            <a:spLocks noGrp="1"/>
          </p:cNvSpPr>
          <p:nvPr>
            <p:ph type="body" idx="5"/>
          </p:nvPr>
        </p:nvSpPr>
        <p:spPr>
          <a:xfrm>
            <a:off x="6321525" y="1592688"/>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3" name="Google Shape;523;p28"/>
          <p:cNvSpPr txBox="1">
            <a:spLocks noGrp="1"/>
          </p:cNvSpPr>
          <p:nvPr>
            <p:ph type="subTitle" idx="6"/>
          </p:nvPr>
        </p:nvSpPr>
        <p:spPr>
          <a:xfrm>
            <a:off x="3315125" y="2918288"/>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4" name="Google Shape;524;p28"/>
          <p:cNvSpPr txBox="1">
            <a:spLocks noGrp="1"/>
          </p:cNvSpPr>
          <p:nvPr>
            <p:ph type="body" idx="7"/>
          </p:nvPr>
        </p:nvSpPr>
        <p:spPr>
          <a:xfrm>
            <a:off x="33151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5" name="Google Shape;525;p28"/>
          <p:cNvSpPr txBox="1">
            <a:spLocks noGrp="1"/>
          </p:cNvSpPr>
          <p:nvPr>
            <p:ph type="subTitle" idx="8"/>
          </p:nvPr>
        </p:nvSpPr>
        <p:spPr>
          <a:xfrm>
            <a:off x="6321525" y="2918288"/>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6" name="Google Shape;526;p28"/>
          <p:cNvSpPr txBox="1">
            <a:spLocks noGrp="1"/>
          </p:cNvSpPr>
          <p:nvPr>
            <p:ph type="body" idx="9"/>
          </p:nvPr>
        </p:nvSpPr>
        <p:spPr>
          <a:xfrm>
            <a:off x="63215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grpSp>
        <p:nvGrpSpPr>
          <p:cNvPr id="527" name="Google Shape;527;p28"/>
          <p:cNvGrpSpPr/>
          <p:nvPr/>
        </p:nvGrpSpPr>
        <p:grpSpPr>
          <a:xfrm>
            <a:off x="7939157" y="-559388"/>
            <a:ext cx="1572280" cy="1572280"/>
            <a:chOff x="987244" y="313753"/>
            <a:chExt cx="555321" cy="555321"/>
          </a:xfrm>
        </p:grpSpPr>
        <p:grpSp>
          <p:nvGrpSpPr>
            <p:cNvPr id="528" name="Google Shape;528;p28"/>
            <p:cNvGrpSpPr/>
            <p:nvPr/>
          </p:nvGrpSpPr>
          <p:grpSpPr>
            <a:xfrm>
              <a:off x="1068575" y="395075"/>
              <a:ext cx="392675" cy="392675"/>
              <a:chOff x="458050" y="265600"/>
              <a:chExt cx="392675" cy="392675"/>
            </a:xfrm>
          </p:grpSpPr>
          <p:sp>
            <p:nvSpPr>
              <p:cNvPr id="529" name="Google Shape;529;p2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0" name="Google Shape;530;p2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1" name="Google Shape;531;p2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2" name="Google Shape;532;p2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33" name="Google Shape;533;p28"/>
            <p:cNvGrpSpPr/>
            <p:nvPr/>
          </p:nvGrpSpPr>
          <p:grpSpPr>
            <a:xfrm rot="-2700000">
              <a:off x="1068569" y="395078"/>
              <a:ext cx="392671" cy="392671"/>
              <a:chOff x="458050" y="265600"/>
              <a:chExt cx="392675" cy="392675"/>
            </a:xfrm>
          </p:grpSpPr>
          <p:sp>
            <p:nvSpPr>
              <p:cNvPr id="534" name="Google Shape;534;p2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5" name="Google Shape;535;p2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6" name="Google Shape;536;p2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7" name="Google Shape;537;p2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538" name="Google Shape;538;p28"/>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39" name="Google Shape;539;p28"/>
          <p:cNvGrpSpPr/>
          <p:nvPr/>
        </p:nvGrpSpPr>
        <p:grpSpPr>
          <a:xfrm rot="5400000">
            <a:off x="4164913" y="48982"/>
            <a:ext cx="230579" cy="230579"/>
            <a:chOff x="458050" y="265600"/>
            <a:chExt cx="392675" cy="392675"/>
          </a:xfrm>
        </p:grpSpPr>
        <p:sp>
          <p:nvSpPr>
            <p:cNvPr id="540" name="Google Shape;540;p2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1" name="Google Shape;541;p2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2" name="Google Shape;542;p2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3" name="Google Shape;543;p2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44" name="Google Shape;544;p28"/>
          <p:cNvGrpSpPr/>
          <p:nvPr/>
        </p:nvGrpSpPr>
        <p:grpSpPr>
          <a:xfrm rot="5400000">
            <a:off x="3985952" y="276513"/>
            <a:ext cx="230579" cy="230579"/>
            <a:chOff x="458050" y="265600"/>
            <a:chExt cx="392675" cy="392675"/>
          </a:xfrm>
        </p:grpSpPr>
        <p:sp>
          <p:nvSpPr>
            <p:cNvPr id="545" name="Google Shape;545;p2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6" name="Google Shape;546;p2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7" name="Google Shape;547;p2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8" name="Google Shape;548;p2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49" name="Google Shape;549;p28"/>
          <p:cNvGrpSpPr/>
          <p:nvPr/>
        </p:nvGrpSpPr>
        <p:grpSpPr>
          <a:xfrm rot="5400000">
            <a:off x="44813" y="3614757"/>
            <a:ext cx="230579" cy="230579"/>
            <a:chOff x="458050" y="265600"/>
            <a:chExt cx="392675" cy="392675"/>
          </a:xfrm>
        </p:grpSpPr>
        <p:sp>
          <p:nvSpPr>
            <p:cNvPr id="550" name="Google Shape;550;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1" name="Google Shape;551;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2" name="Google Shape;552;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3" name="Google Shape;553;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54" name="Google Shape;554;p28"/>
          <p:cNvGrpSpPr/>
          <p:nvPr/>
        </p:nvGrpSpPr>
        <p:grpSpPr>
          <a:xfrm rot="5400000">
            <a:off x="44827" y="3888613"/>
            <a:ext cx="230579" cy="230579"/>
            <a:chOff x="458050" y="265600"/>
            <a:chExt cx="392675" cy="392675"/>
          </a:xfrm>
        </p:grpSpPr>
        <p:sp>
          <p:nvSpPr>
            <p:cNvPr id="555" name="Google Shape;555;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6" name="Google Shape;556;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7" name="Google Shape;557;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8" name="Google Shape;558;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59" name="Google Shape;559;p28"/>
          <p:cNvGrpSpPr/>
          <p:nvPr/>
        </p:nvGrpSpPr>
        <p:grpSpPr>
          <a:xfrm rot="5400000">
            <a:off x="275388" y="3772932"/>
            <a:ext cx="230579" cy="230579"/>
            <a:chOff x="458050" y="265600"/>
            <a:chExt cx="392675" cy="392675"/>
          </a:xfrm>
        </p:grpSpPr>
        <p:sp>
          <p:nvSpPr>
            <p:cNvPr id="560" name="Google Shape;560;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1" name="Google Shape;561;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2" name="Google Shape;562;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3" name="Google Shape;563;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64" name="Google Shape;564;p28"/>
          <p:cNvGrpSpPr/>
          <p:nvPr/>
        </p:nvGrpSpPr>
        <p:grpSpPr>
          <a:xfrm rot="5400000">
            <a:off x="275402" y="4046788"/>
            <a:ext cx="230579" cy="230579"/>
            <a:chOff x="458050" y="265600"/>
            <a:chExt cx="392675" cy="392675"/>
          </a:xfrm>
        </p:grpSpPr>
        <p:sp>
          <p:nvSpPr>
            <p:cNvPr id="565" name="Google Shape;565;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6" name="Google Shape;566;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7" name="Google Shape;567;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8" name="Google Shape;568;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with 4 key metrics v2">
  <p:cSld name="CUSTOM_6_1">
    <p:bg>
      <p:bgPr>
        <a:solidFill>
          <a:schemeClr val="lt1"/>
        </a:solidFill>
        <a:effectLst/>
      </p:bgPr>
    </p:bg>
    <p:spTree>
      <p:nvGrpSpPr>
        <p:cNvPr id="1" name="Shape 569"/>
        <p:cNvGrpSpPr/>
        <p:nvPr/>
      </p:nvGrpSpPr>
      <p:grpSpPr>
        <a:xfrm>
          <a:off x="0" y="0"/>
          <a:ext cx="0" cy="0"/>
          <a:chOff x="0" y="0"/>
          <a:chExt cx="0" cy="0"/>
        </a:xfrm>
      </p:grpSpPr>
      <p:sp>
        <p:nvSpPr>
          <p:cNvPr id="570" name="Google Shape;570;p29"/>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1" name="Google Shape;571;p29"/>
          <p:cNvSpPr txBox="1">
            <a:spLocks noGrp="1"/>
          </p:cNvSpPr>
          <p:nvPr>
            <p:ph type="title"/>
          </p:nvPr>
        </p:nvSpPr>
        <p:spPr>
          <a:xfrm>
            <a:off x="275400" y="2255325"/>
            <a:ext cx="2734200" cy="605700"/>
          </a:xfrm>
          <a:prstGeom prst="rect">
            <a:avLst/>
          </a:prstGeom>
        </p:spPr>
        <p:txBody>
          <a:bodyPr spcFirstLastPara="1" wrap="square" lIns="0" tIns="0" rIns="0" bIns="0" anchor="ctr"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2" name="Google Shape;572;p29"/>
          <p:cNvSpPr/>
          <p:nvPr/>
        </p:nvSpPr>
        <p:spPr>
          <a:xfrm>
            <a:off x="3201175" y="798750"/>
            <a:ext cx="2734200" cy="17484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3" name="Google Shape;573;p29"/>
          <p:cNvSpPr/>
          <p:nvPr/>
        </p:nvSpPr>
        <p:spPr>
          <a:xfrm>
            <a:off x="6114375" y="798750"/>
            <a:ext cx="2755500" cy="17484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4" name="Google Shape;574;p29"/>
          <p:cNvSpPr/>
          <p:nvPr/>
        </p:nvSpPr>
        <p:spPr>
          <a:xfrm>
            <a:off x="3201175" y="2709625"/>
            <a:ext cx="2734200" cy="17484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5" name="Google Shape;575;p29"/>
          <p:cNvSpPr/>
          <p:nvPr/>
        </p:nvSpPr>
        <p:spPr>
          <a:xfrm>
            <a:off x="6114375" y="2709625"/>
            <a:ext cx="2755500" cy="17484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6" name="Google Shape;576;p29"/>
          <p:cNvSpPr txBox="1">
            <a:spLocks noGrp="1"/>
          </p:cNvSpPr>
          <p:nvPr>
            <p:ph type="subTitle" idx="1"/>
          </p:nvPr>
        </p:nvSpPr>
        <p:spPr>
          <a:xfrm>
            <a:off x="3415088" y="1006050"/>
            <a:ext cx="22938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77" name="Google Shape;577;p29"/>
          <p:cNvSpPr txBox="1">
            <a:spLocks noGrp="1"/>
          </p:cNvSpPr>
          <p:nvPr>
            <p:ph type="body" idx="2"/>
          </p:nvPr>
        </p:nvSpPr>
        <p:spPr>
          <a:xfrm>
            <a:off x="3415088" y="1591325"/>
            <a:ext cx="22938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78" name="Google Shape;578;p29"/>
          <p:cNvSpPr txBox="1">
            <a:spLocks noGrp="1"/>
          </p:cNvSpPr>
          <p:nvPr>
            <p:ph type="subTitle" idx="3"/>
          </p:nvPr>
        </p:nvSpPr>
        <p:spPr>
          <a:xfrm>
            <a:off x="6321525" y="1007413"/>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79" name="Google Shape;579;p29"/>
          <p:cNvSpPr txBox="1">
            <a:spLocks noGrp="1"/>
          </p:cNvSpPr>
          <p:nvPr>
            <p:ph type="body" idx="4"/>
          </p:nvPr>
        </p:nvSpPr>
        <p:spPr>
          <a:xfrm>
            <a:off x="6321525" y="1592688"/>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80" name="Google Shape;580;p29"/>
          <p:cNvSpPr txBox="1">
            <a:spLocks noGrp="1"/>
          </p:cNvSpPr>
          <p:nvPr>
            <p:ph type="subTitle" idx="5"/>
          </p:nvPr>
        </p:nvSpPr>
        <p:spPr>
          <a:xfrm>
            <a:off x="3401400" y="2918288"/>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81" name="Google Shape;581;p29"/>
          <p:cNvSpPr txBox="1">
            <a:spLocks noGrp="1"/>
          </p:cNvSpPr>
          <p:nvPr>
            <p:ph type="body" idx="6"/>
          </p:nvPr>
        </p:nvSpPr>
        <p:spPr>
          <a:xfrm>
            <a:off x="3401400"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82" name="Google Shape;582;p29"/>
          <p:cNvSpPr txBox="1">
            <a:spLocks noGrp="1"/>
          </p:cNvSpPr>
          <p:nvPr>
            <p:ph type="subTitle" idx="7"/>
          </p:nvPr>
        </p:nvSpPr>
        <p:spPr>
          <a:xfrm>
            <a:off x="6321525" y="2918288"/>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83" name="Google Shape;583;p29"/>
          <p:cNvSpPr txBox="1">
            <a:spLocks noGrp="1"/>
          </p:cNvSpPr>
          <p:nvPr>
            <p:ph type="body" idx="8"/>
          </p:nvPr>
        </p:nvSpPr>
        <p:spPr>
          <a:xfrm>
            <a:off x="63215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grpSp>
        <p:nvGrpSpPr>
          <p:cNvPr id="584" name="Google Shape;584;p29"/>
          <p:cNvGrpSpPr/>
          <p:nvPr/>
        </p:nvGrpSpPr>
        <p:grpSpPr>
          <a:xfrm>
            <a:off x="7939157" y="-559388"/>
            <a:ext cx="1572280" cy="1572280"/>
            <a:chOff x="987244" y="313753"/>
            <a:chExt cx="555321" cy="555321"/>
          </a:xfrm>
        </p:grpSpPr>
        <p:grpSp>
          <p:nvGrpSpPr>
            <p:cNvPr id="585" name="Google Shape;585;p29"/>
            <p:cNvGrpSpPr/>
            <p:nvPr/>
          </p:nvGrpSpPr>
          <p:grpSpPr>
            <a:xfrm>
              <a:off x="1068575" y="395075"/>
              <a:ext cx="392675" cy="392675"/>
              <a:chOff x="458050" y="265600"/>
              <a:chExt cx="392675" cy="392675"/>
            </a:xfrm>
          </p:grpSpPr>
          <p:sp>
            <p:nvSpPr>
              <p:cNvPr id="586" name="Google Shape;586;p29"/>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7" name="Google Shape;587;p29"/>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8" name="Google Shape;588;p29"/>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9" name="Google Shape;589;p29"/>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90" name="Google Shape;590;p29"/>
            <p:cNvGrpSpPr/>
            <p:nvPr/>
          </p:nvGrpSpPr>
          <p:grpSpPr>
            <a:xfrm rot="-2700000">
              <a:off x="1068569" y="395078"/>
              <a:ext cx="392671" cy="392671"/>
              <a:chOff x="458050" y="265600"/>
              <a:chExt cx="392675" cy="392675"/>
            </a:xfrm>
          </p:grpSpPr>
          <p:sp>
            <p:nvSpPr>
              <p:cNvPr id="591" name="Google Shape;591;p29"/>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2" name="Google Shape;592;p29"/>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3" name="Google Shape;593;p29"/>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4" name="Google Shape;594;p29"/>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595" name="Google Shape;595;p29"/>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96" name="Google Shape;596;p29"/>
          <p:cNvGrpSpPr/>
          <p:nvPr/>
        </p:nvGrpSpPr>
        <p:grpSpPr>
          <a:xfrm rot="5400000">
            <a:off x="4164913" y="48982"/>
            <a:ext cx="230579" cy="230579"/>
            <a:chOff x="458050" y="265600"/>
            <a:chExt cx="392675" cy="392675"/>
          </a:xfrm>
        </p:grpSpPr>
        <p:sp>
          <p:nvSpPr>
            <p:cNvPr id="597" name="Google Shape;597;p29"/>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8" name="Google Shape;598;p29"/>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9" name="Google Shape;599;p29"/>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0" name="Google Shape;600;p29"/>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01" name="Google Shape;601;p29"/>
          <p:cNvGrpSpPr/>
          <p:nvPr/>
        </p:nvGrpSpPr>
        <p:grpSpPr>
          <a:xfrm rot="5400000">
            <a:off x="3985952" y="276513"/>
            <a:ext cx="230579" cy="230579"/>
            <a:chOff x="458050" y="265600"/>
            <a:chExt cx="392675" cy="392675"/>
          </a:xfrm>
        </p:grpSpPr>
        <p:sp>
          <p:nvSpPr>
            <p:cNvPr id="602" name="Google Shape;602;p29"/>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3" name="Google Shape;603;p29"/>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4" name="Google Shape;604;p29"/>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5" name="Google Shape;605;p29"/>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06" name="Google Shape;606;p29"/>
          <p:cNvGrpSpPr/>
          <p:nvPr/>
        </p:nvGrpSpPr>
        <p:grpSpPr>
          <a:xfrm rot="5400000">
            <a:off x="44813" y="4583832"/>
            <a:ext cx="230579" cy="230579"/>
            <a:chOff x="458050" y="265600"/>
            <a:chExt cx="392675" cy="392675"/>
          </a:xfrm>
        </p:grpSpPr>
        <p:sp>
          <p:nvSpPr>
            <p:cNvPr id="607" name="Google Shape;607;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8" name="Google Shape;608;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9" name="Google Shape;609;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0" name="Google Shape;610;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11" name="Google Shape;611;p29"/>
          <p:cNvGrpSpPr/>
          <p:nvPr/>
        </p:nvGrpSpPr>
        <p:grpSpPr>
          <a:xfrm rot="5400000">
            <a:off x="44827" y="4857688"/>
            <a:ext cx="230579" cy="230579"/>
            <a:chOff x="458050" y="265600"/>
            <a:chExt cx="392675" cy="392675"/>
          </a:xfrm>
        </p:grpSpPr>
        <p:sp>
          <p:nvSpPr>
            <p:cNvPr id="612" name="Google Shape;612;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3" name="Google Shape;613;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4" name="Google Shape;614;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5" name="Google Shape;615;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16" name="Google Shape;616;p29"/>
          <p:cNvGrpSpPr/>
          <p:nvPr/>
        </p:nvGrpSpPr>
        <p:grpSpPr>
          <a:xfrm rot="5400000">
            <a:off x="275388" y="4742007"/>
            <a:ext cx="230579" cy="230579"/>
            <a:chOff x="458050" y="265600"/>
            <a:chExt cx="392675" cy="392675"/>
          </a:xfrm>
        </p:grpSpPr>
        <p:sp>
          <p:nvSpPr>
            <p:cNvPr id="617" name="Google Shape;617;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8" name="Google Shape;618;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9" name="Google Shape;619;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0" name="Google Shape;620;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21" name="Google Shape;621;p29"/>
          <p:cNvGrpSpPr/>
          <p:nvPr/>
        </p:nvGrpSpPr>
        <p:grpSpPr>
          <a:xfrm rot="5400000">
            <a:off x="275402" y="5015863"/>
            <a:ext cx="230579" cy="230579"/>
            <a:chOff x="458050" y="265600"/>
            <a:chExt cx="392675" cy="392675"/>
          </a:xfrm>
        </p:grpSpPr>
        <p:sp>
          <p:nvSpPr>
            <p:cNvPr id="622" name="Google Shape;622;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3" name="Google Shape;623;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4" name="Google Shape;624;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5" name="Google Shape;625;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 with 3 key metrics v3">
  <p:cSld name="CUSTOM_6_1_1">
    <p:bg>
      <p:bgPr>
        <a:solidFill>
          <a:schemeClr val="lt1"/>
        </a:solidFill>
        <a:effectLst/>
      </p:bgPr>
    </p:bg>
    <p:spTree>
      <p:nvGrpSpPr>
        <p:cNvPr id="1" name="Shape 626"/>
        <p:cNvGrpSpPr/>
        <p:nvPr/>
      </p:nvGrpSpPr>
      <p:grpSpPr>
        <a:xfrm>
          <a:off x="0" y="0"/>
          <a:ext cx="0" cy="0"/>
          <a:chOff x="0" y="0"/>
          <a:chExt cx="0" cy="0"/>
        </a:xfrm>
      </p:grpSpPr>
      <p:sp>
        <p:nvSpPr>
          <p:cNvPr id="627" name="Google Shape;627;p30"/>
          <p:cNvSpPr/>
          <p:nvPr/>
        </p:nvSpPr>
        <p:spPr>
          <a:xfrm>
            <a:off x="6742050" y="-27225"/>
            <a:ext cx="24018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8" name="Google Shape;628;p30"/>
          <p:cNvSpPr txBox="1">
            <a:spLocks noGrp="1"/>
          </p:cNvSpPr>
          <p:nvPr>
            <p:ph type="title"/>
          </p:nvPr>
        </p:nvSpPr>
        <p:spPr>
          <a:xfrm>
            <a:off x="275400" y="2255325"/>
            <a:ext cx="3228300" cy="605700"/>
          </a:xfrm>
          <a:prstGeom prst="rect">
            <a:avLst/>
          </a:prstGeom>
        </p:spPr>
        <p:txBody>
          <a:bodyPr spcFirstLastPara="1" wrap="square" lIns="0" tIns="0" rIns="0" bIns="0" anchor="ctr"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629" name="Google Shape;629;p30"/>
          <p:cNvSpPr/>
          <p:nvPr/>
        </p:nvSpPr>
        <p:spPr>
          <a:xfrm>
            <a:off x="5474800" y="507100"/>
            <a:ext cx="3395100" cy="11322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0" name="Google Shape;630;p30"/>
          <p:cNvSpPr txBox="1">
            <a:spLocks noGrp="1"/>
          </p:cNvSpPr>
          <p:nvPr>
            <p:ph type="subTitle" idx="1"/>
          </p:nvPr>
        </p:nvSpPr>
        <p:spPr>
          <a:xfrm>
            <a:off x="5730031" y="665200"/>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31" name="Google Shape;631;p30"/>
          <p:cNvSpPr txBox="1">
            <a:spLocks noGrp="1"/>
          </p:cNvSpPr>
          <p:nvPr>
            <p:ph type="body" idx="2"/>
          </p:nvPr>
        </p:nvSpPr>
        <p:spPr>
          <a:xfrm>
            <a:off x="5730031" y="1250479"/>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grpSp>
        <p:nvGrpSpPr>
          <p:cNvPr id="632" name="Google Shape;632;p30"/>
          <p:cNvGrpSpPr/>
          <p:nvPr/>
        </p:nvGrpSpPr>
        <p:grpSpPr>
          <a:xfrm>
            <a:off x="8324707" y="-874113"/>
            <a:ext cx="1572280" cy="1572280"/>
            <a:chOff x="987244" y="313753"/>
            <a:chExt cx="555321" cy="555321"/>
          </a:xfrm>
        </p:grpSpPr>
        <p:grpSp>
          <p:nvGrpSpPr>
            <p:cNvPr id="633" name="Google Shape;633;p30"/>
            <p:cNvGrpSpPr/>
            <p:nvPr/>
          </p:nvGrpSpPr>
          <p:grpSpPr>
            <a:xfrm>
              <a:off x="1068575" y="395075"/>
              <a:ext cx="392675" cy="392675"/>
              <a:chOff x="458050" y="265600"/>
              <a:chExt cx="392675" cy="392675"/>
            </a:xfrm>
          </p:grpSpPr>
          <p:sp>
            <p:nvSpPr>
              <p:cNvPr id="634" name="Google Shape;634;p3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5" name="Google Shape;635;p3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6" name="Google Shape;636;p3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7" name="Google Shape;637;p3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38" name="Google Shape;638;p30"/>
            <p:cNvGrpSpPr/>
            <p:nvPr/>
          </p:nvGrpSpPr>
          <p:grpSpPr>
            <a:xfrm rot="-2700000">
              <a:off x="1068569" y="395078"/>
              <a:ext cx="392671" cy="392671"/>
              <a:chOff x="458050" y="265600"/>
              <a:chExt cx="392675" cy="392675"/>
            </a:xfrm>
          </p:grpSpPr>
          <p:sp>
            <p:nvSpPr>
              <p:cNvPr id="639" name="Google Shape;639;p3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0" name="Google Shape;640;p3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1" name="Google Shape;641;p3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2" name="Google Shape;642;p3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643" name="Google Shape;643;p30"/>
          <p:cNvGrpSpPr/>
          <p:nvPr/>
        </p:nvGrpSpPr>
        <p:grpSpPr>
          <a:xfrm rot="5400000">
            <a:off x="126313" y="48982"/>
            <a:ext cx="230579" cy="230579"/>
            <a:chOff x="458050" y="265600"/>
            <a:chExt cx="392675" cy="392675"/>
          </a:xfrm>
        </p:grpSpPr>
        <p:sp>
          <p:nvSpPr>
            <p:cNvPr id="644" name="Google Shape;64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5" name="Google Shape;64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6" name="Google Shape;64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7" name="Google Shape;64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48" name="Google Shape;648;p30"/>
          <p:cNvGrpSpPr/>
          <p:nvPr/>
        </p:nvGrpSpPr>
        <p:grpSpPr>
          <a:xfrm rot="5400000">
            <a:off x="-52648" y="276513"/>
            <a:ext cx="230579" cy="230579"/>
            <a:chOff x="458050" y="265600"/>
            <a:chExt cx="392675" cy="392675"/>
          </a:xfrm>
        </p:grpSpPr>
        <p:sp>
          <p:nvSpPr>
            <p:cNvPr id="649" name="Google Shape;64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0" name="Google Shape;65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1" name="Google Shape;65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2" name="Google Shape;65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3" name="Google Shape;653;p30"/>
          <p:cNvGrpSpPr/>
          <p:nvPr/>
        </p:nvGrpSpPr>
        <p:grpSpPr>
          <a:xfrm rot="5400000">
            <a:off x="44813" y="4583832"/>
            <a:ext cx="230579" cy="230579"/>
            <a:chOff x="458050" y="265600"/>
            <a:chExt cx="392675" cy="392675"/>
          </a:xfrm>
        </p:grpSpPr>
        <p:sp>
          <p:nvSpPr>
            <p:cNvPr id="654" name="Google Shape;65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5" name="Google Shape;65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6" name="Google Shape;65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7" name="Google Shape;65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8" name="Google Shape;658;p30"/>
          <p:cNvGrpSpPr/>
          <p:nvPr/>
        </p:nvGrpSpPr>
        <p:grpSpPr>
          <a:xfrm rot="5400000">
            <a:off x="44827" y="4857688"/>
            <a:ext cx="230579" cy="230579"/>
            <a:chOff x="458050" y="265600"/>
            <a:chExt cx="392675" cy="392675"/>
          </a:xfrm>
        </p:grpSpPr>
        <p:sp>
          <p:nvSpPr>
            <p:cNvPr id="659" name="Google Shape;65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0" name="Google Shape;66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1" name="Google Shape;66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2" name="Google Shape;66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63" name="Google Shape;663;p30"/>
          <p:cNvGrpSpPr/>
          <p:nvPr/>
        </p:nvGrpSpPr>
        <p:grpSpPr>
          <a:xfrm rot="5400000">
            <a:off x="275388" y="4742007"/>
            <a:ext cx="230579" cy="230579"/>
            <a:chOff x="458050" y="265600"/>
            <a:chExt cx="392675" cy="392675"/>
          </a:xfrm>
        </p:grpSpPr>
        <p:sp>
          <p:nvSpPr>
            <p:cNvPr id="664" name="Google Shape;66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5" name="Google Shape;66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7" name="Google Shape;66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68" name="Google Shape;668;p30"/>
          <p:cNvGrpSpPr/>
          <p:nvPr/>
        </p:nvGrpSpPr>
        <p:grpSpPr>
          <a:xfrm rot="5400000">
            <a:off x="275402" y="5015863"/>
            <a:ext cx="230579" cy="230579"/>
            <a:chOff x="458050" y="265600"/>
            <a:chExt cx="392675" cy="392675"/>
          </a:xfrm>
        </p:grpSpPr>
        <p:sp>
          <p:nvSpPr>
            <p:cNvPr id="669" name="Google Shape;66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0" name="Google Shape;67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1" name="Google Shape;67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2" name="Google Shape;67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673" name="Google Shape;673;p30"/>
          <p:cNvSpPr/>
          <p:nvPr/>
        </p:nvSpPr>
        <p:spPr>
          <a:xfrm>
            <a:off x="5474775" y="2033475"/>
            <a:ext cx="3395100" cy="11322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4" name="Google Shape;674;p30"/>
          <p:cNvSpPr txBox="1">
            <a:spLocks noGrp="1"/>
          </p:cNvSpPr>
          <p:nvPr>
            <p:ph type="subTitle" idx="3"/>
          </p:nvPr>
        </p:nvSpPr>
        <p:spPr>
          <a:xfrm>
            <a:off x="5730031" y="2191575"/>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75" name="Google Shape;675;p30"/>
          <p:cNvSpPr txBox="1">
            <a:spLocks noGrp="1"/>
          </p:cNvSpPr>
          <p:nvPr>
            <p:ph type="body" idx="4"/>
          </p:nvPr>
        </p:nvSpPr>
        <p:spPr>
          <a:xfrm>
            <a:off x="5730031" y="2776854"/>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676" name="Google Shape;676;p30"/>
          <p:cNvSpPr/>
          <p:nvPr/>
        </p:nvSpPr>
        <p:spPr>
          <a:xfrm>
            <a:off x="5474800" y="3559850"/>
            <a:ext cx="3395100" cy="11322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7" name="Google Shape;677;p30"/>
          <p:cNvSpPr txBox="1">
            <a:spLocks noGrp="1"/>
          </p:cNvSpPr>
          <p:nvPr>
            <p:ph type="subTitle" idx="5"/>
          </p:nvPr>
        </p:nvSpPr>
        <p:spPr>
          <a:xfrm>
            <a:off x="5730031" y="3717950"/>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78" name="Google Shape;678;p30"/>
          <p:cNvSpPr txBox="1">
            <a:spLocks noGrp="1"/>
          </p:cNvSpPr>
          <p:nvPr>
            <p:ph type="body" idx="6"/>
          </p:nvPr>
        </p:nvSpPr>
        <p:spPr>
          <a:xfrm>
            <a:off x="5730031" y="4303229"/>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 with 4 key metrics v3">
  <p:cSld name="CUSTOM_12">
    <p:spTree>
      <p:nvGrpSpPr>
        <p:cNvPr id="1" name="Shape 679"/>
        <p:cNvGrpSpPr/>
        <p:nvPr/>
      </p:nvGrpSpPr>
      <p:grpSpPr>
        <a:xfrm>
          <a:off x="0" y="0"/>
          <a:ext cx="0" cy="0"/>
          <a:chOff x="0" y="0"/>
          <a:chExt cx="0" cy="0"/>
        </a:xfrm>
      </p:grpSpPr>
      <p:sp>
        <p:nvSpPr>
          <p:cNvPr id="680" name="Google Shape;680;p31"/>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681" name="Google Shape;681;p31"/>
          <p:cNvSpPr txBox="1">
            <a:spLocks noGrp="1"/>
          </p:cNvSpPr>
          <p:nvPr>
            <p:ph type="subTitle" idx="1"/>
          </p:nvPr>
        </p:nvSpPr>
        <p:spPr>
          <a:xfrm>
            <a:off x="450938"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2" name="Google Shape;682;p31"/>
          <p:cNvSpPr txBox="1">
            <a:spLocks noGrp="1"/>
          </p:cNvSpPr>
          <p:nvPr>
            <p:ph type="body" idx="2"/>
          </p:nvPr>
        </p:nvSpPr>
        <p:spPr>
          <a:xfrm>
            <a:off x="450938"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3" name="Google Shape;683;p31"/>
          <p:cNvSpPr txBox="1">
            <a:spLocks noGrp="1"/>
          </p:cNvSpPr>
          <p:nvPr>
            <p:ph type="subTitle" idx="3"/>
          </p:nvPr>
        </p:nvSpPr>
        <p:spPr>
          <a:xfrm>
            <a:off x="2584504"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4" name="Google Shape;684;p31"/>
          <p:cNvSpPr txBox="1">
            <a:spLocks noGrp="1"/>
          </p:cNvSpPr>
          <p:nvPr>
            <p:ph type="body" idx="4"/>
          </p:nvPr>
        </p:nvSpPr>
        <p:spPr>
          <a:xfrm>
            <a:off x="2584504"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5" name="Google Shape;685;p31"/>
          <p:cNvSpPr txBox="1">
            <a:spLocks noGrp="1"/>
          </p:cNvSpPr>
          <p:nvPr>
            <p:ph type="subTitle" idx="5"/>
          </p:nvPr>
        </p:nvSpPr>
        <p:spPr>
          <a:xfrm>
            <a:off x="4718071"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6" name="Google Shape;686;p31"/>
          <p:cNvSpPr txBox="1">
            <a:spLocks noGrp="1"/>
          </p:cNvSpPr>
          <p:nvPr>
            <p:ph type="body" idx="6"/>
          </p:nvPr>
        </p:nvSpPr>
        <p:spPr>
          <a:xfrm>
            <a:off x="4718071"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7" name="Google Shape;687;p31"/>
          <p:cNvSpPr txBox="1">
            <a:spLocks noGrp="1"/>
          </p:cNvSpPr>
          <p:nvPr>
            <p:ph type="subTitle" idx="7"/>
          </p:nvPr>
        </p:nvSpPr>
        <p:spPr>
          <a:xfrm>
            <a:off x="6851621"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8" name="Google Shape;688;p31"/>
          <p:cNvSpPr txBox="1">
            <a:spLocks noGrp="1"/>
          </p:cNvSpPr>
          <p:nvPr>
            <p:ph type="body" idx="8"/>
          </p:nvPr>
        </p:nvSpPr>
        <p:spPr>
          <a:xfrm>
            <a:off x="6851621"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9" name="Google Shape;689;p31"/>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0" name="Google Shape;690;p31"/>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1" name="Google Shape;691;p31"/>
          <p:cNvSpPr/>
          <p:nvPr/>
        </p:nvSpPr>
        <p:spPr>
          <a:xfrm>
            <a:off x="8588401"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692" name="Google Shape;692;p31"/>
          <p:cNvGrpSpPr/>
          <p:nvPr/>
        </p:nvGrpSpPr>
        <p:grpSpPr>
          <a:xfrm>
            <a:off x="73663" y="105163"/>
            <a:ext cx="392675" cy="392675"/>
            <a:chOff x="458050" y="265600"/>
            <a:chExt cx="392675" cy="392675"/>
          </a:xfrm>
        </p:grpSpPr>
        <p:sp>
          <p:nvSpPr>
            <p:cNvPr id="693" name="Google Shape;693;p31"/>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4" name="Google Shape;694;p31"/>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5" name="Google Shape;695;p31"/>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6" name="Google Shape;696;p31"/>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97" name="Google Shape;697;p31"/>
          <p:cNvGrpSpPr/>
          <p:nvPr/>
        </p:nvGrpSpPr>
        <p:grpSpPr>
          <a:xfrm>
            <a:off x="613563" y="105150"/>
            <a:ext cx="392675" cy="392675"/>
            <a:chOff x="458050" y="265600"/>
            <a:chExt cx="392675" cy="392675"/>
          </a:xfrm>
        </p:grpSpPr>
        <p:sp>
          <p:nvSpPr>
            <p:cNvPr id="698" name="Google Shape;698;p31"/>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9" name="Google Shape;699;p31"/>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0" name="Google Shape;700;p31"/>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1" name="Google Shape;701;p31"/>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 with 3 key metrics">
  <p:cSld name="CUSTOM_12_1">
    <p:spTree>
      <p:nvGrpSpPr>
        <p:cNvPr id="1" name="Shape 702"/>
        <p:cNvGrpSpPr/>
        <p:nvPr/>
      </p:nvGrpSpPr>
      <p:grpSpPr>
        <a:xfrm>
          <a:off x="0" y="0"/>
          <a:ext cx="0" cy="0"/>
          <a:chOff x="0" y="0"/>
          <a:chExt cx="0" cy="0"/>
        </a:xfrm>
      </p:grpSpPr>
      <p:sp>
        <p:nvSpPr>
          <p:cNvPr id="703" name="Google Shape;703;p32"/>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704" name="Google Shape;704;p32"/>
          <p:cNvSpPr txBox="1">
            <a:spLocks noGrp="1"/>
          </p:cNvSpPr>
          <p:nvPr>
            <p:ph type="subTitle" idx="1"/>
          </p:nvPr>
        </p:nvSpPr>
        <p:spPr>
          <a:xfrm>
            <a:off x="4509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05" name="Google Shape;705;p32"/>
          <p:cNvSpPr txBox="1">
            <a:spLocks noGrp="1"/>
          </p:cNvSpPr>
          <p:nvPr>
            <p:ph type="body" idx="2"/>
          </p:nvPr>
        </p:nvSpPr>
        <p:spPr>
          <a:xfrm>
            <a:off x="4509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06" name="Google Shape;706;p32"/>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7" name="Google Shape;707;p32"/>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8" name="Google Shape;708;p32"/>
          <p:cNvSpPr/>
          <p:nvPr/>
        </p:nvSpPr>
        <p:spPr>
          <a:xfrm>
            <a:off x="8588401"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09" name="Google Shape;709;p32"/>
          <p:cNvGrpSpPr/>
          <p:nvPr/>
        </p:nvGrpSpPr>
        <p:grpSpPr>
          <a:xfrm>
            <a:off x="73663" y="105163"/>
            <a:ext cx="392675" cy="392675"/>
            <a:chOff x="458050" y="265600"/>
            <a:chExt cx="392675" cy="392675"/>
          </a:xfrm>
        </p:grpSpPr>
        <p:sp>
          <p:nvSpPr>
            <p:cNvPr id="710" name="Google Shape;710;p32"/>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1" name="Google Shape;711;p32"/>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2" name="Google Shape;712;p32"/>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3" name="Google Shape;713;p32"/>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14" name="Google Shape;714;p32"/>
          <p:cNvGrpSpPr/>
          <p:nvPr/>
        </p:nvGrpSpPr>
        <p:grpSpPr>
          <a:xfrm>
            <a:off x="613563" y="105150"/>
            <a:ext cx="392675" cy="392675"/>
            <a:chOff x="458050" y="265600"/>
            <a:chExt cx="392675" cy="392675"/>
          </a:xfrm>
        </p:grpSpPr>
        <p:sp>
          <p:nvSpPr>
            <p:cNvPr id="715" name="Google Shape;715;p32"/>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6" name="Google Shape;716;p32"/>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7" name="Google Shape;717;p32"/>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8" name="Google Shape;718;p32"/>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19" name="Google Shape;719;p32"/>
          <p:cNvSpPr txBox="1">
            <a:spLocks noGrp="1"/>
          </p:cNvSpPr>
          <p:nvPr>
            <p:ph type="subTitle" idx="3"/>
          </p:nvPr>
        </p:nvSpPr>
        <p:spPr>
          <a:xfrm>
            <a:off x="62930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20" name="Google Shape;720;p32"/>
          <p:cNvSpPr txBox="1">
            <a:spLocks noGrp="1"/>
          </p:cNvSpPr>
          <p:nvPr>
            <p:ph type="body" idx="4"/>
          </p:nvPr>
        </p:nvSpPr>
        <p:spPr>
          <a:xfrm>
            <a:off x="62930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21" name="Google Shape;721;p32"/>
          <p:cNvSpPr txBox="1">
            <a:spLocks noGrp="1"/>
          </p:cNvSpPr>
          <p:nvPr>
            <p:ph type="subTitle" idx="5"/>
          </p:nvPr>
        </p:nvSpPr>
        <p:spPr>
          <a:xfrm>
            <a:off x="34057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22" name="Google Shape;722;p32"/>
          <p:cNvSpPr txBox="1">
            <a:spLocks noGrp="1"/>
          </p:cNvSpPr>
          <p:nvPr>
            <p:ph type="body" idx="6"/>
          </p:nvPr>
        </p:nvSpPr>
        <p:spPr>
          <a:xfrm>
            <a:off x="34057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 with 3 key metrics v2">
  <p:cSld name="CUSTOM_12_1_1">
    <p:bg>
      <p:bgPr>
        <a:solidFill>
          <a:schemeClr val="lt2"/>
        </a:solidFill>
        <a:effectLst/>
      </p:bgPr>
    </p:bg>
    <p:spTree>
      <p:nvGrpSpPr>
        <p:cNvPr id="1" name="Shape 723"/>
        <p:cNvGrpSpPr/>
        <p:nvPr/>
      </p:nvGrpSpPr>
      <p:grpSpPr>
        <a:xfrm>
          <a:off x="0" y="0"/>
          <a:ext cx="0" cy="0"/>
          <a:chOff x="0" y="0"/>
          <a:chExt cx="0" cy="0"/>
        </a:xfrm>
      </p:grpSpPr>
      <p:sp>
        <p:nvSpPr>
          <p:cNvPr id="724" name="Google Shape;724;p33"/>
          <p:cNvSpPr/>
          <p:nvPr/>
        </p:nvSpPr>
        <p:spPr>
          <a:xfrm>
            <a:off x="-150" y="3768575"/>
            <a:ext cx="9144000" cy="137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25" name="Google Shape;725;p33"/>
          <p:cNvSpPr/>
          <p:nvPr/>
        </p:nvSpPr>
        <p:spPr>
          <a:xfrm>
            <a:off x="463825" y="1350075"/>
            <a:ext cx="2461200" cy="28077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26" name="Google Shape;726;p33"/>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727" name="Google Shape;727;p33"/>
          <p:cNvSpPr txBox="1">
            <a:spLocks noGrp="1"/>
          </p:cNvSpPr>
          <p:nvPr>
            <p:ph type="subTitle" idx="1"/>
          </p:nvPr>
        </p:nvSpPr>
        <p:spPr>
          <a:xfrm>
            <a:off x="624875"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28" name="Google Shape;728;p33"/>
          <p:cNvSpPr txBox="1">
            <a:spLocks noGrp="1"/>
          </p:cNvSpPr>
          <p:nvPr>
            <p:ph type="body" idx="2"/>
          </p:nvPr>
        </p:nvSpPr>
        <p:spPr>
          <a:xfrm>
            <a:off x="624875"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729" name="Google Shape;729;p33"/>
          <p:cNvSpPr/>
          <p:nvPr/>
        </p:nvSpPr>
        <p:spPr>
          <a:xfrm>
            <a:off x="-820649"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30" name="Google Shape;730;p33"/>
          <p:cNvGrpSpPr/>
          <p:nvPr/>
        </p:nvGrpSpPr>
        <p:grpSpPr>
          <a:xfrm>
            <a:off x="8588388" y="105163"/>
            <a:ext cx="392675" cy="392675"/>
            <a:chOff x="458050" y="265600"/>
            <a:chExt cx="392675" cy="392675"/>
          </a:xfrm>
        </p:grpSpPr>
        <p:sp>
          <p:nvSpPr>
            <p:cNvPr id="731" name="Google Shape;731;p33"/>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2" name="Google Shape;732;p33"/>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3" name="Google Shape;733;p33"/>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4" name="Google Shape;734;p33"/>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35" name="Google Shape;735;p33"/>
          <p:cNvGrpSpPr/>
          <p:nvPr/>
        </p:nvGrpSpPr>
        <p:grpSpPr>
          <a:xfrm>
            <a:off x="9128288" y="105150"/>
            <a:ext cx="392675" cy="392675"/>
            <a:chOff x="458050" y="265600"/>
            <a:chExt cx="392675" cy="392675"/>
          </a:xfrm>
        </p:grpSpPr>
        <p:sp>
          <p:nvSpPr>
            <p:cNvPr id="736" name="Google Shape;736;p33"/>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7" name="Google Shape;737;p33"/>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8" name="Google Shape;738;p33"/>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9" name="Google Shape;739;p33"/>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40" name="Google Shape;740;p33"/>
          <p:cNvSpPr/>
          <p:nvPr/>
        </p:nvSpPr>
        <p:spPr>
          <a:xfrm>
            <a:off x="6114375" y="1350075"/>
            <a:ext cx="2461200" cy="28077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3"/>
          <p:cNvSpPr txBox="1">
            <a:spLocks noGrp="1"/>
          </p:cNvSpPr>
          <p:nvPr>
            <p:ph type="subTitle" idx="3"/>
          </p:nvPr>
        </p:nvSpPr>
        <p:spPr>
          <a:xfrm>
            <a:off x="6275425"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42" name="Google Shape;742;p33"/>
          <p:cNvSpPr txBox="1">
            <a:spLocks noGrp="1"/>
          </p:cNvSpPr>
          <p:nvPr>
            <p:ph type="body" idx="4"/>
          </p:nvPr>
        </p:nvSpPr>
        <p:spPr>
          <a:xfrm>
            <a:off x="6275425"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743" name="Google Shape;743;p33"/>
          <p:cNvSpPr/>
          <p:nvPr/>
        </p:nvSpPr>
        <p:spPr>
          <a:xfrm>
            <a:off x="3289100" y="1350075"/>
            <a:ext cx="2461200" cy="28077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4" name="Google Shape;744;p33"/>
          <p:cNvSpPr txBox="1">
            <a:spLocks noGrp="1"/>
          </p:cNvSpPr>
          <p:nvPr>
            <p:ph type="subTitle" idx="5"/>
          </p:nvPr>
        </p:nvSpPr>
        <p:spPr>
          <a:xfrm>
            <a:off x="3450150"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45" name="Google Shape;745;p33"/>
          <p:cNvSpPr txBox="1">
            <a:spLocks noGrp="1"/>
          </p:cNvSpPr>
          <p:nvPr>
            <p:ph type="body" idx="6"/>
          </p:nvPr>
        </p:nvSpPr>
        <p:spPr>
          <a:xfrm>
            <a:off x="3450150"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
  <p:cSld name="CUSTOM_7">
    <p:bg>
      <p:bgPr>
        <a:solidFill>
          <a:schemeClr val="accent5"/>
        </a:solidFill>
        <a:effectLst/>
      </p:bgPr>
    </p:bg>
    <p:spTree>
      <p:nvGrpSpPr>
        <p:cNvPr id="1" name="Shape 746"/>
        <p:cNvGrpSpPr/>
        <p:nvPr/>
      </p:nvGrpSpPr>
      <p:grpSpPr>
        <a:xfrm>
          <a:off x="0" y="0"/>
          <a:ext cx="0" cy="0"/>
          <a:chOff x="0" y="0"/>
          <a:chExt cx="0" cy="0"/>
        </a:xfrm>
      </p:grpSpPr>
      <p:sp>
        <p:nvSpPr>
          <p:cNvPr id="747" name="Google Shape;747;p34"/>
          <p:cNvSpPr/>
          <p:nvPr/>
        </p:nvSpPr>
        <p:spPr>
          <a:xfrm flipH="1">
            <a:off x="6029550" y="1195474"/>
            <a:ext cx="1132200" cy="1132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8" name="Google Shape;748;p34"/>
          <p:cNvSpPr/>
          <p:nvPr/>
        </p:nvSpPr>
        <p:spPr>
          <a:xfrm flipH="1">
            <a:off x="1903351" y="1918650"/>
            <a:ext cx="4569900" cy="1915800"/>
          </a:xfrm>
          <a:prstGeom prst="snip2DiagRect">
            <a:avLst>
              <a:gd name="adj1" fmla="val 0"/>
              <a:gd name="adj2" fmla="val 24581"/>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9" name="Google Shape;749;p34"/>
          <p:cNvSpPr/>
          <p:nvPr/>
        </p:nvSpPr>
        <p:spPr>
          <a:xfrm flipH="1">
            <a:off x="2055751" y="1766250"/>
            <a:ext cx="4569900" cy="1915800"/>
          </a:xfrm>
          <a:prstGeom prst="snip2DiagRect">
            <a:avLst>
              <a:gd name="adj1" fmla="val 0"/>
              <a:gd name="adj2" fmla="val 24581"/>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0" name="Google Shape;750;p34"/>
          <p:cNvSpPr/>
          <p:nvPr/>
        </p:nvSpPr>
        <p:spPr>
          <a:xfrm flipH="1">
            <a:off x="2208151" y="1613850"/>
            <a:ext cx="4569900" cy="1915800"/>
          </a:xfrm>
          <a:prstGeom prst="snip2DiagRect">
            <a:avLst>
              <a:gd name="adj1" fmla="val 0"/>
              <a:gd name="adj2" fmla="val 24581"/>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1" name="Google Shape;751;p34"/>
          <p:cNvSpPr/>
          <p:nvPr/>
        </p:nvSpPr>
        <p:spPr>
          <a:xfrm>
            <a:off x="-60650" y="5022275"/>
            <a:ext cx="3819000" cy="168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2" name="Google Shape;752;p34"/>
          <p:cNvSpPr/>
          <p:nvPr/>
        </p:nvSpPr>
        <p:spPr>
          <a:xfrm>
            <a:off x="-60650" y="2057225"/>
            <a:ext cx="177000" cy="3047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3" name="Google Shape;753;p34"/>
          <p:cNvSpPr/>
          <p:nvPr/>
        </p:nvSpPr>
        <p:spPr>
          <a:xfrm rot="10800000">
            <a:off x="7811975" y="-86625"/>
            <a:ext cx="1486200" cy="68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4" name="Google Shape;754;p34"/>
          <p:cNvSpPr/>
          <p:nvPr/>
        </p:nvSpPr>
        <p:spPr>
          <a:xfrm rot="10800000">
            <a:off x="8869950" y="471375"/>
            <a:ext cx="424800" cy="1872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5" name="Google Shape;755;p34"/>
          <p:cNvSpPr txBox="1">
            <a:spLocks noGrp="1"/>
          </p:cNvSpPr>
          <p:nvPr>
            <p:ph type="title"/>
          </p:nvPr>
        </p:nvSpPr>
        <p:spPr>
          <a:xfrm>
            <a:off x="2626207" y="2342700"/>
            <a:ext cx="3891600" cy="458100"/>
          </a:xfrm>
          <a:prstGeom prst="rect">
            <a:avLst/>
          </a:prstGeom>
        </p:spPr>
        <p:txBody>
          <a:bodyPr spcFirstLastPara="1" wrap="square" lIns="0" tIns="0" rIns="0" bIns="0" anchor="ctr" anchorCtr="0">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grpSp>
        <p:nvGrpSpPr>
          <p:cNvPr id="756" name="Google Shape;756;p34"/>
          <p:cNvGrpSpPr/>
          <p:nvPr/>
        </p:nvGrpSpPr>
        <p:grpSpPr>
          <a:xfrm>
            <a:off x="-482802" y="3349356"/>
            <a:ext cx="2277538" cy="2277538"/>
            <a:chOff x="987244" y="313753"/>
            <a:chExt cx="555321" cy="555321"/>
          </a:xfrm>
        </p:grpSpPr>
        <p:grpSp>
          <p:nvGrpSpPr>
            <p:cNvPr id="757" name="Google Shape;757;p34"/>
            <p:cNvGrpSpPr/>
            <p:nvPr/>
          </p:nvGrpSpPr>
          <p:grpSpPr>
            <a:xfrm>
              <a:off x="1068575" y="395075"/>
              <a:ext cx="392675" cy="392675"/>
              <a:chOff x="458050" y="265600"/>
              <a:chExt cx="392675" cy="392675"/>
            </a:xfrm>
          </p:grpSpPr>
          <p:sp>
            <p:nvSpPr>
              <p:cNvPr id="758" name="Google Shape;758;p3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9" name="Google Shape;759;p3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0" name="Google Shape;760;p3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1" name="Google Shape;761;p3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2" name="Google Shape;762;p34"/>
            <p:cNvGrpSpPr/>
            <p:nvPr/>
          </p:nvGrpSpPr>
          <p:grpSpPr>
            <a:xfrm rot="-2700000">
              <a:off x="1068569" y="395078"/>
              <a:ext cx="392671" cy="392671"/>
              <a:chOff x="458050" y="265600"/>
              <a:chExt cx="392675" cy="392675"/>
            </a:xfrm>
          </p:grpSpPr>
          <p:sp>
            <p:nvSpPr>
              <p:cNvPr id="763" name="Google Shape;763;p3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4" name="Google Shape;764;p3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5" name="Google Shape;765;p3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6" name="Google Shape;766;p3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767" name="Google Shape;767;p34"/>
          <p:cNvGrpSpPr/>
          <p:nvPr/>
        </p:nvGrpSpPr>
        <p:grpSpPr>
          <a:xfrm rot="10800000" flipH="1">
            <a:off x="8137738" y="153313"/>
            <a:ext cx="392675" cy="392675"/>
            <a:chOff x="458050" y="265600"/>
            <a:chExt cx="392675" cy="392675"/>
          </a:xfrm>
        </p:grpSpPr>
        <p:sp>
          <p:nvSpPr>
            <p:cNvPr id="768" name="Google Shape;768;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9" name="Google Shape;769;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0" name="Google Shape;770;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1" name="Google Shape;771;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72" name="Google Shape;772;p34"/>
          <p:cNvGrpSpPr/>
          <p:nvPr/>
        </p:nvGrpSpPr>
        <p:grpSpPr>
          <a:xfrm rot="10800000" flipH="1">
            <a:off x="8677638" y="153325"/>
            <a:ext cx="392675" cy="392675"/>
            <a:chOff x="458050" y="265600"/>
            <a:chExt cx="392675" cy="392675"/>
          </a:xfrm>
        </p:grpSpPr>
        <p:sp>
          <p:nvSpPr>
            <p:cNvPr id="773" name="Google Shape;773;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4" name="Google Shape;774;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5" name="Google Shape;775;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6" name="Google Shape;776;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77" name="Google Shape;777;p34"/>
          <p:cNvGrpSpPr/>
          <p:nvPr/>
        </p:nvGrpSpPr>
        <p:grpSpPr>
          <a:xfrm rot="10800000" flipH="1">
            <a:off x="8412138" y="545988"/>
            <a:ext cx="392675" cy="392675"/>
            <a:chOff x="458050" y="265600"/>
            <a:chExt cx="392675" cy="392675"/>
          </a:xfrm>
        </p:grpSpPr>
        <p:sp>
          <p:nvSpPr>
            <p:cNvPr id="778" name="Google Shape;778;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9" name="Google Shape;779;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0" name="Google Shape;780;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1" name="Google Shape;781;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82" name="Google Shape;782;p34"/>
          <p:cNvSpPr/>
          <p:nvPr/>
        </p:nvSpPr>
        <p:spPr>
          <a:xfrm rot="-5400000">
            <a:off x="823337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3" name="Google Shape;783;p34"/>
          <p:cNvSpPr/>
          <p:nvPr/>
        </p:nvSpPr>
        <p:spPr>
          <a:xfrm rot="5400000">
            <a:off x="-97165" y="0"/>
            <a:ext cx="1002600" cy="861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 with 2 columns v1">
  <p:cSld name="DEFAULT">
    <p:bg>
      <p:bgPr>
        <a:solidFill>
          <a:schemeClr val="accent1"/>
        </a:solidFill>
        <a:effectLst/>
      </p:bgPr>
    </p:bg>
    <p:spTree>
      <p:nvGrpSpPr>
        <p:cNvPr id="1" name="Shape 784"/>
        <p:cNvGrpSpPr/>
        <p:nvPr/>
      </p:nvGrpSpPr>
      <p:grpSpPr>
        <a:xfrm>
          <a:off x="0" y="0"/>
          <a:ext cx="0" cy="0"/>
          <a:chOff x="0" y="0"/>
          <a:chExt cx="0" cy="0"/>
        </a:xfrm>
      </p:grpSpPr>
      <p:sp>
        <p:nvSpPr>
          <p:cNvPr id="785" name="Google Shape;785;p35"/>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786" name="Google Shape;786;p35"/>
          <p:cNvSpPr txBox="1">
            <a:spLocks noGrp="1"/>
          </p:cNvSpPr>
          <p:nvPr>
            <p:ph type="subTitle" idx="1"/>
          </p:nvPr>
        </p:nvSpPr>
        <p:spPr>
          <a:xfrm>
            <a:off x="774525" y="1252525"/>
            <a:ext cx="33702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787" name="Google Shape;787;p35"/>
          <p:cNvSpPr txBox="1">
            <a:spLocks noGrp="1"/>
          </p:cNvSpPr>
          <p:nvPr>
            <p:ph type="body" idx="2"/>
          </p:nvPr>
        </p:nvSpPr>
        <p:spPr>
          <a:xfrm>
            <a:off x="774525" y="1805525"/>
            <a:ext cx="33702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788" name="Google Shape;788;p35"/>
          <p:cNvSpPr txBox="1">
            <a:spLocks noGrp="1"/>
          </p:cNvSpPr>
          <p:nvPr>
            <p:ph type="subTitle" idx="3"/>
          </p:nvPr>
        </p:nvSpPr>
        <p:spPr>
          <a:xfrm>
            <a:off x="5290500" y="1252525"/>
            <a:ext cx="33702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789" name="Google Shape;789;p35"/>
          <p:cNvSpPr txBox="1">
            <a:spLocks noGrp="1"/>
          </p:cNvSpPr>
          <p:nvPr>
            <p:ph type="body" idx="4"/>
          </p:nvPr>
        </p:nvSpPr>
        <p:spPr>
          <a:xfrm>
            <a:off x="5290500" y="1805525"/>
            <a:ext cx="33702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790" name="Google Shape;790;p35"/>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91" name="Google Shape;791;p35"/>
          <p:cNvGrpSpPr/>
          <p:nvPr/>
        </p:nvGrpSpPr>
        <p:grpSpPr>
          <a:xfrm rot="-5400000">
            <a:off x="-1114733" y="2773680"/>
            <a:ext cx="3276643" cy="234348"/>
            <a:chOff x="-4640549" y="265600"/>
            <a:chExt cx="5491274" cy="392675"/>
          </a:xfrm>
        </p:grpSpPr>
        <p:sp>
          <p:nvSpPr>
            <p:cNvPr id="792" name="Google Shape;792;p3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3" name="Google Shape;793;p3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4" name="Google Shape;794;p35"/>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5" name="Google Shape;795;p3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96" name="Google Shape;796;p35"/>
          <p:cNvGrpSpPr/>
          <p:nvPr/>
        </p:nvGrpSpPr>
        <p:grpSpPr>
          <a:xfrm rot="-5400000">
            <a:off x="3414067" y="2773680"/>
            <a:ext cx="3276643" cy="234348"/>
            <a:chOff x="-4640549" y="265600"/>
            <a:chExt cx="5491274" cy="392675"/>
          </a:xfrm>
        </p:grpSpPr>
        <p:sp>
          <p:nvSpPr>
            <p:cNvPr id="797" name="Google Shape;797;p3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8" name="Google Shape;798;p3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9" name="Google Shape;799;p35"/>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0" name="Google Shape;800;p3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with 2 columns v1 Image">
  <p:cSld name="DEFAULT_4">
    <p:bg>
      <p:bgPr>
        <a:solidFill>
          <a:schemeClr val="accent1"/>
        </a:solidFill>
        <a:effectLst/>
      </p:bgPr>
    </p:bg>
    <p:spTree>
      <p:nvGrpSpPr>
        <p:cNvPr id="1" name="Shape 801"/>
        <p:cNvGrpSpPr/>
        <p:nvPr/>
      </p:nvGrpSpPr>
      <p:grpSpPr>
        <a:xfrm>
          <a:off x="0" y="0"/>
          <a:ext cx="0" cy="0"/>
          <a:chOff x="0" y="0"/>
          <a:chExt cx="0" cy="0"/>
        </a:xfrm>
      </p:grpSpPr>
      <p:sp>
        <p:nvSpPr>
          <p:cNvPr id="802" name="Google Shape;802;p36"/>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03" name="Google Shape;803;p36"/>
          <p:cNvSpPr txBox="1">
            <a:spLocks noGrp="1"/>
          </p:cNvSpPr>
          <p:nvPr>
            <p:ph type="subTitle" idx="1"/>
          </p:nvPr>
        </p:nvSpPr>
        <p:spPr>
          <a:xfrm>
            <a:off x="774525" y="2515000"/>
            <a:ext cx="3370200" cy="1908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04" name="Google Shape;804;p36"/>
          <p:cNvSpPr txBox="1">
            <a:spLocks noGrp="1"/>
          </p:cNvSpPr>
          <p:nvPr>
            <p:ph type="body" idx="2"/>
          </p:nvPr>
        </p:nvSpPr>
        <p:spPr>
          <a:xfrm>
            <a:off x="774525" y="2876926"/>
            <a:ext cx="3370200" cy="1893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05" name="Google Shape;805;p36"/>
          <p:cNvSpPr txBox="1">
            <a:spLocks noGrp="1"/>
          </p:cNvSpPr>
          <p:nvPr>
            <p:ph type="subTitle" idx="3"/>
          </p:nvPr>
        </p:nvSpPr>
        <p:spPr>
          <a:xfrm>
            <a:off x="5290500" y="2515000"/>
            <a:ext cx="3370200" cy="1908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06" name="Google Shape;806;p36"/>
          <p:cNvSpPr txBox="1">
            <a:spLocks noGrp="1"/>
          </p:cNvSpPr>
          <p:nvPr>
            <p:ph type="body" idx="4"/>
          </p:nvPr>
        </p:nvSpPr>
        <p:spPr>
          <a:xfrm>
            <a:off x="5290500" y="2876926"/>
            <a:ext cx="3370200" cy="1893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07" name="Google Shape;807;p36"/>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08" name="Google Shape;808;p36"/>
          <p:cNvGrpSpPr/>
          <p:nvPr/>
        </p:nvGrpSpPr>
        <p:grpSpPr>
          <a:xfrm rot="-5400000">
            <a:off x="-1341513" y="2782595"/>
            <a:ext cx="3730222" cy="234348"/>
            <a:chOff x="-4640549" y="265600"/>
            <a:chExt cx="5491274" cy="392675"/>
          </a:xfrm>
        </p:grpSpPr>
        <p:sp>
          <p:nvSpPr>
            <p:cNvPr id="809" name="Google Shape;809;p36"/>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0" name="Google Shape;810;p36"/>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1" name="Google Shape;811;p36"/>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2" name="Google Shape;812;p36"/>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13" name="Google Shape;813;p36"/>
          <p:cNvGrpSpPr/>
          <p:nvPr/>
        </p:nvGrpSpPr>
        <p:grpSpPr>
          <a:xfrm rot="-5400000">
            <a:off x="3184816" y="2785104"/>
            <a:ext cx="3735165" cy="234348"/>
            <a:chOff x="-4640549" y="265600"/>
            <a:chExt cx="5491274" cy="392675"/>
          </a:xfrm>
        </p:grpSpPr>
        <p:sp>
          <p:nvSpPr>
            <p:cNvPr id="814" name="Google Shape;814;p36"/>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5" name="Google Shape;815;p36"/>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6" name="Google Shape;816;p36"/>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7" name="Google Shape;817;p36"/>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18" name="Google Shape;818;p36"/>
          <p:cNvSpPr>
            <a:spLocks noGrp="1"/>
          </p:cNvSpPr>
          <p:nvPr>
            <p:ph type="pic" idx="5"/>
          </p:nvPr>
        </p:nvSpPr>
        <p:spPr>
          <a:xfrm>
            <a:off x="767225" y="1034700"/>
            <a:ext cx="3402000" cy="1348200"/>
          </a:xfrm>
          <a:prstGeom prst="rect">
            <a:avLst/>
          </a:prstGeom>
          <a:noFill/>
          <a:ln>
            <a:noFill/>
          </a:ln>
        </p:spPr>
      </p:sp>
      <p:sp>
        <p:nvSpPr>
          <p:cNvPr id="819" name="Google Shape;819;p36"/>
          <p:cNvSpPr>
            <a:spLocks noGrp="1"/>
          </p:cNvSpPr>
          <p:nvPr>
            <p:ph type="pic" idx="6"/>
          </p:nvPr>
        </p:nvSpPr>
        <p:spPr>
          <a:xfrm>
            <a:off x="5274600" y="1034725"/>
            <a:ext cx="3402000" cy="13482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501">
          <p15:clr>
            <a:srgbClr val="E46962"/>
          </p15:clr>
        </p15:guide>
        <p15:guide id="2" orient="horz" pos="3005">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 with 3 columns-v3 1 Image">
  <p:cSld name="DEFAULT_3">
    <p:bg>
      <p:bgPr>
        <a:solidFill>
          <a:schemeClr val="accent1"/>
        </a:solidFill>
        <a:effectLst/>
      </p:bgPr>
    </p:bg>
    <p:spTree>
      <p:nvGrpSpPr>
        <p:cNvPr id="1" name="Shape 820"/>
        <p:cNvGrpSpPr/>
        <p:nvPr/>
      </p:nvGrpSpPr>
      <p:grpSpPr>
        <a:xfrm>
          <a:off x="0" y="0"/>
          <a:ext cx="0" cy="0"/>
          <a:chOff x="0" y="0"/>
          <a:chExt cx="0" cy="0"/>
        </a:xfrm>
      </p:grpSpPr>
      <p:sp>
        <p:nvSpPr>
          <p:cNvPr id="821" name="Google Shape;821;p37"/>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22" name="Google Shape;822;p37"/>
          <p:cNvSpPr txBox="1">
            <a:spLocks noGrp="1"/>
          </p:cNvSpPr>
          <p:nvPr>
            <p:ph type="subTitle" idx="1"/>
          </p:nvPr>
        </p:nvSpPr>
        <p:spPr>
          <a:xfrm>
            <a:off x="774525" y="2488475"/>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23" name="Google Shape;823;p37"/>
          <p:cNvSpPr txBox="1">
            <a:spLocks noGrp="1"/>
          </p:cNvSpPr>
          <p:nvPr>
            <p:ph type="body" idx="2"/>
          </p:nvPr>
        </p:nvSpPr>
        <p:spPr>
          <a:xfrm>
            <a:off x="774525" y="2831903"/>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24" name="Google Shape;824;p37"/>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25" name="Google Shape;825;p37"/>
          <p:cNvGrpSpPr/>
          <p:nvPr/>
        </p:nvGrpSpPr>
        <p:grpSpPr>
          <a:xfrm rot="-5400000">
            <a:off x="-1135040" y="2752895"/>
            <a:ext cx="3317279" cy="234348"/>
            <a:chOff x="-4640549" y="265600"/>
            <a:chExt cx="5491274" cy="392675"/>
          </a:xfrm>
        </p:grpSpPr>
        <p:sp>
          <p:nvSpPr>
            <p:cNvPr id="826" name="Google Shape;826;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7" name="Google Shape;827;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8" name="Google Shape;828;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9" name="Google Shape;829;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30" name="Google Shape;830;p37"/>
          <p:cNvSpPr txBox="1">
            <a:spLocks noGrp="1"/>
          </p:cNvSpPr>
          <p:nvPr>
            <p:ph type="subTitle" idx="3"/>
          </p:nvPr>
        </p:nvSpPr>
        <p:spPr>
          <a:xfrm>
            <a:off x="6469600" y="2489054"/>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31" name="Google Shape;831;p37"/>
          <p:cNvSpPr txBox="1">
            <a:spLocks noGrp="1"/>
          </p:cNvSpPr>
          <p:nvPr>
            <p:ph type="body" idx="4"/>
          </p:nvPr>
        </p:nvSpPr>
        <p:spPr>
          <a:xfrm>
            <a:off x="6469600" y="2862768"/>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32" name="Google Shape;832;p37"/>
          <p:cNvGrpSpPr/>
          <p:nvPr/>
        </p:nvGrpSpPr>
        <p:grpSpPr>
          <a:xfrm rot="-5400000">
            <a:off x="4560036" y="2803209"/>
            <a:ext cx="3317279" cy="234348"/>
            <a:chOff x="-4640549" y="265600"/>
            <a:chExt cx="5491274" cy="392675"/>
          </a:xfrm>
        </p:grpSpPr>
        <p:sp>
          <p:nvSpPr>
            <p:cNvPr id="833" name="Google Shape;833;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4" name="Google Shape;834;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5" name="Google Shape;835;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6" name="Google Shape;836;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37" name="Google Shape;837;p37"/>
          <p:cNvSpPr txBox="1">
            <a:spLocks noGrp="1"/>
          </p:cNvSpPr>
          <p:nvPr>
            <p:ph type="subTitle" idx="5"/>
          </p:nvPr>
        </p:nvSpPr>
        <p:spPr>
          <a:xfrm>
            <a:off x="3622063" y="2488475"/>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38" name="Google Shape;838;p37"/>
          <p:cNvSpPr txBox="1">
            <a:spLocks noGrp="1"/>
          </p:cNvSpPr>
          <p:nvPr>
            <p:ph type="body" idx="6"/>
          </p:nvPr>
        </p:nvSpPr>
        <p:spPr>
          <a:xfrm>
            <a:off x="3622063" y="2831903"/>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39" name="Google Shape;839;p37"/>
          <p:cNvGrpSpPr/>
          <p:nvPr/>
        </p:nvGrpSpPr>
        <p:grpSpPr>
          <a:xfrm rot="-5400000">
            <a:off x="1712498" y="2752895"/>
            <a:ext cx="3317279" cy="234348"/>
            <a:chOff x="-4640549" y="265600"/>
            <a:chExt cx="5491274" cy="392675"/>
          </a:xfrm>
        </p:grpSpPr>
        <p:sp>
          <p:nvSpPr>
            <p:cNvPr id="840" name="Google Shape;840;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1" name="Google Shape;841;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2" name="Google Shape;842;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3" name="Google Shape;843;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44" name="Google Shape;844;p37"/>
          <p:cNvSpPr>
            <a:spLocks noGrp="1"/>
          </p:cNvSpPr>
          <p:nvPr>
            <p:ph type="pic" idx="7"/>
          </p:nvPr>
        </p:nvSpPr>
        <p:spPr>
          <a:xfrm>
            <a:off x="774525" y="1190500"/>
            <a:ext cx="2247600" cy="1132200"/>
          </a:xfrm>
          <a:prstGeom prst="rect">
            <a:avLst/>
          </a:prstGeom>
          <a:noFill/>
          <a:ln>
            <a:noFill/>
          </a:ln>
        </p:spPr>
      </p:sp>
      <p:sp>
        <p:nvSpPr>
          <p:cNvPr id="845" name="Google Shape;845;p37"/>
          <p:cNvSpPr>
            <a:spLocks noGrp="1"/>
          </p:cNvSpPr>
          <p:nvPr>
            <p:ph type="pic" idx="8"/>
          </p:nvPr>
        </p:nvSpPr>
        <p:spPr>
          <a:xfrm>
            <a:off x="3622075" y="1190500"/>
            <a:ext cx="2247600" cy="1132200"/>
          </a:xfrm>
          <a:prstGeom prst="rect">
            <a:avLst/>
          </a:prstGeom>
          <a:noFill/>
          <a:ln>
            <a:noFill/>
          </a:ln>
        </p:spPr>
      </p:sp>
      <p:sp>
        <p:nvSpPr>
          <p:cNvPr id="846" name="Google Shape;846;p37"/>
          <p:cNvSpPr>
            <a:spLocks noGrp="1"/>
          </p:cNvSpPr>
          <p:nvPr>
            <p:ph type="pic" idx="9"/>
          </p:nvPr>
        </p:nvSpPr>
        <p:spPr>
          <a:xfrm>
            <a:off x="6469625" y="1190500"/>
            <a:ext cx="2247600" cy="1132200"/>
          </a:xfrm>
          <a:prstGeom prst="rect">
            <a:avLst/>
          </a:prstGeom>
          <a:noFill/>
          <a:ln>
            <a:noFill/>
          </a:ln>
        </p:spPr>
      </p:sp>
    </p:spTree>
  </p:cSld>
  <p:clrMapOvr>
    <a:masterClrMapping/>
  </p:clrMapOvr>
  <p:extLst>
    <p:ext uri="{DCECCB84-F9BA-43D5-87BE-67443E8EF086}">
      <p15:sldGuideLst xmlns:p15="http://schemas.microsoft.com/office/powerpoint/2012/main">
        <p15:guide id="1" pos="488">
          <p15:clr>
            <a:srgbClr val="E46962"/>
          </p15:clr>
        </p15:guide>
        <p15:guide id="2" pos="2282">
          <p15:clr>
            <a:srgbClr val="E46962"/>
          </p15:clr>
        </p15:guide>
        <p15:guide id="3" orient="horz" pos="1463">
          <p15:clr>
            <a:srgbClr val="E46962"/>
          </p15:clr>
        </p15:guide>
        <p15:guide id="4" pos="4075">
          <p15:clr>
            <a:srgbClr val="E46962"/>
          </p15:clr>
        </p15:guide>
        <p15:guide id="5" orient="horz" pos="156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lide with 3 columns-v3">
  <p:cSld name="DEFAULT_3_1">
    <p:bg>
      <p:bgPr>
        <a:solidFill>
          <a:schemeClr val="accent1"/>
        </a:solidFill>
        <a:effectLst/>
      </p:bgPr>
    </p:bg>
    <p:spTree>
      <p:nvGrpSpPr>
        <p:cNvPr id="1" name="Shape 847"/>
        <p:cNvGrpSpPr/>
        <p:nvPr/>
      </p:nvGrpSpPr>
      <p:grpSpPr>
        <a:xfrm>
          <a:off x="0" y="0"/>
          <a:ext cx="0" cy="0"/>
          <a:chOff x="0" y="0"/>
          <a:chExt cx="0" cy="0"/>
        </a:xfrm>
      </p:grpSpPr>
      <p:sp>
        <p:nvSpPr>
          <p:cNvPr id="848" name="Google Shape;848;p38"/>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49" name="Google Shape;849;p38"/>
          <p:cNvSpPr txBox="1">
            <a:spLocks noGrp="1"/>
          </p:cNvSpPr>
          <p:nvPr>
            <p:ph type="subTitle" idx="1"/>
          </p:nvPr>
        </p:nvSpPr>
        <p:spPr>
          <a:xfrm>
            <a:off x="774525"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50" name="Google Shape;850;p38"/>
          <p:cNvSpPr txBox="1">
            <a:spLocks noGrp="1"/>
          </p:cNvSpPr>
          <p:nvPr>
            <p:ph type="body" idx="2"/>
          </p:nvPr>
        </p:nvSpPr>
        <p:spPr>
          <a:xfrm>
            <a:off x="774525"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51" name="Google Shape;851;p38"/>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52" name="Google Shape;852;p38"/>
          <p:cNvGrpSpPr/>
          <p:nvPr/>
        </p:nvGrpSpPr>
        <p:grpSpPr>
          <a:xfrm rot="-5400000">
            <a:off x="-1114733" y="2773680"/>
            <a:ext cx="3276643" cy="234348"/>
            <a:chOff x="-4640549" y="265600"/>
            <a:chExt cx="5491274" cy="392675"/>
          </a:xfrm>
        </p:grpSpPr>
        <p:sp>
          <p:nvSpPr>
            <p:cNvPr id="853" name="Google Shape;853;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4" name="Google Shape;854;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5" name="Google Shape;855;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6" name="Google Shape;856;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57" name="Google Shape;857;p38"/>
          <p:cNvSpPr txBox="1">
            <a:spLocks noGrp="1"/>
          </p:cNvSpPr>
          <p:nvPr>
            <p:ph type="subTitle" idx="3"/>
          </p:nvPr>
        </p:nvSpPr>
        <p:spPr>
          <a:xfrm>
            <a:off x="6469600" y="13022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58" name="Google Shape;858;p38"/>
          <p:cNvSpPr txBox="1">
            <a:spLocks noGrp="1"/>
          </p:cNvSpPr>
          <p:nvPr>
            <p:ph type="body" idx="4"/>
          </p:nvPr>
        </p:nvSpPr>
        <p:spPr>
          <a:xfrm>
            <a:off x="6469600" y="18552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59" name="Google Shape;859;p38"/>
          <p:cNvGrpSpPr/>
          <p:nvPr/>
        </p:nvGrpSpPr>
        <p:grpSpPr>
          <a:xfrm rot="-5400000">
            <a:off x="4580342" y="2823380"/>
            <a:ext cx="3276643" cy="234348"/>
            <a:chOff x="-4640549" y="265600"/>
            <a:chExt cx="5491274" cy="392675"/>
          </a:xfrm>
        </p:grpSpPr>
        <p:sp>
          <p:nvSpPr>
            <p:cNvPr id="860" name="Google Shape;860;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1" name="Google Shape;861;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2" name="Google Shape;862;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3" name="Google Shape;863;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64" name="Google Shape;864;p38"/>
          <p:cNvSpPr txBox="1">
            <a:spLocks noGrp="1"/>
          </p:cNvSpPr>
          <p:nvPr>
            <p:ph type="subTitle" idx="5"/>
          </p:nvPr>
        </p:nvSpPr>
        <p:spPr>
          <a:xfrm>
            <a:off x="3622063"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65" name="Google Shape;865;p38"/>
          <p:cNvSpPr txBox="1">
            <a:spLocks noGrp="1"/>
          </p:cNvSpPr>
          <p:nvPr>
            <p:ph type="body" idx="6"/>
          </p:nvPr>
        </p:nvSpPr>
        <p:spPr>
          <a:xfrm>
            <a:off x="3622063"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66" name="Google Shape;866;p38"/>
          <p:cNvGrpSpPr/>
          <p:nvPr/>
        </p:nvGrpSpPr>
        <p:grpSpPr>
          <a:xfrm rot="-5400000">
            <a:off x="1732805" y="2773680"/>
            <a:ext cx="3276643" cy="234348"/>
            <a:chOff x="-4640549" y="265600"/>
            <a:chExt cx="5491274" cy="392675"/>
          </a:xfrm>
        </p:grpSpPr>
        <p:sp>
          <p:nvSpPr>
            <p:cNvPr id="867" name="Google Shape;867;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8" name="Google Shape;868;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9" name="Google Shape;869;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0" name="Google Shape;870;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lide with 3 columns-v3 1 1">
  <p:cSld name="DEFAULT_3_1_1">
    <p:bg>
      <p:bgPr>
        <a:solidFill>
          <a:schemeClr val="accent1"/>
        </a:solidFill>
        <a:effectLst/>
      </p:bgPr>
    </p:bg>
    <p:spTree>
      <p:nvGrpSpPr>
        <p:cNvPr id="1" name="Shape 871"/>
        <p:cNvGrpSpPr/>
        <p:nvPr/>
      </p:nvGrpSpPr>
      <p:grpSpPr>
        <a:xfrm>
          <a:off x="0" y="0"/>
          <a:ext cx="0" cy="0"/>
          <a:chOff x="0" y="0"/>
          <a:chExt cx="0" cy="0"/>
        </a:xfrm>
      </p:grpSpPr>
      <p:sp>
        <p:nvSpPr>
          <p:cNvPr id="872" name="Google Shape;872;p39"/>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73" name="Google Shape;873;p39"/>
          <p:cNvSpPr txBox="1">
            <a:spLocks noGrp="1"/>
          </p:cNvSpPr>
          <p:nvPr>
            <p:ph type="subTitle" idx="1"/>
          </p:nvPr>
        </p:nvSpPr>
        <p:spPr>
          <a:xfrm>
            <a:off x="774525"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74" name="Google Shape;874;p39"/>
          <p:cNvSpPr txBox="1">
            <a:spLocks noGrp="1"/>
          </p:cNvSpPr>
          <p:nvPr>
            <p:ph type="body" idx="2"/>
          </p:nvPr>
        </p:nvSpPr>
        <p:spPr>
          <a:xfrm>
            <a:off x="774525"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75" name="Google Shape;875;p39"/>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76" name="Google Shape;876;p39"/>
          <p:cNvGrpSpPr/>
          <p:nvPr/>
        </p:nvGrpSpPr>
        <p:grpSpPr>
          <a:xfrm rot="-5400000">
            <a:off x="-1114733" y="2773680"/>
            <a:ext cx="3276643" cy="234348"/>
            <a:chOff x="-4640549" y="265600"/>
            <a:chExt cx="5491274" cy="392675"/>
          </a:xfrm>
        </p:grpSpPr>
        <p:sp>
          <p:nvSpPr>
            <p:cNvPr id="877" name="Google Shape;877;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8" name="Google Shape;878;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9" name="Google Shape;879;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0" name="Google Shape;880;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81" name="Google Shape;881;p39"/>
          <p:cNvSpPr txBox="1">
            <a:spLocks noGrp="1"/>
          </p:cNvSpPr>
          <p:nvPr>
            <p:ph type="subTitle" idx="3"/>
          </p:nvPr>
        </p:nvSpPr>
        <p:spPr>
          <a:xfrm>
            <a:off x="6469600" y="13022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82" name="Google Shape;882;p39"/>
          <p:cNvSpPr txBox="1">
            <a:spLocks noGrp="1"/>
          </p:cNvSpPr>
          <p:nvPr>
            <p:ph type="body" idx="4"/>
          </p:nvPr>
        </p:nvSpPr>
        <p:spPr>
          <a:xfrm>
            <a:off x="6469600" y="18552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83" name="Google Shape;883;p39"/>
          <p:cNvGrpSpPr/>
          <p:nvPr/>
        </p:nvGrpSpPr>
        <p:grpSpPr>
          <a:xfrm rot="-5400000">
            <a:off x="4580342" y="2823380"/>
            <a:ext cx="3276643" cy="234348"/>
            <a:chOff x="-4640549" y="265600"/>
            <a:chExt cx="5491274" cy="392675"/>
          </a:xfrm>
        </p:grpSpPr>
        <p:sp>
          <p:nvSpPr>
            <p:cNvPr id="884" name="Google Shape;884;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5" name="Google Shape;885;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6" name="Google Shape;886;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7" name="Google Shape;887;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88" name="Google Shape;888;p39"/>
          <p:cNvSpPr txBox="1">
            <a:spLocks noGrp="1"/>
          </p:cNvSpPr>
          <p:nvPr>
            <p:ph type="subTitle" idx="5"/>
          </p:nvPr>
        </p:nvSpPr>
        <p:spPr>
          <a:xfrm>
            <a:off x="3622063"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89" name="Google Shape;889;p39"/>
          <p:cNvSpPr txBox="1">
            <a:spLocks noGrp="1"/>
          </p:cNvSpPr>
          <p:nvPr>
            <p:ph type="body" idx="6"/>
          </p:nvPr>
        </p:nvSpPr>
        <p:spPr>
          <a:xfrm>
            <a:off x="3622063"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90" name="Google Shape;890;p39"/>
          <p:cNvGrpSpPr/>
          <p:nvPr/>
        </p:nvGrpSpPr>
        <p:grpSpPr>
          <a:xfrm rot="-5400000">
            <a:off x="1732805" y="2773680"/>
            <a:ext cx="3276643" cy="234348"/>
            <a:chOff x="-4640549" y="265600"/>
            <a:chExt cx="5491274" cy="392675"/>
          </a:xfrm>
        </p:grpSpPr>
        <p:sp>
          <p:nvSpPr>
            <p:cNvPr id="891" name="Google Shape;891;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2" name="Google Shape;892;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3" name="Google Shape;893;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4" name="Google Shape;894;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lide with 2 columns v3">
  <p:cSld name="DEFAULT_2">
    <p:bg>
      <p:bgPr>
        <a:solidFill>
          <a:schemeClr val="accent1"/>
        </a:solidFill>
        <a:effectLst/>
      </p:bgPr>
    </p:bg>
    <p:spTree>
      <p:nvGrpSpPr>
        <p:cNvPr id="1" name="Shape 895"/>
        <p:cNvGrpSpPr/>
        <p:nvPr/>
      </p:nvGrpSpPr>
      <p:grpSpPr>
        <a:xfrm>
          <a:off x="0" y="0"/>
          <a:ext cx="0" cy="0"/>
          <a:chOff x="0" y="0"/>
          <a:chExt cx="0" cy="0"/>
        </a:xfrm>
      </p:grpSpPr>
      <p:sp>
        <p:nvSpPr>
          <p:cNvPr id="896" name="Google Shape;896;p40"/>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97" name="Google Shape;897;p40"/>
          <p:cNvSpPr txBox="1">
            <a:spLocks noGrp="1"/>
          </p:cNvSpPr>
          <p:nvPr>
            <p:ph type="subTitle" idx="1"/>
          </p:nvPr>
        </p:nvSpPr>
        <p:spPr>
          <a:xfrm>
            <a:off x="483300" y="1252525"/>
            <a:ext cx="36615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98" name="Google Shape;898;p40"/>
          <p:cNvSpPr txBox="1">
            <a:spLocks noGrp="1"/>
          </p:cNvSpPr>
          <p:nvPr>
            <p:ph type="body" idx="2"/>
          </p:nvPr>
        </p:nvSpPr>
        <p:spPr>
          <a:xfrm>
            <a:off x="483300" y="1805525"/>
            <a:ext cx="36615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99" name="Google Shape;899;p40"/>
          <p:cNvSpPr txBox="1">
            <a:spLocks noGrp="1"/>
          </p:cNvSpPr>
          <p:nvPr>
            <p:ph type="subTitle" idx="3"/>
          </p:nvPr>
        </p:nvSpPr>
        <p:spPr>
          <a:xfrm>
            <a:off x="4999200" y="1252525"/>
            <a:ext cx="36615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00" name="Google Shape;900;p40"/>
          <p:cNvSpPr txBox="1">
            <a:spLocks noGrp="1"/>
          </p:cNvSpPr>
          <p:nvPr>
            <p:ph type="body" idx="4"/>
          </p:nvPr>
        </p:nvSpPr>
        <p:spPr>
          <a:xfrm>
            <a:off x="4999200" y="1805525"/>
            <a:ext cx="36615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01" name="Google Shape;901;p40"/>
          <p:cNvSpPr/>
          <p:nvPr/>
        </p:nvSpPr>
        <p:spPr>
          <a:xfrm>
            <a:off x="-60650" y="5022275"/>
            <a:ext cx="3819000" cy="168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2" name="Google Shape;902;p40"/>
          <p:cNvSpPr/>
          <p:nvPr/>
        </p:nvSpPr>
        <p:spPr>
          <a:xfrm>
            <a:off x="-60650" y="2057225"/>
            <a:ext cx="177000" cy="3047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3" name="Google Shape;903;p40"/>
          <p:cNvSpPr/>
          <p:nvPr/>
        </p:nvSpPr>
        <p:spPr>
          <a:xfrm rot="10800000">
            <a:off x="8650175" y="-86625"/>
            <a:ext cx="1486200" cy="68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4" name="Google Shape;904;p40"/>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lide with 3 columns-v2">
  <p:cSld name="DEFAULT_2_1">
    <p:bg>
      <p:bgPr>
        <a:solidFill>
          <a:schemeClr val="accent1"/>
        </a:solidFill>
        <a:effectLst/>
      </p:bgPr>
    </p:bg>
    <p:spTree>
      <p:nvGrpSpPr>
        <p:cNvPr id="1" name="Shape 905"/>
        <p:cNvGrpSpPr/>
        <p:nvPr/>
      </p:nvGrpSpPr>
      <p:grpSpPr>
        <a:xfrm>
          <a:off x="0" y="0"/>
          <a:ext cx="0" cy="0"/>
          <a:chOff x="0" y="0"/>
          <a:chExt cx="0" cy="0"/>
        </a:xfrm>
      </p:grpSpPr>
      <p:sp>
        <p:nvSpPr>
          <p:cNvPr id="906" name="Google Shape;906;p41"/>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907" name="Google Shape;907;p41"/>
          <p:cNvSpPr txBox="1">
            <a:spLocks noGrp="1"/>
          </p:cNvSpPr>
          <p:nvPr>
            <p:ph type="subTitle" idx="1"/>
          </p:nvPr>
        </p:nvSpPr>
        <p:spPr>
          <a:xfrm>
            <a:off x="483300"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08" name="Google Shape;908;p41"/>
          <p:cNvSpPr txBox="1">
            <a:spLocks noGrp="1"/>
          </p:cNvSpPr>
          <p:nvPr>
            <p:ph type="body" idx="2"/>
          </p:nvPr>
        </p:nvSpPr>
        <p:spPr>
          <a:xfrm>
            <a:off x="483300"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09" name="Google Shape;909;p41"/>
          <p:cNvSpPr/>
          <p:nvPr/>
        </p:nvSpPr>
        <p:spPr>
          <a:xfrm>
            <a:off x="-60650" y="5022275"/>
            <a:ext cx="3819000" cy="168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0" name="Google Shape;910;p41"/>
          <p:cNvSpPr/>
          <p:nvPr/>
        </p:nvSpPr>
        <p:spPr>
          <a:xfrm>
            <a:off x="-60650" y="2057225"/>
            <a:ext cx="177000" cy="304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1" name="Google Shape;911;p41"/>
          <p:cNvSpPr/>
          <p:nvPr/>
        </p:nvSpPr>
        <p:spPr>
          <a:xfrm rot="10800000">
            <a:off x="8650175" y="-86625"/>
            <a:ext cx="1486200" cy="680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2" name="Google Shape;912;p41"/>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3" name="Google Shape;913;p41"/>
          <p:cNvSpPr txBox="1">
            <a:spLocks noGrp="1"/>
          </p:cNvSpPr>
          <p:nvPr>
            <p:ph type="subTitle" idx="3"/>
          </p:nvPr>
        </p:nvSpPr>
        <p:spPr>
          <a:xfrm>
            <a:off x="6110500"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14" name="Google Shape;914;p41"/>
          <p:cNvSpPr txBox="1">
            <a:spLocks noGrp="1"/>
          </p:cNvSpPr>
          <p:nvPr>
            <p:ph type="body" idx="4"/>
          </p:nvPr>
        </p:nvSpPr>
        <p:spPr>
          <a:xfrm>
            <a:off x="6110500"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15" name="Google Shape;915;p41"/>
          <p:cNvSpPr txBox="1">
            <a:spLocks noGrp="1"/>
          </p:cNvSpPr>
          <p:nvPr>
            <p:ph type="subTitle" idx="5"/>
          </p:nvPr>
        </p:nvSpPr>
        <p:spPr>
          <a:xfrm>
            <a:off x="3186875"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16" name="Google Shape;916;p41"/>
          <p:cNvSpPr txBox="1">
            <a:spLocks noGrp="1"/>
          </p:cNvSpPr>
          <p:nvPr>
            <p:ph type="body" idx="6"/>
          </p:nvPr>
        </p:nvSpPr>
        <p:spPr>
          <a:xfrm>
            <a:off x="3186875"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lide with 2 columns v2">
  <p:cSld name="DEFAULT_1">
    <p:bg>
      <p:bgPr>
        <a:solidFill>
          <a:schemeClr val="accent1"/>
        </a:solidFill>
        <a:effectLst/>
      </p:bgPr>
    </p:bg>
    <p:spTree>
      <p:nvGrpSpPr>
        <p:cNvPr id="1" name="Shape 917"/>
        <p:cNvGrpSpPr/>
        <p:nvPr/>
      </p:nvGrpSpPr>
      <p:grpSpPr>
        <a:xfrm>
          <a:off x="0" y="0"/>
          <a:ext cx="0" cy="0"/>
          <a:chOff x="0" y="0"/>
          <a:chExt cx="0" cy="0"/>
        </a:xfrm>
      </p:grpSpPr>
      <p:sp>
        <p:nvSpPr>
          <p:cNvPr id="918" name="Google Shape;918;p42"/>
          <p:cNvSpPr/>
          <p:nvPr/>
        </p:nvSpPr>
        <p:spPr>
          <a:xfrm>
            <a:off x="8572475" y="-3575"/>
            <a:ext cx="6528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9" name="Google Shape;919;p42"/>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920" name="Google Shape;920;p42"/>
          <p:cNvSpPr txBox="1">
            <a:spLocks noGrp="1"/>
          </p:cNvSpPr>
          <p:nvPr>
            <p:ph type="subTitle" idx="1"/>
          </p:nvPr>
        </p:nvSpPr>
        <p:spPr>
          <a:xfrm>
            <a:off x="483300" y="1328725"/>
            <a:ext cx="28974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21" name="Google Shape;921;p42"/>
          <p:cNvSpPr txBox="1">
            <a:spLocks noGrp="1"/>
          </p:cNvSpPr>
          <p:nvPr>
            <p:ph type="body" idx="2"/>
          </p:nvPr>
        </p:nvSpPr>
        <p:spPr>
          <a:xfrm>
            <a:off x="3809975" y="1328725"/>
            <a:ext cx="4850700" cy="1201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22" name="Google Shape;922;p42"/>
          <p:cNvSpPr txBox="1">
            <a:spLocks noGrp="1"/>
          </p:cNvSpPr>
          <p:nvPr>
            <p:ph type="subTitle" idx="3"/>
          </p:nvPr>
        </p:nvSpPr>
        <p:spPr>
          <a:xfrm>
            <a:off x="483313" y="3012250"/>
            <a:ext cx="28974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23" name="Google Shape;923;p42"/>
          <p:cNvSpPr txBox="1">
            <a:spLocks noGrp="1"/>
          </p:cNvSpPr>
          <p:nvPr>
            <p:ph type="body" idx="4"/>
          </p:nvPr>
        </p:nvSpPr>
        <p:spPr>
          <a:xfrm>
            <a:off x="3809988" y="3012250"/>
            <a:ext cx="4850700" cy="1201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924" name="Google Shape;924;p42"/>
          <p:cNvGrpSpPr/>
          <p:nvPr/>
        </p:nvGrpSpPr>
        <p:grpSpPr>
          <a:xfrm>
            <a:off x="7760105" y="-840619"/>
            <a:ext cx="2277538" cy="2277538"/>
            <a:chOff x="987244" y="313753"/>
            <a:chExt cx="555321" cy="555321"/>
          </a:xfrm>
        </p:grpSpPr>
        <p:grpSp>
          <p:nvGrpSpPr>
            <p:cNvPr id="925" name="Google Shape;925;p42"/>
            <p:cNvGrpSpPr/>
            <p:nvPr/>
          </p:nvGrpSpPr>
          <p:grpSpPr>
            <a:xfrm>
              <a:off x="1068575" y="395075"/>
              <a:ext cx="392675" cy="392675"/>
              <a:chOff x="458050" y="265600"/>
              <a:chExt cx="392675" cy="392675"/>
            </a:xfrm>
          </p:grpSpPr>
          <p:sp>
            <p:nvSpPr>
              <p:cNvPr id="926" name="Google Shape;92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7" name="Google Shape;92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8" name="Google Shape;92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9" name="Google Shape;92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30" name="Google Shape;930;p42"/>
            <p:cNvGrpSpPr/>
            <p:nvPr/>
          </p:nvGrpSpPr>
          <p:grpSpPr>
            <a:xfrm rot="-2700000">
              <a:off x="1068569" y="395078"/>
              <a:ext cx="392671" cy="392671"/>
              <a:chOff x="458050" y="265600"/>
              <a:chExt cx="392675" cy="392675"/>
            </a:xfrm>
          </p:grpSpPr>
          <p:sp>
            <p:nvSpPr>
              <p:cNvPr id="931" name="Google Shape;931;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2" name="Google Shape;932;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3" name="Google Shape;933;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4" name="Google Shape;934;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935" name="Google Shape;935;p42"/>
          <p:cNvGrpSpPr/>
          <p:nvPr/>
        </p:nvGrpSpPr>
        <p:grpSpPr>
          <a:xfrm>
            <a:off x="73663" y="4677163"/>
            <a:ext cx="392675" cy="392675"/>
            <a:chOff x="458050" y="265600"/>
            <a:chExt cx="392675" cy="392675"/>
          </a:xfrm>
        </p:grpSpPr>
        <p:sp>
          <p:nvSpPr>
            <p:cNvPr id="936" name="Google Shape;93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7" name="Google Shape;93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8" name="Google Shape;93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9" name="Google Shape;93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40" name="Google Shape;940;p42"/>
          <p:cNvGrpSpPr/>
          <p:nvPr/>
        </p:nvGrpSpPr>
        <p:grpSpPr>
          <a:xfrm>
            <a:off x="613563" y="4677150"/>
            <a:ext cx="392675" cy="392675"/>
            <a:chOff x="458050" y="265600"/>
            <a:chExt cx="392675" cy="392675"/>
          </a:xfrm>
        </p:grpSpPr>
        <p:sp>
          <p:nvSpPr>
            <p:cNvPr id="941" name="Google Shape;941;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2" name="Google Shape;942;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3" name="Google Shape;943;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4" name="Google Shape;944;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45" name="Google Shape;945;p42"/>
          <p:cNvGrpSpPr/>
          <p:nvPr/>
        </p:nvGrpSpPr>
        <p:grpSpPr>
          <a:xfrm>
            <a:off x="348063" y="4284488"/>
            <a:ext cx="392675" cy="392675"/>
            <a:chOff x="458050" y="265600"/>
            <a:chExt cx="392675" cy="392675"/>
          </a:xfrm>
        </p:grpSpPr>
        <p:sp>
          <p:nvSpPr>
            <p:cNvPr id="946" name="Google Shape;94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7" name="Google Shape;94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8" name="Google Shape;94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9" name="Google Shape;94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lide with 3 columns">
  <p:cSld name="DEFAULT_1_1">
    <p:bg>
      <p:bgPr>
        <a:solidFill>
          <a:schemeClr val="accent1"/>
        </a:solidFill>
        <a:effectLst/>
      </p:bgPr>
    </p:bg>
    <p:spTree>
      <p:nvGrpSpPr>
        <p:cNvPr id="1" name="Shape 950"/>
        <p:cNvGrpSpPr/>
        <p:nvPr/>
      </p:nvGrpSpPr>
      <p:grpSpPr>
        <a:xfrm>
          <a:off x="0" y="0"/>
          <a:ext cx="0" cy="0"/>
          <a:chOff x="0" y="0"/>
          <a:chExt cx="0" cy="0"/>
        </a:xfrm>
      </p:grpSpPr>
      <p:sp>
        <p:nvSpPr>
          <p:cNvPr id="951" name="Google Shape;951;p43"/>
          <p:cNvSpPr/>
          <p:nvPr/>
        </p:nvSpPr>
        <p:spPr>
          <a:xfrm>
            <a:off x="8572475" y="-3575"/>
            <a:ext cx="652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2" name="Google Shape;952;p43"/>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grpSp>
        <p:nvGrpSpPr>
          <p:cNvPr id="953" name="Google Shape;953;p43"/>
          <p:cNvGrpSpPr/>
          <p:nvPr/>
        </p:nvGrpSpPr>
        <p:grpSpPr>
          <a:xfrm>
            <a:off x="7760105" y="-840619"/>
            <a:ext cx="2277538" cy="2277538"/>
            <a:chOff x="987244" y="313753"/>
            <a:chExt cx="555321" cy="555321"/>
          </a:xfrm>
        </p:grpSpPr>
        <p:grpSp>
          <p:nvGrpSpPr>
            <p:cNvPr id="954" name="Google Shape;954;p43"/>
            <p:cNvGrpSpPr/>
            <p:nvPr/>
          </p:nvGrpSpPr>
          <p:grpSpPr>
            <a:xfrm>
              <a:off x="1068575" y="395075"/>
              <a:ext cx="392675" cy="392675"/>
              <a:chOff x="458050" y="265600"/>
              <a:chExt cx="392675" cy="392675"/>
            </a:xfrm>
          </p:grpSpPr>
          <p:sp>
            <p:nvSpPr>
              <p:cNvPr id="955" name="Google Shape;95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6" name="Google Shape;95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7" name="Google Shape;95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8" name="Google Shape;95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59" name="Google Shape;959;p43"/>
            <p:cNvGrpSpPr/>
            <p:nvPr/>
          </p:nvGrpSpPr>
          <p:grpSpPr>
            <a:xfrm rot="-2700000">
              <a:off x="1068569" y="395078"/>
              <a:ext cx="392671" cy="392671"/>
              <a:chOff x="458050" y="265600"/>
              <a:chExt cx="392675" cy="392675"/>
            </a:xfrm>
          </p:grpSpPr>
          <p:sp>
            <p:nvSpPr>
              <p:cNvPr id="960" name="Google Shape;960;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1" name="Google Shape;961;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2" name="Google Shape;962;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3" name="Google Shape;963;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964" name="Google Shape;964;p43"/>
          <p:cNvGrpSpPr/>
          <p:nvPr/>
        </p:nvGrpSpPr>
        <p:grpSpPr>
          <a:xfrm>
            <a:off x="-154937" y="4829563"/>
            <a:ext cx="392675" cy="392675"/>
            <a:chOff x="458050" y="265600"/>
            <a:chExt cx="392675" cy="392675"/>
          </a:xfrm>
        </p:grpSpPr>
        <p:sp>
          <p:nvSpPr>
            <p:cNvPr id="965" name="Google Shape;96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6" name="Google Shape;96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7" name="Google Shape;96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8" name="Google Shape;96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69" name="Google Shape;969;p43"/>
          <p:cNvGrpSpPr/>
          <p:nvPr/>
        </p:nvGrpSpPr>
        <p:grpSpPr>
          <a:xfrm>
            <a:off x="384963" y="4829550"/>
            <a:ext cx="392675" cy="392675"/>
            <a:chOff x="458050" y="265600"/>
            <a:chExt cx="392675" cy="392675"/>
          </a:xfrm>
        </p:grpSpPr>
        <p:sp>
          <p:nvSpPr>
            <p:cNvPr id="970" name="Google Shape;970;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1" name="Google Shape;971;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2" name="Google Shape;972;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3" name="Google Shape;973;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74" name="Google Shape;974;p43"/>
          <p:cNvGrpSpPr/>
          <p:nvPr/>
        </p:nvGrpSpPr>
        <p:grpSpPr>
          <a:xfrm>
            <a:off x="119463" y="4436888"/>
            <a:ext cx="392675" cy="392675"/>
            <a:chOff x="458050" y="265600"/>
            <a:chExt cx="392675" cy="392675"/>
          </a:xfrm>
        </p:grpSpPr>
        <p:sp>
          <p:nvSpPr>
            <p:cNvPr id="975" name="Google Shape;97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6" name="Google Shape;97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7" name="Google Shape;97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8" name="Google Shape;97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979" name="Google Shape;979;p43"/>
          <p:cNvSpPr txBox="1">
            <a:spLocks noGrp="1"/>
          </p:cNvSpPr>
          <p:nvPr>
            <p:ph type="subTitle" idx="1"/>
          </p:nvPr>
        </p:nvSpPr>
        <p:spPr>
          <a:xfrm>
            <a:off x="483300"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0" name="Google Shape;980;p43"/>
          <p:cNvSpPr txBox="1">
            <a:spLocks noGrp="1"/>
          </p:cNvSpPr>
          <p:nvPr>
            <p:ph type="body" idx="2"/>
          </p:nvPr>
        </p:nvSpPr>
        <p:spPr>
          <a:xfrm>
            <a:off x="483300"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81" name="Google Shape;981;p43"/>
          <p:cNvSpPr txBox="1">
            <a:spLocks noGrp="1"/>
          </p:cNvSpPr>
          <p:nvPr>
            <p:ph type="subTitle" idx="3"/>
          </p:nvPr>
        </p:nvSpPr>
        <p:spPr>
          <a:xfrm>
            <a:off x="5807277"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2" name="Google Shape;982;p43"/>
          <p:cNvSpPr txBox="1">
            <a:spLocks noGrp="1"/>
          </p:cNvSpPr>
          <p:nvPr>
            <p:ph type="body" idx="4"/>
          </p:nvPr>
        </p:nvSpPr>
        <p:spPr>
          <a:xfrm>
            <a:off x="5807277"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83" name="Google Shape;983;p43"/>
          <p:cNvSpPr txBox="1">
            <a:spLocks noGrp="1"/>
          </p:cNvSpPr>
          <p:nvPr>
            <p:ph type="subTitle" idx="5"/>
          </p:nvPr>
        </p:nvSpPr>
        <p:spPr>
          <a:xfrm>
            <a:off x="3041192"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4" name="Google Shape;984;p43"/>
          <p:cNvSpPr txBox="1">
            <a:spLocks noGrp="1"/>
          </p:cNvSpPr>
          <p:nvPr>
            <p:ph type="body" idx="6"/>
          </p:nvPr>
        </p:nvSpPr>
        <p:spPr>
          <a:xfrm>
            <a:off x="3041192"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ingle user slide - v1">
  <p:cSld name="CUSTOM_10">
    <p:bg>
      <p:bgPr>
        <a:solidFill>
          <a:schemeClr val="accent5"/>
        </a:solidFill>
        <a:effectLst/>
      </p:bgPr>
    </p:bg>
    <p:spTree>
      <p:nvGrpSpPr>
        <p:cNvPr id="1" name="Shape 985"/>
        <p:cNvGrpSpPr/>
        <p:nvPr/>
      </p:nvGrpSpPr>
      <p:grpSpPr>
        <a:xfrm>
          <a:off x="0" y="0"/>
          <a:ext cx="0" cy="0"/>
          <a:chOff x="0" y="0"/>
          <a:chExt cx="0" cy="0"/>
        </a:xfrm>
      </p:grpSpPr>
      <p:sp>
        <p:nvSpPr>
          <p:cNvPr id="986" name="Google Shape;986;p44"/>
          <p:cNvSpPr txBox="1">
            <a:spLocks noGrp="1"/>
          </p:cNvSpPr>
          <p:nvPr>
            <p:ph type="title"/>
          </p:nvPr>
        </p:nvSpPr>
        <p:spPr>
          <a:xfrm>
            <a:off x="3644350" y="269950"/>
            <a:ext cx="42738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987" name="Google Shape;987;p44"/>
          <p:cNvSpPr>
            <a:spLocks noGrp="1"/>
          </p:cNvSpPr>
          <p:nvPr>
            <p:ph type="pic" idx="2"/>
          </p:nvPr>
        </p:nvSpPr>
        <p:spPr>
          <a:xfrm>
            <a:off x="270000" y="266775"/>
            <a:ext cx="2711700" cy="3161100"/>
          </a:xfrm>
          <a:prstGeom prst="snip2DiagRect">
            <a:avLst>
              <a:gd name="adj1" fmla="val 0"/>
              <a:gd name="adj2" fmla="val 16667"/>
            </a:avLst>
          </a:prstGeom>
          <a:noFill/>
          <a:ln>
            <a:noFill/>
          </a:ln>
        </p:spPr>
      </p:sp>
      <p:sp>
        <p:nvSpPr>
          <p:cNvPr id="988" name="Google Shape;988;p44"/>
          <p:cNvSpPr/>
          <p:nvPr/>
        </p:nvSpPr>
        <p:spPr>
          <a:xfrm rot="10800000">
            <a:off x="7634350" y="-519750"/>
            <a:ext cx="2449800" cy="1093800"/>
          </a:xfrm>
          <a:prstGeom prst="snip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989" name="Google Shape;989;p44"/>
          <p:cNvGrpSpPr/>
          <p:nvPr/>
        </p:nvGrpSpPr>
        <p:grpSpPr>
          <a:xfrm>
            <a:off x="8137738" y="-49687"/>
            <a:ext cx="392675" cy="392675"/>
            <a:chOff x="458050" y="265600"/>
            <a:chExt cx="392675" cy="392675"/>
          </a:xfrm>
        </p:grpSpPr>
        <p:sp>
          <p:nvSpPr>
            <p:cNvPr id="990" name="Google Shape;990;p4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1" name="Google Shape;991;p4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2" name="Google Shape;992;p4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3" name="Google Shape;993;p4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94" name="Google Shape;994;p44"/>
          <p:cNvGrpSpPr/>
          <p:nvPr/>
        </p:nvGrpSpPr>
        <p:grpSpPr>
          <a:xfrm>
            <a:off x="8677638" y="-49700"/>
            <a:ext cx="392675" cy="392675"/>
            <a:chOff x="458050" y="265600"/>
            <a:chExt cx="392675" cy="392675"/>
          </a:xfrm>
        </p:grpSpPr>
        <p:sp>
          <p:nvSpPr>
            <p:cNvPr id="995" name="Google Shape;995;p4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6" name="Google Shape;996;p4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7" name="Google Shape;997;p4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8" name="Google Shape;998;p4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999" name="Google Shape;999;p44"/>
          <p:cNvSpPr/>
          <p:nvPr/>
        </p:nvSpPr>
        <p:spPr>
          <a:xfrm>
            <a:off x="860742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00" name="Google Shape;1000;p44"/>
          <p:cNvSpPr txBox="1">
            <a:spLocks noGrp="1"/>
          </p:cNvSpPr>
          <p:nvPr>
            <p:ph type="body" idx="1"/>
          </p:nvPr>
        </p:nvSpPr>
        <p:spPr>
          <a:xfrm>
            <a:off x="3644350" y="1061225"/>
            <a:ext cx="5033400" cy="3345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01" name="Google Shape;1001;p44"/>
          <p:cNvSpPr txBox="1">
            <a:spLocks noGrp="1"/>
          </p:cNvSpPr>
          <p:nvPr>
            <p:ph type="subTitle" idx="3"/>
          </p:nvPr>
        </p:nvSpPr>
        <p:spPr>
          <a:xfrm>
            <a:off x="270000" y="3649925"/>
            <a:ext cx="27519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02" name="Google Shape;1002;p44"/>
          <p:cNvSpPr txBox="1">
            <a:spLocks noGrp="1"/>
          </p:cNvSpPr>
          <p:nvPr>
            <p:ph type="body" idx="4"/>
          </p:nvPr>
        </p:nvSpPr>
        <p:spPr>
          <a:xfrm>
            <a:off x="270000" y="3941525"/>
            <a:ext cx="2751900" cy="582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ingle user layout - v2">
  <p:cSld name="CUSTOM_10_1">
    <p:bg>
      <p:bgPr>
        <a:solidFill>
          <a:schemeClr val="dk1"/>
        </a:solidFill>
        <a:effectLst/>
      </p:bgPr>
    </p:bg>
    <p:spTree>
      <p:nvGrpSpPr>
        <p:cNvPr id="1" name="Shape 1003"/>
        <p:cNvGrpSpPr/>
        <p:nvPr/>
      </p:nvGrpSpPr>
      <p:grpSpPr>
        <a:xfrm>
          <a:off x="0" y="0"/>
          <a:ext cx="0" cy="0"/>
          <a:chOff x="0" y="0"/>
          <a:chExt cx="0" cy="0"/>
        </a:xfrm>
      </p:grpSpPr>
      <p:sp>
        <p:nvSpPr>
          <p:cNvPr id="1004" name="Google Shape;1004;p45"/>
          <p:cNvSpPr/>
          <p:nvPr/>
        </p:nvSpPr>
        <p:spPr>
          <a:xfrm>
            <a:off x="281600" y="3429450"/>
            <a:ext cx="2711700" cy="1090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DM Sans"/>
              <a:ea typeface="DM Sans"/>
              <a:cs typeface="DM Sans"/>
              <a:sym typeface="DM Sans"/>
            </a:endParaRPr>
          </a:p>
        </p:txBody>
      </p:sp>
      <p:sp>
        <p:nvSpPr>
          <p:cNvPr id="1005" name="Google Shape;1005;p45"/>
          <p:cNvSpPr txBox="1">
            <a:spLocks noGrp="1"/>
          </p:cNvSpPr>
          <p:nvPr>
            <p:ph type="title"/>
          </p:nvPr>
        </p:nvSpPr>
        <p:spPr>
          <a:xfrm>
            <a:off x="3644350" y="269950"/>
            <a:ext cx="4273800" cy="4581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000"/>
              <a:buNone/>
              <a:defRPr>
                <a:solidFill>
                  <a:schemeClr val="accent6"/>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1006" name="Google Shape;1006;p45"/>
          <p:cNvSpPr>
            <a:spLocks noGrp="1"/>
          </p:cNvSpPr>
          <p:nvPr>
            <p:ph type="pic" idx="2"/>
          </p:nvPr>
        </p:nvSpPr>
        <p:spPr>
          <a:xfrm>
            <a:off x="270000" y="266775"/>
            <a:ext cx="2711700" cy="3161100"/>
          </a:xfrm>
          <a:prstGeom prst="snip1Rect">
            <a:avLst>
              <a:gd name="adj" fmla="val 16667"/>
            </a:avLst>
          </a:prstGeom>
          <a:noFill/>
          <a:ln>
            <a:noFill/>
          </a:ln>
        </p:spPr>
      </p:sp>
      <p:sp>
        <p:nvSpPr>
          <p:cNvPr id="1007" name="Google Shape;1007;p45"/>
          <p:cNvSpPr txBox="1">
            <a:spLocks noGrp="1"/>
          </p:cNvSpPr>
          <p:nvPr>
            <p:ph type="body" idx="1"/>
          </p:nvPr>
        </p:nvSpPr>
        <p:spPr>
          <a:xfrm>
            <a:off x="3644350" y="1061225"/>
            <a:ext cx="4680300" cy="3345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08" name="Google Shape;1008;p45"/>
          <p:cNvSpPr txBox="1">
            <a:spLocks noGrp="1"/>
          </p:cNvSpPr>
          <p:nvPr>
            <p:ph type="subTitle" idx="3"/>
          </p:nvPr>
        </p:nvSpPr>
        <p:spPr>
          <a:xfrm>
            <a:off x="428750" y="3547183"/>
            <a:ext cx="2389200" cy="291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Font typeface="DM Sans Medium"/>
              <a:buNone/>
              <a:defRPr sz="1200">
                <a:solidFill>
                  <a:schemeClr val="lt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09" name="Google Shape;1009;p45"/>
          <p:cNvSpPr txBox="1">
            <a:spLocks noGrp="1"/>
          </p:cNvSpPr>
          <p:nvPr>
            <p:ph type="body" idx="4"/>
          </p:nvPr>
        </p:nvSpPr>
        <p:spPr>
          <a:xfrm>
            <a:off x="428750" y="3838783"/>
            <a:ext cx="2389200" cy="5763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10" name="Google Shape;1010;p45"/>
          <p:cNvSpPr/>
          <p:nvPr/>
        </p:nvSpPr>
        <p:spPr>
          <a:xfrm>
            <a:off x="8572475" y="-3575"/>
            <a:ext cx="652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11" name="Google Shape;1011;p45"/>
          <p:cNvGrpSpPr/>
          <p:nvPr/>
        </p:nvGrpSpPr>
        <p:grpSpPr>
          <a:xfrm>
            <a:off x="7760105" y="-840619"/>
            <a:ext cx="2277538" cy="2277538"/>
            <a:chOff x="987244" y="313753"/>
            <a:chExt cx="555321" cy="555321"/>
          </a:xfrm>
        </p:grpSpPr>
        <p:grpSp>
          <p:nvGrpSpPr>
            <p:cNvPr id="1012" name="Google Shape;1012;p45"/>
            <p:cNvGrpSpPr/>
            <p:nvPr/>
          </p:nvGrpSpPr>
          <p:grpSpPr>
            <a:xfrm>
              <a:off x="1068575" y="395075"/>
              <a:ext cx="392675" cy="392675"/>
              <a:chOff x="458050" y="265600"/>
              <a:chExt cx="392675" cy="392675"/>
            </a:xfrm>
          </p:grpSpPr>
          <p:sp>
            <p:nvSpPr>
              <p:cNvPr id="1013" name="Google Shape;101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4" name="Google Shape;101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5" name="Google Shape;101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6" name="Google Shape;101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17" name="Google Shape;1017;p45"/>
            <p:cNvGrpSpPr/>
            <p:nvPr/>
          </p:nvGrpSpPr>
          <p:grpSpPr>
            <a:xfrm rot="-2700000">
              <a:off x="1068569" y="395078"/>
              <a:ext cx="392671" cy="392671"/>
              <a:chOff x="458050" y="265600"/>
              <a:chExt cx="392675" cy="392675"/>
            </a:xfrm>
          </p:grpSpPr>
          <p:sp>
            <p:nvSpPr>
              <p:cNvPr id="1018" name="Google Shape;1018;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9" name="Google Shape;1019;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0" name="Google Shape;1020;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1" name="Google Shape;1021;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1022" name="Google Shape;1022;p45"/>
          <p:cNvGrpSpPr/>
          <p:nvPr/>
        </p:nvGrpSpPr>
        <p:grpSpPr>
          <a:xfrm>
            <a:off x="73672" y="4794975"/>
            <a:ext cx="274873" cy="274872"/>
            <a:chOff x="458050" y="265600"/>
            <a:chExt cx="392675" cy="392675"/>
          </a:xfrm>
        </p:grpSpPr>
        <p:sp>
          <p:nvSpPr>
            <p:cNvPr id="1023" name="Google Shape;102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4" name="Google Shape;102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5" name="Google Shape;102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6" name="Google Shape;102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27" name="Google Shape;1027;p45"/>
          <p:cNvGrpSpPr/>
          <p:nvPr/>
        </p:nvGrpSpPr>
        <p:grpSpPr>
          <a:xfrm>
            <a:off x="451601" y="4794966"/>
            <a:ext cx="274873" cy="274873"/>
            <a:chOff x="458050" y="265600"/>
            <a:chExt cx="392675" cy="392675"/>
          </a:xfrm>
        </p:grpSpPr>
        <p:sp>
          <p:nvSpPr>
            <p:cNvPr id="1028" name="Google Shape;1028;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9" name="Google Shape;1029;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0" name="Google Shape;1030;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1" name="Google Shape;1031;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32" name="Google Shape;1032;p45"/>
          <p:cNvGrpSpPr/>
          <p:nvPr/>
        </p:nvGrpSpPr>
        <p:grpSpPr>
          <a:xfrm>
            <a:off x="265751" y="4520104"/>
            <a:ext cx="274873" cy="274872"/>
            <a:chOff x="458050" y="265600"/>
            <a:chExt cx="392675" cy="392675"/>
          </a:xfrm>
        </p:grpSpPr>
        <p:sp>
          <p:nvSpPr>
            <p:cNvPr id="1033" name="Google Shape;103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4" name="Google Shape;103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5" name="Google Shape;103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6" name="Google Shape;103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ingle user layout - v3">
  <p:cSld name="CUSTOM_11">
    <p:bg>
      <p:bgPr>
        <a:solidFill>
          <a:schemeClr val="accent5"/>
        </a:solidFill>
        <a:effectLst/>
      </p:bgPr>
    </p:bg>
    <p:spTree>
      <p:nvGrpSpPr>
        <p:cNvPr id="1" name="Shape 1037"/>
        <p:cNvGrpSpPr/>
        <p:nvPr/>
      </p:nvGrpSpPr>
      <p:grpSpPr>
        <a:xfrm>
          <a:off x="0" y="0"/>
          <a:ext cx="0" cy="0"/>
          <a:chOff x="0" y="0"/>
          <a:chExt cx="0" cy="0"/>
        </a:xfrm>
      </p:grpSpPr>
      <p:sp>
        <p:nvSpPr>
          <p:cNvPr id="1038" name="Google Shape;1038;p46"/>
          <p:cNvSpPr txBox="1">
            <a:spLocks noGrp="1"/>
          </p:cNvSpPr>
          <p:nvPr>
            <p:ph type="title"/>
          </p:nvPr>
        </p:nvSpPr>
        <p:spPr>
          <a:xfrm>
            <a:off x="715025" y="269950"/>
            <a:ext cx="74682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a:endParaRPr/>
          </a:p>
        </p:txBody>
      </p:sp>
      <p:sp>
        <p:nvSpPr>
          <p:cNvPr id="1039" name="Google Shape;1039;p46"/>
          <p:cNvSpPr/>
          <p:nvPr/>
        </p:nvSpPr>
        <p:spPr>
          <a:xfrm>
            <a:off x="715025" y="892250"/>
            <a:ext cx="7541400" cy="3607500"/>
          </a:xfrm>
          <a:prstGeom prst="snip2DiagRect">
            <a:avLst>
              <a:gd name="adj1" fmla="val 0"/>
              <a:gd name="adj2" fmla="val 754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0" name="Google Shape;1040;p46"/>
          <p:cNvSpPr>
            <a:spLocks noGrp="1"/>
          </p:cNvSpPr>
          <p:nvPr>
            <p:ph type="pic" idx="2"/>
          </p:nvPr>
        </p:nvSpPr>
        <p:spPr>
          <a:xfrm>
            <a:off x="943800" y="1098900"/>
            <a:ext cx="2162700" cy="2521200"/>
          </a:xfrm>
          <a:prstGeom prst="snip1Rect">
            <a:avLst>
              <a:gd name="adj" fmla="val 16667"/>
            </a:avLst>
          </a:prstGeom>
          <a:noFill/>
          <a:ln>
            <a:noFill/>
          </a:ln>
        </p:spPr>
      </p:sp>
      <p:sp>
        <p:nvSpPr>
          <p:cNvPr id="1041" name="Google Shape;1041;p46"/>
          <p:cNvSpPr txBox="1">
            <a:spLocks noGrp="1"/>
          </p:cNvSpPr>
          <p:nvPr>
            <p:ph type="subTitle" idx="1"/>
          </p:nvPr>
        </p:nvSpPr>
        <p:spPr>
          <a:xfrm>
            <a:off x="943800" y="3737683"/>
            <a:ext cx="2389200" cy="2916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DM Sans Medium"/>
              <a:buNone/>
              <a:defRPr sz="1200">
                <a:solidFill>
                  <a:schemeClr val="dk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42" name="Google Shape;1042;p46"/>
          <p:cNvSpPr txBox="1">
            <a:spLocks noGrp="1"/>
          </p:cNvSpPr>
          <p:nvPr>
            <p:ph type="body" idx="3"/>
          </p:nvPr>
        </p:nvSpPr>
        <p:spPr>
          <a:xfrm>
            <a:off x="943800" y="4029278"/>
            <a:ext cx="2389200" cy="3774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3" name="Google Shape;1043;p46"/>
          <p:cNvSpPr txBox="1">
            <a:spLocks noGrp="1"/>
          </p:cNvSpPr>
          <p:nvPr>
            <p:ph type="body" idx="4"/>
          </p:nvPr>
        </p:nvSpPr>
        <p:spPr>
          <a:xfrm>
            <a:off x="3457450" y="1098900"/>
            <a:ext cx="4551900" cy="3109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4" name="Google Shape;1044;p46"/>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5" name="Google Shape;1045;p46"/>
          <p:cNvSpPr/>
          <p:nvPr/>
        </p:nvSpPr>
        <p:spPr>
          <a:xfrm rot="10800000">
            <a:off x="8141400" y="0"/>
            <a:ext cx="1002600" cy="8619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6" name="Google Shape;1046;p46"/>
          <p:cNvSpPr/>
          <p:nvPr/>
        </p:nvSpPr>
        <p:spPr>
          <a:xfrm>
            <a:off x="8588401" y="45796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47" name="Google Shape;1047;p46"/>
          <p:cNvGrpSpPr/>
          <p:nvPr/>
        </p:nvGrpSpPr>
        <p:grpSpPr>
          <a:xfrm>
            <a:off x="-307337" y="-123437"/>
            <a:ext cx="392675" cy="392675"/>
            <a:chOff x="458050" y="265600"/>
            <a:chExt cx="392675" cy="392675"/>
          </a:xfrm>
        </p:grpSpPr>
        <p:sp>
          <p:nvSpPr>
            <p:cNvPr id="1048" name="Google Shape;1048;p46"/>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9" name="Google Shape;1049;p46"/>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0" name="Google Shape;1050;p46"/>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1" name="Google Shape;1051;p46"/>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52" name="Google Shape;1052;p46"/>
          <p:cNvGrpSpPr/>
          <p:nvPr/>
        </p:nvGrpSpPr>
        <p:grpSpPr>
          <a:xfrm>
            <a:off x="232563" y="-123450"/>
            <a:ext cx="392675" cy="392675"/>
            <a:chOff x="458050" y="265600"/>
            <a:chExt cx="392675" cy="392675"/>
          </a:xfrm>
        </p:grpSpPr>
        <p:sp>
          <p:nvSpPr>
            <p:cNvPr id="1053" name="Google Shape;1053;p46"/>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4" name="Google Shape;1054;p46"/>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5" name="Google Shape;1055;p46"/>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6" name="Google Shape;1056;p46"/>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ntact us slide - v1">
  <p:cSld name="CUSTOM_8_1">
    <p:bg>
      <p:bgPr>
        <a:solidFill>
          <a:schemeClr val="accent1"/>
        </a:solidFill>
        <a:effectLst/>
      </p:bgPr>
    </p:bg>
    <p:spTree>
      <p:nvGrpSpPr>
        <p:cNvPr id="1" name="Shape 1057"/>
        <p:cNvGrpSpPr/>
        <p:nvPr/>
      </p:nvGrpSpPr>
      <p:grpSpPr>
        <a:xfrm>
          <a:off x="0" y="0"/>
          <a:ext cx="0" cy="0"/>
          <a:chOff x="0" y="0"/>
          <a:chExt cx="0" cy="0"/>
        </a:xfrm>
      </p:grpSpPr>
      <p:sp>
        <p:nvSpPr>
          <p:cNvPr id="1058" name="Google Shape;1058;p47"/>
          <p:cNvSpPr txBox="1">
            <a:spLocks noGrp="1"/>
          </p:cNvSpPr>
          <p:nvPr>
            <p:ph type="title"/>
          </p:nvPr>
        </p:nvSpPr>
        <p:spPr>
          <a:xfrm>
            <a:off x="3928625" y="707675"/>
            <a:ext cx="4903500" cy="458100"/>
          </a:xfrm>
          <a:prstGeom prst="rect">
            <a:avLst/>
          </a:prstGeom>
        </p:spPr>
        <p:txBody>
          <a:bodyPr spcFirstLastPara="1" wrap="square" lIns="0" tIns="0" rIns="0" bIns="0" anchor="b"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1059" name="Google Shape;1059;p47"/>
          <p:cNvSpPr>
            <a:spLocks noGrp="1"/>
          </p:cNvSpPr>
          <p:nvPr>
            <p:ph type="pic" idx="2"/>
          </p:nvPr>
        </p:nvSpPr>
        <p:spPr>
          <a:xfrm>
            <a:off x="-8250" y="0"/>
            <a:ext cx="3030300" cy="5143500"/>
          </a:xfrm>
          <a:prstGeom prst="snip2DiagRect">
            <a:avLst>
              <a:gd name="adj1" fmla="val 0"/>
              <a:gd name="adj2" fmla="val 16667"/>
            </a:avLst>
          </a:prstGeom>
          <a:noFill/>
          <a:ln>
            <a:noFill/>
          </a:ln>
        </p:spPr>
      </p:sp>
      <p:sp>
        <p:nvSpPr>
          <p:cNvPr id="1060" name="Google Shape;1060;p47"/>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61" name="Google Shape;1061;p47"/>
          <p:cNvGrpSpPr/>
          <p:nvPr/>
        </p:nvGrpSpPr>
        <p:grpSpPr>
          <a:xfrm>
            <a:off x="8137738" y="-49687"/>
            <a:ext cx="392675" cy="392675"/>
            <a:chOff x="458050" y="265600"/>
            <a:chExt cx="392675" cy="392675"/>
          </a:xfrm>
        </p:grpSpPr>
        <p:sp>
          <p:nvSpPr>
            <p:cNvPr id="1062" name="Google Shape;1062;p4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3" name="Google Shape;1063;p4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4" name="Google Shape;1064;p4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5" name="Google Shape;1065;p4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66" name="Google Shape;1066;p47"/>
          <p:cNvGrpSpPr/>
          <p:nvPr/>
        </p:nvGrpSpPr>
        <p:grpSpPr>
          <a:xfrm>
            <a:off x="8677638" y="-49700"/>
            <a:ext cx="392675" cy="392675"/>
            <a:chOff x="458050" y="265600"/>
            <a:chExt cx="392675" cy="392675"/>
          </a:xfrm>
        </p:grpSpPr>
        <p:sp>
          <p:nvSpPr>
            <p:cNvPr id="1067" name="Google Shape;1067;p4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8" name="Google Shape;1068;p4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9" name="Google Shape;1069;p4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0" name="Google Shape;1070;p4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71" name="Google Shape;1071;p47"/>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2" name="Google Shape;1072;p47"/>
          <p:cNvSpPr/>
          <p:nvPr/>
        </p:nvSpPr>
        <p:spPr>
          <a:xfrm>
            <a:off x="3928625" y="2664663"/>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3" name="Google Shape;1073;p47"/>
          <p:cNvSpPr/>
          <p:nvPr/>
        </p:nvSpPr>
        <p:spPr>
          <a:xfrm>
            <a:off x="3928625" y="1748800"/>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4" name="Google Shape;1074;p47"/>
          <p:cNvSpPr/>
          <p:nvPr/>
        </p:nvSpPr>
        <p:spPr>
          <a:xfrm>
            <a:off x="3928625" y="35805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1075" name="Google Shape;1075;p47"/>
          <p:cNvPicPr preferRelativeResize="0"/>
          <p:nvPr/>
        </p:nvPicPr>
        <p:blipFill>
          <a:blip r:embed="rId2">
            <a:alphaModFix/>
          </a:blip>
          <a:stretch>
            <a:fillRect/>
          </a:stretch>
        </p:blipFill>
        <p:spPr>
          <a:xfrm>
            <a:off x="3973750" y="1775025"/>
            <a:ext cx="198350" cy="198350"/>
          </a:xfrm>
          <a:prstGeom prst="rect">
            <a:avLst/>
          </a:prstGeom>
          <a:noFill/>
          <a:ln>
            <a:noFill/>
          </a:ln>
        </p:spPr>
      </p:pic>
      <p:pic>
        <p:nvPicPr>
          <p:cNvPr id="1076" name="Google Shape;1076;p47"/>
          <p:cNvPicPr preferRelativeResize="0"/>
          <p:nvPr/>
        </p:nvPicPr>
        <p:blipFill>
          <a:blip r:embed="rId3">
            <a:alphaModFix/>
          </a:blip>
          <a:stretch>
            <a:fillRect/>
          </a:stretch>
        </p:blipFill>
        <p:spPr>
          <a:xfrm>
            <a:off x="3981600" y="3614593"/>
            <a:ext cx="182650" cy="182650"/>
          </a:xfrm>
          <a:prstGeom prst="rect">
            <a:avLst/>
          </a:prstGeom>
          <a:noFill/>
          <a:ln>
            <a:noFill/>
          </a:ln>
        </p:spPr>
      </p:pic>
      <p:pic>
        <p:nvPicPr>
          <p:cNvPr id="1077" name="Google Shape;1077;p47"/>
          <p:cNvPicPr preferRelativeResize="0"/>
          <p:nvPr/>
        </p:nvPicPr>
        <p:blipFill>
          <a:blip r:embed="rId4">
            <a:alphaModFix/>
          </a:blip>
          <a:stretch>
            <a:fillRect/>
          </a:stretch>
        </p:blipFill>
        <p:spPr>
          <a:xfrm>
            <a:off x="3973749" y="2690899"/>
            <a:ext cx="198350" cy="198326"/>
          </a:xfrm>
          <a:prstGeom prst="rect">
            <a:avLst/>
          </a:prstGeom>
          <a:noFill/>
          <a:ln>
            <a:noFill/>
          </a:ln>
        </p:spPr>
      </p:pic>
      <p:sp>
        <p:nvSpPr>
          <p:cNvPr id="1078" name="Google Shape;1078;p47"/>
          <p:cNvSpPr txBox="1">
            <a:spLocks noGrp="1"/>
          </p:cNvSpPr>
          <p:nvPr>
            <p:ph type="body" idx="1"/>
          </p:nvPr>
        </p:nvSpPr>
        <p:spPr>
          <a:xfrm>
            <a:off x="4316900" y="1999600"/>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79" name="Google Shape;1079;p47"/>
          <p:cNvSpPr txBox="1">
            <a:spLocks noGrp="1"/>
          </p:cNvSpPr>
          <p:nvPr>
            <p:ph type="body" idx="3"/>
          </p:nvPr>
        </p:nvSpPr>
        <p:spPr>
          <a:xfrm>
            <a:off x="4316900" y="2957975"/>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80" name="Google Shape;1080;p47"/>
          <p:cNvSpPr txBox="1">
            <a:spLocks noGrp="1"/>
          </p:cNvSpPr>
          <p:nvPr>
            <p:ph type="body" idx="4"/>
          </p:nvPr>
        </p:nvSpPr>
        <p:spPr>
          <a:xfrm>
            <a:off x="4316900" y="3862726"/>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81" name="Google Shape;1081;p47"/>
          <p:cNvSpPr txBox="1"/>
          <p:nvPr/>
        </p:nvSpPr>
        <p:spPr>
          <a:xfrm>
            <a:off x="4316900" y="1748800"/>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082" name="Google Shape;1082;p47"/>
          <p:cNvSpPr txBox="1"/>
          <p:nvPr/>
        </p:nvSpPr>
        <p:spPr>
          <a:xfrm>
            <a:off x="4316900" y="2664675"/>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083" name="Google Shape;1083;p47"/>
          <p:cNvSpPr txBox="1"/>
          <p:nvPr/>
        </p:nvSpPr>
        <p:spPr>
          <a:xfrm>
            <a:off x="4316900" y="3580550"/>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ntact us slide - v3">
  <p:cSld name="CUSTOM_8_2">
    <p:bg>
      <p:bgPr>
        <a:solidFill>
          <a:schemeClr val="accent1"/>
        </a:solidFill>
        <a:effectLst/>
      </p:bgPr>
    </p:bg>
    <p:spTree>
      <p:nvGrpSpPr>
        <p:cNvPr id="1" name="Shape 1084"/>
        <p:cNvGrpSpPr/>
        <p:nvPr/>
      </p:nvGrpSpPr>
      <p:grpSpPr>
        <a:xfrm>
          <a:off x="0" y="0"/>
          <a:ext cx="0" cy="0"/>
          <a:chOff x="0" y="0"/>
          <a:chExt cx="0" cy="0"/>
        </a:xfrm>
      </p:grpSpPr>
      <p:sp>
        <p:nvSpPr>
          <p:cNvPr id="1085" name="Google Shape;1085;p48"/>
          <p:cNvSpPr txBox="1">
            <a:spLocks noGrp="1"/>
          </p:cNvSpPr>
          <p:nvPr>
            <p:ph type="title"/>
          </p:nvPr>
        </p:nvSpPr>
        <p:spPr>
          <a:xfrm>
            <a:off x="3928625" y="822800"/>
            <a:ext cx="4903500" cy="458100"/>
          </a:xfrm>
          <a:prstGeom prst="rect">
            <a:avLst/>
          </a:prstGeom>
        </p:spPr>
        <p:txBody>
          <a:bodyPr spcFirstLastPara="1" wrap="square" lIns="0" tIns="0" rIns="0" bIns="0" anchor="b"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1086" name="Google Shape;1086;p48"/>
          <p:cNvSpPr>
            <a:spLocks noGrp="1"/>
          </p:cNvSpPr>
          <p:nvPr>
            <p:ph type="pic" idx="2"/>
          </p:nvPr>
        </p:nvSpPr>
        <p:spPr>
          <a:xfrm>
            <a:off x="-8250" y="0"/>
            <a:ext cx="3030300" cy="5143500"/>
          </a:xfrm>
          <a:prstGeom prst="snip2DiagRect">
            <a:avLst>
              <a:gd name="adj1" fmla="val 0"/>
              <a:gd name="adj2" fmla="val 16667"/>
            </a:avLst>
          </a:prstGeom>
          <a:noFill/>
          <a:ln>
            <a:noFill/>
          </a:ln>
        </p:spPr>
      </p:sp>
      <p:sp>
        <p:nvSpPr>
          <p:cNvPr id="1087" name="Google Shape;1087;p48"/>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88" name="Google Shape;1088;p48"/>
          <p:cNvGrpSpPr/>
          <p:nvPr/>
        </p:nvGrpSpPr>
        <p:grpSpPr>
          <a:xfrm>
            <a:off x="8137738" y="-49687"/>
            <a:ext cx="392675" cy="392675"/>
            <a:chOff x="458050" y="265600"/>
            <a:chExt cx="392675" cy="392675"/>
          </a:xfrm>
        </p:grpSpPr>
        <p:sp>
          <p:nvSpPr>
            <p:cNvPr id="1089" name="Google Shape;1089;p4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0" name="Google Shape;1090;p4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1" name="Google Shape;1091;p4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2" name="Google Shape;1092;p4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93" name="Google Shape;1093;p48"/>
          <p:cNvGrpSpPr/>
          <p:nvPr/>
        </p:nvGrpSpPr>
        <p:grpSpPr>
          <a:xfrm>
            <a:off x="8677638" y="-49700"/>
            <a:ext cx="392675" cy="392675"/>
            <a:chOff x="458050" y="265600"/>
            <a:chExt cx="392675" cy="392675"/>
          </a:xfrm>
        </p:grpSpPr>
        <p:sp>
          <p:nvSpPr>
            <p:cNvPr id="1094" name="Google Shape;1094;p4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5" name="Google Shape;1095;p4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6" name="Google Shape;1096;p4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7" name="Google Shape;1097;p4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98" name="Google Shape;1098;p48"/>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9" name="Google Shape;1099;p48"/>
          <p:cNvSpPr/>
          <p:nvPr/>
        </p:nvSpPr>
        <p:spPr>
          <a:xfrm>
            <a:off x="3931600" y="19281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0" name="Google Shape;1100;p48"/>
          <p:cNvSpPr/>
          <p:nvPr/>
        </p:nvSpPr>
        <p:spPr>
          <a:xfrm>
            <a:off x="6114375" y="19281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1" name="Google Shape;1101;p48"/>
          <p:cNvSpPr/>
          <p:nvPr/>
        </p:nvSpPr>
        <p:spPr>
          <a:xfrm>
            <a:off x="3931600" y="338167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2" name="Google Shape;1102;p48"/>
          <p:cNvSpPr/>
          <p:nvPr/>
        </p:nvSpPr>
        <p:spPr>
          <a:xfrm>
            <a:off x="6114375" y="338167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1103" name="Google Shape;1103;p48"/>
          <p:cNvPicPr preferRelativeResize="0"/>
          <p:nvPr/>
        </p:nvPicPr>
        <p:blipFill>
          <a:blip r:embed="rId2">
            <a:alphaModFix/>
          </a:blip>
          <a:stretch>
            <a:fillRect/>
          </a:stretch>
        </p:blipFill>
        <p:spPr>
          <a:xfrm>
            <a:off x="3976725" y="3407900"/>
            <a:ext cx="198350" cy="198350"/>
          </a:xfrm>
          <a:prstGeom prst="rect">
            <a:avLst/>
          </a:prstGeom>
          <a:noFill/>
          <a:ln>
            <a:noFill/>
          </a:ln>
        </p:spPr>
      </p:pic>
      <p:pic>
        <p:nvPicPr>
          <p:cNvPr id="1104" name="Google Shape;1104;p48"/>
          <p:cNvPicPr preferRelativeResize="0"/>
          <p:nvPr/>
        </p:nvPicPr>
        <p:blipFill>
          <a:blip r:embed="rId3">
            <a:alphaModFix/>
          </a:blip>
          <a:stretch>
            <a:fillRect/>
          </a:stretch>
        </p:blipFill>
        <p:spPr>
          <a:xfrm>
            <a:off x="6167350" y="3415743"/>
            <a:ext cx="182650" cy="182650"/>
          </a:xfrm>
          <a:prstGeom prst="rect">
            <a:avLst/>
          </a:prstGeom>
          <a:noFill/>
          <a:ln>
            <a:noFill/>
          </a:ln>
        </p:spPr>
      </p:pic>
      <p:pic>
        <p:nvPicPr>
          <p:cNvPr id="1105" name="Google Shape;1105;p48"/>
          <p:cNvPicPr preferRelativeResize="0"/>
          <p:nvPr/>
        </p:nvPicPr>
        <p:blipFill>
          <a:blip r:embed="rId4">
            <a:alphaModFix/>
          </a:blip>
          <a:stretch>
            <a:fillRect/>
          </a:stretch>
        </p:blipFill>
        <p:spPr>
          <a:xfrm>
            <a:off x="3985347" y="1962963"/>
            <a:ext cx="181100" cy="181124"/>
          </a:xfrm>
          <a:prstGeom prst="rect">
            <a:avLst/>
          </a:prstGeom>
          <a:noFill/>
          <a:ln>
            <a:noFill/>
          </a:ln>
        </p:spPr>
      </p:pic>
      <p:pic>
        <p:nvPicPr>
          <p:cNvPr id="1106" name="Google Shape;1106;p48"/>
          <p:cNvPicPr preferRelativeResize="0"/>
          <p:nvPr/>
        </p:nvPicPr>
        <p:blipFill>
          <a:blip r:embed="rId5">
            <a:alphaModFix/>
          </a:blip>
          <a:stretch>
            <a:fillRect/>
          </a:stretch>
        </p:blipFill>
        <p:spPr>
          <a:xfrm>
            <a:off x="6159499" y="1954362"/>
            <a:ext cx="198350" cy="198326"/>
          </a:xfrm>
          <a:prstGeom prst="rect">
            <a:avLst/>
          </a:prstGeom>
          <a:noFill/>
          <a:ln>
            <a:noFill/>
          </a:ln>
        </p:spPr>
      </p:pic>
      <p:sp>
        <p:nvSpPr>
          <p:cNvPr id="1107" name="Google Shape;1107;p48"/>
          <p:cNvSpPr txBox="1">
            <a:spLocks noGrp="1"/>
          </p:cNvSpPr>
          <p:nvPr>
            <p:ph type="body" idx="1"/>
          </p:nvPr>
        </p:nvSpPr>
        <p:spPr>
          <a:xfrm>
            <a:off x="4319875" y="221835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08" name="Google Shape;1108;p48"/>
          <p:cNvSpPr txBox="1">
            <a:spLocks noGrp="1"/>
          </p:cNvSpPr>
          <p:nvPr>
            <p:ph type="body" idx="3"/>
          </p:nvPr>
        </p:nvSpPr>
        <p:spPr>
          <a:xfrm>
            <a:off x="6502650" y="221835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09" name="Google Shape;1109;p48"/>
          <p:cNvSpPr txBox="1">
            <a:spLocks noGrp="1"/>
          </p:cNvSpPr>
          <p:nvPr>
            <p:ph type="body" idx="4"/>
          </p:nvPr>
        </p:nvSpPr>
        <p:spPr>
          <a:xfrm>
            <a:off x="4319875" y="370090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10" name="Google Shape;1110;p48"/>
          <p:cNvSpPr txBox="1">
            <a:spLocks noGrp="1"/>
          </p:cNvSpPr>
          <p:nvPr>
            <p:ph type="body" idx="5"/>
          </p:nvPr>
        </p:nvSpPr>
        <p:spPr>
          <a:xfrm>
            <a:off x="6502650" y="370090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11" name="Google Shape;1111;p48"/>
          <p:cNvSpPr txBox="1"/>
          <p:nvPr/>
        </p:nvSpPr>
        <p:spPr>
          <a:xfrm>
            <a:off x="4319875" y="192812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Address</a:t>
            </a:r>
            <a:endParaRPr sz="1200">
              <a:solidFill>
                <a:schemeClr val="accent6"/>
              </a:solidFill>
              <a:latin typeface="DM Sans Medium"/>
              <a:ea typeface="DM Sans Medium"/>
              <a:cs typeface="DM Sans Medium"/>
              <a:sym typeface="DM Sans Medium"/>
            </a:endParaRPr>
          </a:p>
        </p:txBody>
      </p:sp>
      <p:sp>
        <p:nvSpPr>
          <p:cNvPr id="1112" name="Google Shape;1112;p48"/>
          <p:cNvSpPr txBox="1"/>
          <p:nvPr/>
        </p:nvSpPr>
        <p:spPr>
          <a:xfrm>
            <a:off x="6502650" y="192812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113" name="Google Shape;1113;p48"/>
          <p:cNvSpPr txBox="1"/>
          <p:nvPr/>
        </p:nvSpPr>
        <p:spPr>
          <a:xfrm>
            <a:off x="4319875" y="338167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114" name="Google Shape;1114;p48"/>
          <p:cNvSpPr txBox="1"/>
          <p:nvPr/>
        </p:nvSpPr>
        <p:spPr>
          <a:xfrm>
            <a:off x="6502650" y="338167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Multiple Quiz Options 4 v1">
  <p:cSld name="CUSTOM_29_2">
    <p:spTree>
      <p:nvGrpSpPr>
        <p:cNvPr id="1" name="Shape 1115"/>
        <p:cNvGrpSpPr/>
        <p:nvPr/>
      </p:nvGrpSpPr>
      <p:grpSpPr>
        <a:xfrm>
          <a:off x="0" y="0"/>
          <a:ext cx="0" cy="0"/>
          <a:chOff x="0" y="0"/>
          <a:chExt cx="0" cy="0"/>
        </a:xfrm>
      </p:grpSpPr>
      <p:sp>
        <p:nvSpPr>
          <p:cNvPr id="1116" name="Google Shape;1116;p49"/>
          <p:cNvSpPr txBox="1">
            <a:spLocks noGrp="1"/>
          </p:cNvSpPr>
          <p:nvPr>
            <p:ph type="title"/>
          </p:nvPr>
        </p:nvSpPr>
        <p:spPr>
          <a:xfrm>
            <a:off x="379400" y="559050"/>
            <a:ext cx="8198400" cy="863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117" name="Google Shape;1117;p49"/>
          <p:cNvSpPr/>
          <p:nvPr/>
        </p:nvSpPr>
        <p:spPr>
          <a:xfrm>
            <a:off x="379400" y="2520575"/>
            <a:ext cx="8154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18" name="Google Shape;1118;p49"/>
          <p:cNvSpPr/>
          <p:nvPr/>
        </p:nvSpPr>
        <p:spPr>
          <a:xfrm>
            <a:off x="4581475" y="2520575"/>
            <a:ext cx="8154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19" name="Google Shape;1119;p49"/>
          <p:cNvSpPr/>
          <p:nvPr/>
        </p:nvSpPr>
        <p:spPr>
          <a:xfrm>
            <a:off x="379400" y="3705550"/>
            <a:ext cx="8154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20" name="Google Shape;1120;p49"/>
          <p:cNvSpPr/>
          <p:nvPr/>
        </p:nvSpPr>
        <p:spPr>
          <a:xfrm>
            <a:off x="4581475" y="3705550"/>
            <a:ext cx="8154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21" name="Google Shape;1121;p49"/>
          <p:cNvSpPr txBox="1">
            <a:spLocks noGrp="1"/>
          </p:cNvSpPr>
          <p:nvPr>
            <p:ph type="body" idx="1"/>
          </p:nvPr>
        </p:nvSpPr>
        <p:spPr>
          <a:xfrm>
            <a:off x="1321375" y="26201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2" name="Google Shape;1122;p49"/>
          <p:cNvSpPr txBox="1">
            <a:spLocks noGrp="1"/>
          </p:cNvSpPr>
          <p:nvPr>
            <p:ph type="body" idx="2"/>
          </p:nvPr>
        </p:nvSpPr>
        <p:spPr>
          <a:xfrm>
            <a:off x="5523450" y="26201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3" name="Google Shape;1123;p49"/>
          <p:cNvSpPr txBox="1">
            <a:spLocks noGrp="1"/>
          </p:cNvSpPr>
          <p:nvPr>
            <p:ph type="body" idx="3"/>
          </p:nvPr>
        </p:nvSpPr>
        <p:spPr>
          <a:xfrm>
            <a:off x="1321375" y="38185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4" name="Google Shape;1124;p49"/>
          <p:cNvSpPr txBox="1">
            <a:spLocks noGrp="1"/>
          </p:cNvSpPr>
          <p:nvPr>
            <p:ph type="body" idx="4"/>
          </p:nvPr>
        </p:nvSpPr>
        <p:spPr>
          <a:xfrm>
            <a:off x="5523450" y="38185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5" name="Google Shape;1125;p49"/>
          <p:cNvSpPr txBox="1">
            <a:spLocks noGrp="1"/>
          </p:cNvSpPr>
          <p:nvPr>
            <p:ph type="subTitle" idx="5"/>
          </p:nvPr>
        </p:nvSpPr>
        <p:spPr>
          <a:xfrm>
            <a:off x="542300" y="26695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6" name="Google Shape;1126;p49"/>
          <p:cNvSpPr txBox="1">
            <a:spLocks noGrp="1"/>
          </p:cNvSpPr>
          <p:nvPr>
            <p:ph type="subTitle" idx="6"/>
          </p:nvPr>
        </p:nvSpPr>
        <p:spPr>
          <a:xfrm>
            <a:off x="4744375" y="26695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7" name="Google Shape;1127;p49"/>
          <p:cNvSpPr txBox="1">
            <a:spLocks noGrp="1"/>
          </p:cNvSpPr>
          <p:nvPr>
            <p:ph type="subTitle" idx="7"/>
          </p:nvPr>
        </p:nvSpPr>
        <p:spPr>
          <a:xfrm>
            <a:off x="542300" y="38679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8" name="Google Shape;1128;p49"/>
          <p:cNvSpPr txBox="1">
            <a:spLocks noGrp="1"/>
          </p:cNvSpPr>
          <p:nvPr>
            <p:ph type="subTitle" idx="8"/>
          </p:nvPr>
        </p:nvSpPr>
        <p:spPr>
          <a:xfrm>
            <a:off x="4744375" y="38679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9" name="Google Shape;1129;p49"/>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30" name="Google Shape;1130;p49"/>
          <p:cNvGrpSpPr/>
          <p:nvPr/>
        </p:nvGrpSpPr>
        <p:grpSpPr>
          <a:xfrm>
            <a:off x="8137738" y="-49687"/>
            <a:ext cx="392675" cy="392675"/>
            <a:chOff x="458050" y="265600"/>
            <a:chExt cx="392675" cy="392675"/>
          </a:xfrm>
        </p:grpSpPr>
        <p:sp>
          <p:nvSpPr>
            <p:cNvPr id="1131" name="Google Shape;1131;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2" name="Google Shape;1132;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3" name="Google Shape;1133;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4" name="Google Shape;1134;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35" name="Google Shape;1135;p49"/>
          <p:cNvGrpSpPr/>
          <p:nvPr/>
        </p:nvGrpSpPr>
        <p:grpSpPr>
          <a:xfrm>
            <a:off x="8677638" y="-49700"/>
            <a:ext cx="392675" cy="392675"/>
            <a:chOff x="458050" y="265600"/>
            <a:chExt cx="392675" cy="392675"/>
          </a:xfrm>
        </p:grpSpPr>
        <p:sp>
          <p:nvSpPr>
            <p:cNvPr id="1136" name="Google Shape;1136;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7" name="Google Shape;1137;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8" name="Google Shape;1138;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9" name="Google Shape;1139;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40" name="Google Shape;1140;p49"/>
          <p:cNvSpPr/>
          <p:nvPr/>
        </p:nvSpPr>
        <p:spPr>
          <a:xfrm>
            <a:off x="-772574"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1" name="Google Shape;1141;p49"/>
          <p:cNvSpPr/>
          <p:nvPr/>
        </p:nvSpPr>
        <p:spPr>
          <a:xfrm rot="10800000">
            <a:off x="7786750" y="-3673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42" name="Google Shape;1142;p49"/>
          <p:cNvGrpSpPr/>
          <p:nvPr/>
        </p:nvGrpSpPr>
        <p:grpSpPr>
          <a:xfrm>
            <a:off x="8290138" y="102713"/>
            <a:ext cx="392675" cy="392675"/>
            <a:chOff x="458050" y="265600"/>
            <a:chExt cx="392675" cy="392675"/>
          </a:xfrm>
        </p:grpSpPr>
        <p:sp>
          <p:nvSpPr>
            <p:cNvPr id="1143" name="Google Shape;1143;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4" name="Google Shape;1144;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5" name="Google Shape;1145;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6" name="Google Shape;1146;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47" name="Google Shape;1147;p49"/>
          <p:cNvGrpSpPr/>
          <p:nvPr/>
        </p:nvGrpSpPr>
        <p:grpSpPr>
          <a:xfrm>
            <a:off x="8830038" y="102700"/>
            <a:ext cx="392675" cy="392675"/>
            <a:chOff x="458050" y="265600"/>
            <a:chExt cx="392675" cy="392675"/>
          </a:xfrm>
        </p:grpSpPr>
        <p:sp>
          <p:nvSpPr>
            <p:cNvPr id="1148" name="Google Shape;1148;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9" name="Google Shape;1149;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0" name="Google Shape;1150;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1" name="Google Shape;1151;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52" name="Google Shape;1152;p49"/>
          <p:cNvSpPr/>
          <p:nvPr/>
        </p:nvSpPr>
        <p:spPr>
          <a:xfrm>
            <a:off x="-620174" y="47833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extLst>
    <p:ext uri="{DCECCB84-F9BA-43D5-87BE-67443E8EF086}">
      <p15:sldGuideLst xmlns:p15="http://schemas.microsoft.com/office/powerpoint/2012/main">
        <p15:guide id="1" orient="horz" pos="1763">
          <p15:clr>
            <a:srgbClr val="E46962"/>
          </p15:clr>
        </p15:guide>
        <p15:guide id="2" orient="horz" pos="1017">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Multiple Quiz Options 4 v2">
  <p:cSld name="CUSTOM_29_1">
    <p:spTree>
      <p:nvGrpSpPr>
        <p:cNvPr id="1" name="Shape 1153"/>
        <p:cNvGrpSpPr/>
        <p:nvPr/>
      </p:nvGrpSpPr>
      <p:grpSpPr>
        <a:xfrm>
          <a:off x="0" y="0"/>
          <a:ext cx="0" cy="0"/>
          <a:chOff x="0" y="0"/>
          <a:chExt cx="0" cy="0"/>
        </a:xfrm>
      </p:grpSpPr>
      <p:sp>
        <p:nvSpPr>
          <p:cNvPr id="1154" name="Google Shape;1154;p50"/>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55" name="Google Shape;1155;p50"/>
          <p:cNvGrpSpPr/>
          <p:nvPr/>
        </p:nvGrpSpPr>
        <p:grpSpPr>
          <a:xfrm>
            <a:off x="7939157" y="-559388"/>
            <a:ext cx="1572280" cy="1572280"/>
            <a:chOff x="987244" y="313753"/>
            <a:chExt cx="555321" cy="555321"/>
          </a:xfrm>
        </p:grpSpPr>
        <p:grpSp>
          <p:nvGrpSpPr>
            <p:cNvPr id="1156" name="Google Shape;1156;p50"/>
            <p:cNvGrpSpPr/>
            <p:nvPr/>
          </p:nvGrpSpPr>
          <p:grpSpPr>
            <a:xfrm>
              <a:off x="1068575" y="395075"/>
              <a:ext cx="392675" cy="392675"/>
              <a:chOff x="458050" y="265600"/>
              <a:chExt cx="392675" cy="392675"/>
            </a:xfrm>
          </p:grpSpPr>
          <p:sp>
            <p:nvSpPr>
              <p:cNvPr id="1157" name="Google Shape;1157;p5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8" name="Google Shape;1158;p5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9" name="Google Shape;1159;p5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0" name="Google Shape;1160;p5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61" name="Google Shape;1161;p50"/>
            <p:cNvGrpSpPr/>
            <p:nvPr/>
          </p:nvGrpSpPr>
          <p:grpSpPr>
            <a:xfrm rot="-2700000">
              <a:off x="1068569" y="395078"/>
              <a:ext cx="392671" cy="392671"/>
              <a:chOff x="458050" y="265600"/>
              <a:chExt cx="392675" cy="392675"/>
            </a:xfrm>
          </p:grpSpPr>
          <p:sp>
            <p:nvSpPr>
              <p:cNvPr id="1162" name="Google Shape;1162;p5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3" name="Google Shape;1163;p5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4" name="Google Shape;1164;p5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5" name="Google Shape;1165;p5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166" name="Google Shape;1166;p50"/>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67" name="Google Shape;1167;p50"/>
          <p:cNvGrpSpPr/>
          <p:nvPr/>
        </p:nvGrpSpPr>
        <p:grpSpPr>
          <a:xfrm rot="5400000">
            <a:off x="4164913" y="48982"/>
            <a:ext cx="230579" cy="230579"/>
            <a:chOff x="458050" y="265600"/>
            <a:chExt cx="392675" cy="392675"/>
          </a:xfrm>
        </p:grpSpPr>
        <p:sp>
          <p:nvSpPr>
            <p:cNvPr id="1168" name="Google Shape;1168;p5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9" name="Google Shape;1169;p5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0" name="Google Shape;1170;p5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1" name="Google Shape;1171;p5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72" name="Google Shape;1172;p50"/>
          <p:cNvGrpSpPr/>
          <p:nvPr/>
        </p:nvGrpSpPr>
        <p:grpSpPr>
          <a:xfrm rot="5400000">
            <a:off x="3985952" y="276513"/>
            <a:ext cx="230579" cy="230579"/>
            <a:chOff x="458050" y="265600"/>
            <a:chExt cx="392675" cy="392675"/>
          </a:xfrm>
        </p:grpSpPr>
        <p:sp>
          <p:nvSpPr>
            <p:cNvPr id="1173" name="Google Shape;1173;p5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4" name="Google Shape;1174;p5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5" name="Google Shape;1175;p5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6" name="Google Shape;1176;p5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77" name="Google Shape;1177;p50"/>
          <p:cNvGrpSpPr/>
          <p:nvPr/>
        </p:nvGrpSpPr>
        <p:grpSpPr>
          <a:xfrm rot="5400000">
            <a:off x="44813" y="4583832"/>
            <a:ext cx="230579" cy="230579"/>
            <a:chOff x="458050" y="265600"/>
            <a:chExt cx="392675" cy="392675"/>
          </a:xfrm>
        </p:grpSpPr>
        <p:sp>
          <p:nvSpPr>
            <p:cNvPr id="1178" name="Google Shape;1178;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9" name="Google Shape;1179;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0" name="Google Shape;1180;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1" name="Google Shape;1181;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82" name="Google Shape;1182;p50"/>
          <p:cNvGrpSpPr/>
          <p:nvPr/>
        </p:nvGrpSpPr>
        <p:grpSpPr>
          <a:xfrm rot="5400000">
            <a:off x="44827" y="4857688"/>
            <a:ext cx="230579" cy="230579"/>
            <a:chOff x="458050" y="265600"/>
            <a:chExt cx="392675" cy="392675"/>
          </a:xfrm>
        </p:grpSpPr>
        <p:sp>
          <p:nvSpPr>
            <p:cNvPr id="1183" name="Google Shape;1183;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4" name="Google Shape;1184;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5" name="Google Shape;1185;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6" name="Google Shape;1186;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87" name="Google Shape;1187;p50"/>
          <p:cNvGrpSpPr/>
          <p:nvPr/>
        </p:nvGrpSpPr>
        <p:grpSpPr>
          <a:xfrm rot="5400000">
            <a:off x="275388" y="4742007"/>
            <a:ext cx="230579" cy="230579"/>
            <a:chOff x="458050" y="265600"/>
            <a:chExt cx="392675" cy="392675"/>
          </a:xfrm>
        </p:grpSpPr>
        <p:sp>
          <p:nvSpPr>
            <p:cNvPr id="1188" name="Google Shape;1188;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9" name="Google Shape;1189;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0" name="Google Shape;1190;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1" name="Google Shape;1191;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92" name="Google Shape;1192;p50"/>
          <p:cNvGrpSpPr/>
          <p:nvPr/>
        </p:nvGrpSpPr>
        <p:grpSpPr>
          <a:xfrm rot="5400000">
            <a:off x="275402" y="5015863"/>
            <a:ext cx="230579" cy="230579"/>
            <a:chOff x="458050" y="265600"/>
            <a:chExt cx="392675" cy="392675"/>
          </a:xfrm>
        </p:grpSpPr>
        <p:sp>
          <p:nvSpPr>
            <p:cNvPr id="1193" name="Google Shape;1193;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4" name="Google Shape;1194;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5" name="Google Shape;1195;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6" name="Google Shape;1196;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97" name="Google Shape;1197;p50"/>
          <p:cNvSpPr txBox="1">
            <a:spLocks noGrp="1"/>
          </p:cNvSpPr>
          <p:nvPr>
            <p:ph type="title"/>
          </p:nvPr>
        </p:nvSpPr>
        <p:spPr>
          <a:xfrm>
            <a:off x="566250" y="2285400"/>
            <a:ext cx="31836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198" name="Google Shape;1198;p50"/>
          <p:cNvSpPr/>
          <p:nvPr/>
        </p:nvSpPr>
        <p:spPr>
          <a:xfrm>
            <a:off x="5224525" y="69937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199" name="Google Shape;1199;p50"/>
          <p:cNvSpPr/>
          <p:nvPr/>
        </p:nvSpPr>
        <p:spPr>
          <a:xfrm>
            <a:off x="5224525" y="1704125"/>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0" name="Google Shape;1200;p50"/>
          <p:cNvSpPr/>
          <p:nvPr/>
        </p:nvSpPr>
        <p:spPr>
          <a:xfrm>
            <a:off x="5224525" y="27088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1" name="Google Shape;1201;p50"/>
          <p:cNvSpPr/>
          <p:nvPr/>
        </p:nvSpPr>
        <p:spPr>
          <a:xfrm>
            <a:off x="5224525" y="3713625"/>
            <a:ext cx="26046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2" name="Google Shape;1202;p50"/>
          <p:cNvSpPr txBox="1">
            <a:spLocks noGrp="1"/>
          </p:cNvSpPr>
          <p:nvPr>
            <p:ph type="body" idx="1"/>
          </p:nvPr>
        </p:nvSpPr>
        <p:spPr>
          <a:xfrm>
            <a:off x="5862914" y="8252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3" name="Google Shape;1203;p50"/>
          <p:cNvSpPr txBox="1">
            <a:spLocks noGrp="1"/>
          </p:cNvSpPr>
          <p:nvPr>
            <p:ph type="body" idx="2"/>
          </p:nvPr>
        </p:nvSpPr>
        <p:spPr>
          <a:xfrm>
            <a:off x="5860050" y="18274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4" name="Google Shape;1204;p50"/>
          <p:cNvSpPr txBox="1">
            <a:spLocks noGrp="1"/>
          </p:cNvSpPr>
          <p:nvPr>
            <p:ph type="body" idx="3"/>
          </p:nvPr>
        </p:nvSpPr>
        <p:spPr>
          <a:xfrm>
            <a:off x="5860050" y="28451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5" name="Google Shape;1205;p50"/>
          <p:cNvSpPr txBox="1">
            <a:spLocks noGrp="1"/>
          </p:cNvSpPr>
          <p:nvPr>
            <p:ph type="body" idx="4"/>
          </p:nvPr>
        </p:nvSpPr>
        <p:spPr>
          <a:xfrm>
            <a:off x="5860050" y="38369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6" name="Google Shape;1206;p50"/>
          <p:cNvSpPr txBox="1">
            <a:spLocks noGrp="1"/>
          </p:cNvSpPr>
          <p:nvPr>
            <p:ph type="subTitle" idx="5"/>
          </p:nvPr>
        </p:nvSpPr>
        <p:spPr>
          <a:xfrm>
            <a:off x="5357325" y="8514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7" name="Google Shape;1207;p50"/>
          <p:cNvSpPr txBox="1">
            <a:spLocks noGrp="1"/>
          </p:cNvSpPr>
          <p:nvPr>
            <p:ph type="subTitle" idx="6"/>
          </p:nvPr>
        </p:nvSpPr>
        <p:spPr>
          <a:xfrm>
            <a:off x="5357325" y="1848275"/>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8" name="Google Shape;1208;p50"/>
          <p:cNvSpPr txBox="1">
            <a:spLocks noGrp="1"/>
          </p:cNvSpPr>
          <p:nvPr>
            <p:ph type="subTitle" idx="7"/>
          </p:nvPr>
        </p:nvSpPr>
        <p:spPr>
          <a:xfrm>
            <a:off x="5357325" y="28660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9" name="Google Shape;1209;p50"/>
          <p:cNvSpPr txBox="1">
            <a:spLocks noGrp="1"/>
          </p:cNvSpPr>
          <p:nvPr>
            <p:ph type="subTitle" idx="8"/>
          </p:nvPr>
        </p:nvSpPr>
        <p:spPr>
          <a:xfrm>
            <a:off x="5404650" y="386726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Multiple Quiz Options 3 v1">
  <p:cSld name="CUSTOM_30">
    <p:spTree>
      <p:nvGrpSpPr>
        <p:cNvPr id="1" name="Shape 1210"/>
        <p:cNvGrpSpPr/>
        <p:nvPr/>
      </p:nvGrpSpPr>
      <p:grpSpPr>
        <a:xfrm>
          <a:off x="0" y="0"/>
          <a:ext cx="0" cy="0"/>
          <a:chOff x="0" y="0"/>
          <a:chExt cx="0" cy="0"/>
        </a:xfrm>
      </p:grpSpPr>
      <p:sp>
        <p:nvSpPr>
          <p:cNvPr id="1211" name="Google Shape;1211;p51"/>
          <p:cNvSpPr txBox="1">
            <a:spLocks noGrp="1"/>
          </p:cNvSpPr>
          <p:nvPr>
            <p:ph type="title"/>
          </p:nvPr>
        </p:nvSpPr>
        <p:spPr>
          <a:xfrm>
            <a:off x="379400" y="445025"/>
            <a:ext cx="83721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12" name="Google Shape;1212;p51"/>
          <p:cNvSpPr/>
          <p:nvPr/>
        </p:nvSpPr>
        <p:spPr>
          <a:xfrm>
            <a:off x="379400" y="2644450"/>
            <a:ext cx="639300" cy="5727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3" name="Google Shape;1213;p51"/>
          <p:cNvSpPr txBox="1">
            <a:spLocks noGrp="1"/>
          </p:cNvSpPr>
          <p:nvPr>
            <p:ph type="body" idx="1"/>
          </p:nvPr>
        </p:nvSpPr>
        <p:spPr>
          <a:xfrm>
            <a:off x="1112700"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4" name="Google Shape;1214;p51"/>
          <p:cNvSpPr txBox="1">
            <a:spLocks noGrp="1"/>
          </p:cNvSpPr>
          <p:nvPr>
            <p:ph type="body" idx="2"/>
          </p:nvPr>
        </p:nvSpPr>
        <p:spPr>
          <a:xfrm>
            <a:off x="4043713"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5" name="Google Shape;1215;p51"/>
          <p:cNvSpPr txBox="1">
            <a:spLocks noGrp="1"/>
          </p:cNvSpPr>
          <p:nvPr>
            <p:ph type="body" idx="3"/>
          </p:nvPr>
        </p:nvSpPr>
        <p:spPr>
          <a:xfrm>
            <a:off x="6877225"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6" name="Google Shape;1216;p51"/>
          <p:cNvSpPr/>
          <p:nvPr/>
        </p:nvSpPr>
        <p:spPr>
          <a:xfrm>
            <a:off x="3253500" y="2644450"/>
            <a:ext cx="639300" cy="5727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7" name="Google Shape;1217;p51"/>
          <p:cNvSpPr/>
          <p:nvPr/>
        </p:nvSpPr>
        <p:spPr>
          <a:xfrm>
            <a:off x="6133400" y="2644450"/>
            <a:ext cx="639300" cy="5727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8" name="Google Shape;1218;p51"/>
          <p:cNvSpPr txBox="1">
            <a:spLocks noGrp="1"/>
          </p:cNvSpPr>
          <p:nvPr>
            <p:ph type="subTitle" idx="4"/>
          </p:nvPr>
        </p:nvSpPr>
        <p:spPr>
          <a:xfrm>
            <a:off x="454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19" name="Google Shape;1219;p51"/>
          <p:cNvSpPr txBox="1">
            <a:spLocks noGrp="1"/>
          </p:cNvSpPr>
          <p:nvPr>
            <p:ph type="subTitle" idx="5"/>
          </p:nvPr>
        </p:nvSpPr>
        <p:spPr>
          <a:xfrm>
            <a:off x="3331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20" name="Google Shape;1220;p51"/>
          <p:cNvSpPr txBox="1">
            <a:spLocks noGrp="1"/>
          </p:cNvSpPr>
          <p:nvPr>
            <p:ph type="subTitle" idx="6"/>
          </p:nvPr>
        </p:nvSpPr>
        <p:spPr>
          <a:xfrm>
            <a:off x="6211935"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21" name="Google Shape;1221;p51"/>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22" name="Google Shape;1222;p51"/>
          <p:cNvGrpSpPr/>
          <p:nvPr/>
        </p:nvGrpSpPr>
        <p:grpSpPr>
          <a:xfrm>
            <a:off x="8137738" y="-49687"/>
            <a:ext cx="392675" cy="392675"/>
            <a:chOff x="458050" y="265600"/>
            <a:chExt cx="392675" cy="392675"/>
          </a:xfrm>
        </p:grpSpPr>
        <p:sp>
          <p:nvSpPr>
            <p:cNvPr id="1223" name="Google Shape;1223;p5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4" name="Google Shape;1224;p5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5" name="Google Shape;1225;p5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6" name="Google Shape;1226;p5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27" name="Google Shape;1227;p51"/>
          <p:cNvGrpSpPr/>
          <p:nvPr/>
        </p:nvGrpSpPr>
        <p:grpSpPr>
          <a:xfrm>
            <a:off x="8677638" y="-49700"/>
            <a:ext cx="392675" cy="392675"/>
            <a:chOff x="458050" y="265600"/>
            <a:chExt cx="392675" cy="392675"/>
          </a:xfrm>
        </p:grpSpPr>
        <p:sp>
          <p:nvSpPr>
            <p:cNvPr id="1228" name="Google Shape;1228;p5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9" name="Google Shape;1229;p5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0" name="Google Shape;1230;p5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1" name="Google Shape;1231;p5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232" name="Google Shape;1232;p51"/>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ide Multiple Quiz Options 3 v2">
  <p:cSld name="CUSTOM_31">
    <p:spTree>
      <p:nvGrpSpPr>
        <p:cNvPr id="1" name="Shape 1233"/>
        <p:cNvGrpSpPr/>
        <p:nvPr/>
      </p:nvGrpSpPr>
      <p:grpSpPr>
        <a:xfrm>
          <a:off x="0" y="0"/>
          <a:ext cx="0" cy="0"/>
          <a:chOff x="0" y="0"/>
          <a:chExt cx="0" cy="0"/>
        </a:xfrm>
      </p:grpSpPr>
      <p:sp>
        <p:nvSpPr>
          <p:cNvPr id="1234" name="Google Shape;1234;p52"/>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35" name="Google Shape;1235;p52"/>
          <p:cNvGrpSpPr/>
          <p:nvPr/>
        </p:nvGrpSpPr>
        <p:grpSpPr>
          <a:xfrm>
            <a:off x="7939157" y="-559388"/>
            <a:ext cx="1572280" cy="1572280"/>
            <a:chOff x="987244" y="313753"/>
            <a:chExt cx="555321" cy="555321"/>
          </a:xfrm>
        </p:grpSpPr>
        <p:grpSp>
          <p:nvGrpSpPr>
            <p:cNvPr id="1236" name="Google Shape;1236;p52"/>
            <p:cNvGrpSpPr/>
            <p:nvPr/>
          </p:nvGrpSpPr>
          <p:grpSpPr>
            <a:xfrm>
              <a:off x="1068575" y="395075"/>
              <a:ext cx="392675" cy="392675"/>
              <a:chOff x="458050" y="265600"/>
              <a:chExt cx="392675" cy="392675"/>
            </a:xfrm>
          </p:grpSpPr>
          <p:sp>
            <p:nvSpPr>
              <p:cNvPr id="1237" name="Google Shape;1237;p52"/>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8" name="Google Shape;1238;p52"/>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9" name="Google Shape;1239;p52"/>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0" name="Google Shape;1240;p52"/>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41" name="Google Shape;1241;p52"/>
            <p:cNvGrpSpPr/>
            <p:nvPr/>
          </p:nvGrpSpPr>
          <p:grpSpPr>
            <a:xfrm rot="-2700000">
              <a:off x="1068569" y="395078"/>
              <a:ext cx="392671" cy="392671"/>
              <a:chOff x="458050" y="265600"/>
              <a:chExt cx="392675" cy="392675"/>
            </a:xfrm>
          </p:grpSpPr>
          <p:sp>
            <p:nvSpPr>
              <p:cNvPr id="1242" name="Google Shape;1242;p52"/>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3" name="Google Shape;1243;p52"/>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4" name="Google Shape;1244;p52"/>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5" name="Google Shape;1245;p52"/>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246" name="Google Shape;1246;p52"/>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47" name="Google Shape;1247;p52"/>
          <p:cNvGrpSpPr/>
          <p:nvPr/>
        </p:nvGrpSpPr>
        <p:grpSpPr>
          <a:xfrm rot="5400000">
            <a:off x="4164913" y="48982"/>
            <a:ext cx="230579" cy="230579"/>
            <a:chOff x="458050" y="265600"/>
            <a:chExt cx="392675" cy="392675"/>
          </a:xfrm>
        </p:grpSpPr>
        <p:sp>
          <p:nvSpPr>
            <p:cNvPr id="1248" name="Google Shape;1248;p52"/>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9" name="Google Shape;1249;p52"/>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0" name="Google Shape;1250;p52"/>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1" name="Google Shape;1251;p52"/>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52" name="Google Shape;1252;p52"/>
          <p:cNvGrpSpPr/>
          <p:nvPr/>
        </p:nvGrpSpPr>
        <p:grpSpPr>
          <a:xfrm rot="5400000">
            <a:off x="3985952" y="276513"/>
            <a:ext cx="230579" cy="230579"/>
            <a:chOff x="458050" y="265600"/>
            <a:chExt cx="392675" cy="392675"/>
          </a:xfrm>
        </p:grpSpPr>
        <p:sp>
          <p:nvSpPr>
            <p:cNvPr id="1253" name="Google Shape;1253;p52"/>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4" name="Google Shape;1254;p52"/>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5" name="Google Shape;1255;p52"/>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6" name="Google Shape;1256;p52"/>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57" name="Google Shape;1257;p52"/>
          <p:cNvGrpSpPr/>
          <p:nvPr/>
        </p:nvGrpSpPr>
        <p:grpSpPr>
          <a:xfrm rot="5400000">
            <a:off x="44813" y="4583832"/>
            <a:ext cx="230579" cy="230579"/>
            <a:chOff x="458050" y="265600"/>
            <a:chExt cx="392675" cy="392675"/>
          </a:xfrm>
        </p:grpSpPr>
        <p:sp>
          <p:nvSpPr>
            <p:cNvPr id="1258" name="Google Shape;1258;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9" name="Google Shape;1259;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0" name="Google Shape;1260;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1" name="Google Shape;1261;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62" name="Google Shape;1262;p52"/>
          <p:cNvGrpSpPr/>
          <p:nvPr/>
        </p:nvGrpSpPr>
        <p:grpSpPr>
          <a:xfrm rot="5400000">
            <a:off x="44827" y="4857688"/>
            <a:ext cx="230579" cy="230579"/>
            <a:chOff x="458050" y="265600"/>
            <a:chExt cx="392675" cy="392675"/>
          </a:xfrm>
        </p:grpSpPr>
        <p:sp>
          <p:nvSpPr>
            <p:cNvPr id="1263" name="Google Shape;1263;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4" name="Google Shape;1264;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5" name="Google Shape;1265;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6" name="Google Shape;1266;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67" name="Google Shape;1267;p52"/>
          <p:cNvGrpSpPr/>
          <p:nvPr/>
        </p:nvGrpSpPr>
        <p:grpSpPr>
          <a:xfrm rot="5400000">
            <a:off x="275388" y="4742007"/>
            <a:ext cx="230579" cy="230579"/>
            <a:chOff x="458050" y="265600"/>
            <a:chExt cx="392675" cy="392675"/>
          </a:xfrm>
        </p:grpSpPr>
        <p:sp>
          <p:nvSpPr>
            <p:cNvPr id="1268" name="Google Shape;1268;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9" name="Google Shape;1269;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0" name="Google Shape;1270;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1" name="Google Shape;1271;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72" name="Google Shape;1272;p52"/>
          <p:cNvGrpSpPr/>
          <p:nvPr/>
        </p:nvGrpSpPr>
        <p:grpSpPr>
          <a:xfrm rot="5400000">
            <a:off x="275402" y="5015863"/>
            <a:ext cx="230579" cy="230579"/>
            <a:chOff x="458050" y="265600"/>
            <a:chExt cx="392675" cy="392675"/>
          </a:xfrm>
        </p:grpSpPr>
        <p:sp>
          <p:nvSpPr>
            <p:cNvPr id="1273" name="Google Shape;1273;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4" name="Google Shape;1274;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5" name="Google Shape;1275;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6" name="Google Shape;1276;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277" name="Google Shape;1277;p52"/>
          <p:cNvSpPr txBox="1">
            <a:spLocks noGrp="1"/>
          </p:cNvSpPr>
          <p:nvPr>
            <p:ph type="title"/>
          </p:nvPr>
        </p:nvSpPr>
        <p:spPr>
          <a:xfrm>
            <a:off x="566250" y="2285400"/>
            <a:ext cx="29148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78" name="Google Shape;1278;p52"/>
          <p:cNvSpPr/>
          <p:nvPr/>
        </p:nvSpPr>
        <p:spPr>
          <a:xfrm>
            <a:off x="5224525" y="82232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79" name="Google Shape;1279;p52"/>
          <p:cNvSpPr/>
          <p:nvPr/>
        </p:nvSpPr>
        <p:spPr>
          <a:xfrm>
            <a:off x="5224525" y="2206500"/>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80" name="Google Shape;1280;p52"/>
          <p:cNvSpPr/>
          <p:nvPr/>
        </p:nvSpPr>
        <p:spPr>
          <a:xfrm>
            <a:off x="5224525" y="35906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81" name="Google Shape;1281;p52"/>
          <p:cNvSpPr txBox="1">
            <a:spLocks noGrp="1"/>
          </p:cNvSpPr>
          <p:nvPr>
            <p:ph type="body" idx="1"/>
          </p:nvPr>
        </p:nvSpPr>
        <p:spPr>
          <a:xfrm>
            <a:off x="5862914" y="94817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2" name="Google Shape;1282;p52"/>
          <p:cNvSpPr txBox="1">
            <a:spLocks noGrp="1"/>
          </p:cNvSpPr>
          <p:nvPr>
            <p:ph type="body" idx="2"/>
          </p:nvPr>
        </p:nvSpPr>
        <p:spPr>
          <a:xfrm>
            <a:off x="5860050" y="2329800"/>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3" name="Google Shape;1283;p52"/>
          <p:cNvSpPr txBox="1">
            <a:spLocks noGrp="1"/>
          </p:cNvSpPr>
          <p:nvPr>
            <p:ph type="body" idx="3"/>
          </p:nvPr>
        </p:nvSpPr>
        <p:spPr>
          <a:xfrm>
            <a:off x="5860050" y="37269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4" name="Google Shape;1284;p52"/>
          <p:cNvSpPr txBox="1">
            <a:spLocks noGrp="1"/>
          </p:cNvSpPr>
          <p:nvPr>
            <p:ph type="subTitle" idx="4"/>
          </p:nvPr>
        </p:nvSpPr>
        <p:spPr>
          <a:xfrm>
            <a:off x="5357325" y="9743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85" name="Google Shape;1285;p52"/>
          <p:cNvSpPr txBox="1">
            <a:spLocks noGrp="1"/>
          </p:cNvSpPr>
          <p:nvPr>
            <p:ph type="subTitle" idx="5"/>
          </p:nvPr>
        </p:nvSpPr>
        <p:spPr>
          <a:xfrm>
            <a:off x="5357325" y="23506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86" name="Google Shape;1286;p52"/>
          <p:cNvSpPr txBox="1">
            <a:spLocks noGrp="1"/>
          </p:cNvSpPr>
          <p:nvPr>
            <p:ph type="subTitle" idx="6"/>
          </p:nvPr>
        </p:nvSpPr>
        <p:spPr>
          <a:xfrm>
            <a:off x="5357325" y="37478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lide Multiple Quiz Options 2 v1">
  <p:cSld name="CUSTOM_32">
    <p:spTree>
      <p:nvGrpSpPr>
        <p:cNvPr id="1" name="Shape 1287"/>
        <p:cNvGrpSpPr/>
        <p:nvPr/>
      </p:nvGrpSpPr>
      <p:grpSpPr>
        <a:xfrm>
          <a:off x="0" y="0"/>
          <a:ext cx="0" cy="0"/>
          <a:chOff x="0" y="0"/>
          <a:chExt cx="0" cy="0"/>
        </a:xfrm>
      </p:grpSpPr>
      <p:sp>
        <p:nvSpPr>
          <p:cNvPr id="1288" name="Google Shape;1288;p53"/>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89" name="Google Shape;1289;p53"/>
          <p:cNvSpPr/>
          <p:nvPr/>
        </p:nvSpPr>
        <p:spPr>
          <a:xfrm>
            <a:off x="513900" y="2454550"/>
            <a:ext cx="816000" cy="7233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90" name="Google Shape;1290;p53"/>
          <p:cNvSpPr txBox="1">
            <a:spLocks noGrp="1"/>
          </p:cNvSpPr>
          <p:nvPr>
            <p:ph type="body" idx="1"/>
          </p:nvPr>
        </p:nvSpPr>
        <p:spPr>
          <a:xfrm>
            <a:off x="1501026" y="2444234"/>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91" name="Google Shape;1291;p53"/>
          <p:cNvSpPr txBox="1">
            <a:spLocks noGrp="1"/>
          </p:cNvSpPr>
          <p:nvPr>
            <p:ph type="body" idx="2"/>
          </p:nvPr>
        </p:nvSpPr>
        <p:spPr>
          <a:xfrm>
            <a:off x="5991742" y="2448697"/>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92" name="Google Shape;1292;p53"/>
          <p:cNvSpPr/>
          <p:nvPr/>
        </p:nvSpPr>
        <p:spPr>
          <a:xfrm>
            <a:off x="4924925" y="2459596"/>
            <a:ext cx="816000" cy="7311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93" name="Google Shape;1293;p53"/>
          <p:cNvSpPr txBox="1">
            <a:spLocks noGrp="1"/>
          </p:cNvSpPr>
          <p:nvPr>
            <p:ph type="subTitle" idx="3"/>
          </p:nvPr>
        </p:nvSpPr>
        <p:spPr>
          <a:xfrm>
            <a:off x="677100"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94" name="Google Shape;1294;p53"/>
          <p:cNvSpPr txBox="1">
            <a:spLocks noGrp="1"/>
          </p:cNvSpPr>
          <p:nvPr>
            <p:ph type="subTitle" idx="4"/>
          </p:nvPr>
        </p:nvSpPr>
        <p:spPr>
          <a:xfrm>
            <a:off x="5088125"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95" name="Google Shape;1295;p53"/>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96" name="Google Shape;1296;p53"/>
          <p:cNvGrpSpPr/>
          <p:nvPr/>
        </p:nvGrpSpPr>
        <p:grpSpPr>
          <a:xfrm>
            <a:off x="8137738" y="-49687"/>
            <a:ext cx="392675" cy="392675"/>
            <a:chOff x="458050" y="265600"/>
            <a:chExt cx="392675" cy="392675"/>
          </a:xfrm>
        </p:grpSpPr>
        <p:sp>
          <p:nvSpPr>
            <p:cNvPr id="1297" name="Google Shape;1297;p5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98" name="Google Shape;1298;p5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99" name="Google Shape;1299;p5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0" name="Google Shape;1300;p5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01" name="Google Shape;1301;p53"/>
          <p:cNvGrpSpPr/>
          <p:nvPr/>
        </p:nvGrpSpPr>
        <p:grpSpPr>
          <a:xfrm>
            <a:off x="8677638" y="-49700"/>
            <a:ext cx="392675" cy="392675"/>
            <a:chOff x="458050" y="265600"/>
            <a:chExt cx="392675" cy="392675"/>
          </a:xfrm>
        </p:grpSpPr>
        <p:sp>
          <p:nvSpPr>
            <p:cNvPr id="1302" name="Google Shape;1302;p5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3" name="Google Shape;1303;p5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4" name="Google Shape;1304;p5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5" name="Google Shape;1305;p5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06" name="Google Shape;1306;p53"/>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lide Multiple Quiz Options 2 v2">
  <p:cSld name="CUSTOM_33">
    <p:spTree>
      <p:nvGrpSpPr>
        <p:cNvPr id="1" name="Shape 1307"/>
        <p:cNvGrpSpPr/>
        <p:nvPr/>
      </p:nvGrpSpPr>
      <p:grpSpPr>
        <a:xfrm>
          <a:off x="0" y="0"/>
          <a:ext cx="0" cy="0"/>
          <a:chOff x="0" y="0"/>
          <a:chExt cx="0" cy="0"/>
        </a:xfrm>
      </p:grpSpPr>
      <p:sp>
        <p:nvSpPr>
          <p:cNvPr id="1308" name="Google Shape;1308;p54"/>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09" name="Google Shape;1309;p54"/>
          <p:cNvGrpSpPr/>
          <p:nvPr/>
        </p:nvGrpSpPr>
        <p:grpSpPr>
          <a:xfrm>
            <a:off x="7939157" y="-559388"/>
            <a:ext cx="1572280" cy="1572280"/>
            <a:chOff x="987244" y="313753"/>
            <a:chExt cx="555321" cy="555321"/>
          </a:xfrm>
        </p:grpSpPr>
        <p:grpSp>
          <p:nvGrpSpPr>
            <p:cNvPr id="1310" name="Google Shape;1310;p54"/>
            <p:cNvGrpSpPr/>
            <p:nvPr/>
          </p:nvGrpSpPr>
          <p:grpSpPr>
            <a:xfrm>
              <a:off x="1068575" y="395075"/>
              <a:ext cx="392675" cy="392675"/>
              <a:chOff x="458050" y="265600"/>
              <a:chExt cx="392675" cy="392675"/>
            </a:xfrm>
          </p:grpSpPr>
          <p:sp>
            <p:nvSpPr>
              <p:cNvPr id="1311" name="Google Shape;1311;p5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2" name="Google Shape;1312;p5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3" name="Google Shape;1313;p5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4" name="Google Shape;1314;p5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15" name="Google Shape;1315;p54"/>
            <p:cNvGrpSpPr/>
            <p:nvPr/>
          </p:nvGrpSpPr>
          <p:grpSpPr>
            <a:xfrm rot="-2700000">
              <a:off x="1068569" y="395078"/>
              <a:ext cx="392671" cy="392671"/>
              <a:chOff x="458050" y="265600"/>
              <a:chExt cx="392675" cy="392675"/>
            </a:xfrm>
          </p:grpSpPr>
          <p:sp>
            <p:nvSpPr>
              <p:cNvPr id="1316" name="Google Shape;1316;p5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7" name="Google Shape;1317;p5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8" name="Google Shape;1318;p5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9" name="Google Shape;1319;p5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320" name="Google Shape;1320;p54"/>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21" name="Google Shape;1321;p54"/>
          <p:cNvGrpSpPr/>
          <p:nvPr/>
        </p:nvGrpSpPr>
        <p:grpSpPr>
          <a:xfrm rot="5400000">
            <a:off x="4164913" y="48982"/>
            <a:ext cx="230579" cy="230579"/>
            <a:chOff x="458050" y="265600"/>
            <a:chExt cx="392675" cy="392675"/>
          </a:xfrm>
        </p:grpSpPr>
        <p:sp>
          <p:nvSpPr>
            <p:cNvPr id="1322" name="Google Shape;1322;p54"/>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3" name="Google Shape;1323;p54"/>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4" name="Google Shape;1324;p54"/>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5" name="Google Shape;1325;p54"/>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26" name="Google Shape;1326;p54"/>
          <p:cNvGrpSpPr/>
          <p:nvPr/>
        </p:nvGrpSpPr>
        <p:grpSpPr>
          <a:xfrm rot="5400000">
            <a:off x="3985952" y="276513"/>
            <a:ext cx="230579" cy="230579"/>
            <a:chOff x="458050" y="265600"/>
            <a:chExt cx="392675" cy="392675"/>
          </a:xfrm>
        </p:grpSpPr>
        <p:sp>
          <p:nvSpPr>
            <p:cNvPr id="1327" name="Google Shape;1327;p54"/>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8" name="Google Shape;1328;p54"/>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9" name="Google Shape;1329;p54"/>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0" name="Google Shape;1330;p54"/>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31" name="Google Shape;1331;p54"/>
          <p:cNvGrpSpPr/>
          <p:nvPr/>
        </p:nvGrpSpPr>
        <p:grpSpPr>
          <a:xfrm rot="5400000">
            <a:off x="44813" y="4583832"/>
            <a:ext cx="230579" cy="230579"/>
            <a:chOff x="458050" y="265600"/>
            <a:chExt cx="392675" cy="392675"/>
          </a:xfrm>
        </p:grpSpPr>
        <p:sp>
          <p:nvSpPr>
            <p:cNvPr id="1332" name="Google Shape;1332;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3" name="Google Shape;1333;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4" name="Google Shape;1334;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5" name="Google Shape;1335;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36" name="Google Shape;1336;p54"/>
          <p:cNvGrpSpPr/>
          <p:nvPr/>
        </p:nvGrpSpPr>
        <p:grpSpPr>
          <a:xfrm rot="5400000">
            <a:off x="44827" y="4857688"/>
            <a:ext cx="230579" cy="230579"/>
            <a:chOff x="458050" y="265600"/>
            <a:chExt cx="392675" cy="392675"/>
          </a:xfrm>
        </p:grpSpPr>
        <p:sp>
          <p:nvSpPr>
            <p:cNvPr id="1337" name="Google Shape;1337;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8" name="Google Shape;1338;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9" name="Google Shape;1339;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0" name="Google Shape;1340;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41" name="Google Shape;1341;p54"/>
          <p:cNvGrpSpPr/>
          <p:nvPr/>
        </p:nvGrpSpPr>
        <p:grpSpPr>
          <a:xfrm rot="5400000">
            <a:off x="275388" y="4742007"/>
            <a:ext cx="230579" cy="230579"/>
            <a:chOff x="458050" y="265600"/>
            <a:chExt cx="392675" cy="392675"/>
          </a:xfrm>
        </p:grpSpPr>
        <p:sp>
          <p:nvSpPr>
            <p:cNvPr id="1342" name="Google Shape;1342;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3" name="Google Shape;1343;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4" name="Google Shape;1344;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5" name="Google Shape;1345;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46" name="Google Shape;1346;p54"/>
          <p:cNvGrpSpPr/>
          <p:nvPr/>
        </p:nvGrpSpPr>
        <p:grpSpPr>
          <a:xfrm rot="5400000">
            <a:off x="275402" y="5015863"/>
            <a:ext cx="230579" cy="230579"/>
            <a:chOff x="458050" y="265600"/>
            <a:chExt cx="392675" cy="392675"/>
          </a:xfrm>
        </p:grpSpPr>
        <p:sp>
          <p:nvSpPr>
            <p:cNvPr id="1347" name="Google Shape;1347;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8" name="Google Shape;1348;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9" name="Google Shape;1349;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50" name="Google Shape;1350;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51" name="Google Shape;1351;p54"/>
          <p:cNvSpPr txBox="1">
            <a:spLocks noGrp="1"/>
          </p:cNvSpPr>
          <p:nvPr>
            <p:ph type="title"/>
          </p:nvPr>
        </p:nvSpPr>
        <p:spPr>
          <a:xfrm>
            <a:off x="566250" y="2285400"/>
            <a:ext cx="29148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52" name="Google Shape;1352;p54"/>
          <p:cNvSpPr/>
          <p:nvPr/>
        </p:nvSpPr>
        <p:spPr>
          <a:xfrm>
            <a:off x="5224525" y="1500838"/>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353" name="Google Shape;1353;p54"/>
          <p:cNvSpPr/>
          <p:nvPr/>
        </p:nvSpPr>
        <p:spPr>
          <a:xfrm>
            <a:off x="5224525" y="2885013"/>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354" name="Google Shape;1354;p54"/>
          <p:cNvSpPr txBox="1">
            <a:spLocks noGrp="1"/>
          </p:cNvSpPr>
          <p:nvPr>
            <p:ph type="body" idx="1"/>
          </p:nvPr>
        </p:nvSpPr>
        <p:spPr>
          <a:xfrm>
            <a:off x="5862914" y="162668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355" name="Google Shape;1355;p54"/>
          <p:cNvSpPr txBox="1">
            <a:spLocks noGrp="1"/>
          </p:cNvSpPr>
          <p:nvPr>
            <p:ph type="body" idx="2"/>
          </p:nvPr>
        </p:nvSpPr>
        <p:spPr>
          <a:xfrm>
            <a:off x="5860050" y="3008313"/>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356" name="Google Shape;1356;p54"/>
          <p:cNvSpPr txBox="1">
            <a:spLocks noGrp="1"/>
          </p:cNvSpPr>
          <p:nvPr>
            <p:ph type="subTitle" idx="3"/>
          </p:nvPr>
        </p:nvSpPr>
        <p:spPr>
          <a:xfrm>
            <a:off x="5357325" y="16528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357" name="Google Shape;1357;p54"/>
          <p:cNvSpPr txBox="1">
            <a:spLocks noGrp="1"/>
          </p:cNvSpPr>
          <p:nvPr>
            <p:ph type="subTitle" idx="4"/>
          </p:nvPr>
        </p:nvSpPr>
        <p:spPr>
          <a:xfrm>
            <a:off x="5357325" y="30291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lide Single Quiz Options 4 v1">
  <p:cSld name="CUSTOM_35">
    <p:spTree>
      <p:nvGrpSpPr>
        <p:cNvPr id="1" name="Shape 1358"/>
        <p:cNvGrpSpPr/>
        <p:nvPr/>
      </p:nvGrpSpPr>
      <p:grpSpPr>
        <a:xfrm>
          <a:off x="0" y="0"/>
          <a:ext cx="0" cy="0"/>
          <a:chOff x="0" y="0"/>
          <a:chExt cx="0" cy="0"/>
        </a:xfrm>
      </p:grpSpPr>
      <p:sp>
        <p:nvSpPr>
          <p:cNvPr id="1359" name="Google Shape;1359;p55"/>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360" name="Google Shape;1360;p55"/>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61" name="Google Shape;1361;p55"/>
          <p:cNvGrpSpPr/>
          <p:nvPr/>
        </p:nvGrpSpPr>
        <p:grpSpPr>
          <a:xfrm>
            <a:off x="8137738" y="-49687"/>
            <a:ext cx="392675" cy="392675"/>
            <a:chOff x="458050" y="265600"/>
            <a:chExt cx="392675" cy="392675"/>
          </a:xfrm>
        </p:grpSpPr>
        <p:sp>
          <p:nvSpPr>
            <p:cNvPr id="1362" name="Google Shape;1362;p5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3" name="Google Shape;1363;p5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4" name="Google Shape;1364;p5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5" name="Google Shape;1365;p5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66" name="Google Shape;1366;p55"/>
          <p:cNvGrpSpPr/>
          <p:nvPr/>
        </p:nvGrpSpPr>
        <p:grpSpPr>
          <a:xfrm>
            <a:off x="8677638" y="-49700"/>
            <a:ext cx="392675" cy="392675"/>
            <a:chOff x="458050" y="265600"/>
            <a:chExt cx="392675" cy="392675"/>
          </a:xfrm>
        </p:grpSpPr>
        <p:sp>
          <p:nvSpPr>
            <p:cNvPr id="1367" name="Google Shape;1367;p5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8" name="Google Shape;1368;p5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9" name="Google Shape;1369;p5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70" name="Google Shape;1370;p5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71" name="Google Shape;1371;p55"/>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72" name="Google Shape;1372;p55"/>
          <p:cNvSpPr/>
          <p:nvPr/>
        </p:nvSpPr>
        <p:spPr>
          <a:xfrm>
            <a:off x="379400" y="2428775"/>
            <a:ext cx="8154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3" name="Google Shape;1373;p55"/>
          <p:cNvSpPr/>
          <p:nvPr/>
        </p:nvSpPr>
        <p:spPr>
          <a:xfrm>
            <a:off x="4581475" y="2428775"/>
            <a:ext cx="8154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4" name="Google Shape;1374;p55"/>
          <p:cNvSpPr/>
          <p:nvPr/>
        </p:nvSpPr>
        <p:spPr>
          <a:xfrm>
            <a:off x="379400" y="3613750"/>
            <a:ext cx="8154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5" name="Google Shape;1375;p55"/>
          <p:cNvSpPr/>
          <p:nvPr/>
        </p:nvSpPr>
        <p:spPr>
          <a:xfrm>
            <a:off x="4581475" y="3613750"/>
            <a:ext cx="8154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6" name="Google Shape;1376;p55"/>
          <p:cNvSpPr txBox="1">
            <a:spLocks noGrp="1"/>
          </p:cNvSpPr>
          <p:nvPr>
            <p:ph type="body" idx="1"/>
          </p:nvPr>
        </p:nvSpPr>
        <p:spPr>
          <a:xfrm>
            <a:off x="1321375" y="25283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7" name="Google Shape;1377;p55"/>
          <p:cNvSpPr txBox="1">
            <a:spLocks noGrp="1"/>
          </p:cNvSpPr>
          <p:nvPr>
            <p:ph type="body" idx="2"/>
          </p:nvPr>
        </p:nvSpPr>
        <p:spPr>
          <a:xfrm>
            <a:off x="5523450" y="25283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8" name="Google Shape;1378;p55"/>
          <p:cNvSpPr txBox="1">
            <a:spLocks noGrp="1"/>
          </p:cNvSpPr>
          <p:nvPr>
            <p:ph type="body" idx="3"/>
          </p:nvPr>
        </p:nvSpPr>
        <p:spPr>
          <a:xfrm>
            <a:off x="1321375" y="37267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9" name="Google Shape;1379;p55"/>
          <p:cNvSpPr txBox="1">
            <a:spLocks noGrp="1"/>
          </p:cNvSpPr>
          <p:nvPr>
            <p:ph type="body" idx="4"/>
          </p:nvPr>
        </p:nvSpPr>
        <p:spPr>
          <a:xfrm>
            <a:off x="5523450" y="37267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80" name="Google Shape;1380;p55"/>
          <p:cNvSpPr txBox="1">
            <a:spLocks noGrp="1"/>
          </p:cNvSpPr>
          <p:nvPr>
            <p:ph type="subTitle" idx="5"/>
          </p:nvPr>
        </p:nvSpPr>
        <p:spPr>
          <a:xfrm>
            <a:off x="542300" y="25777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1" name="Google Shape;1381;p55"/>
          <p:cNvSpPr txBox="1">
            <a:spLocks noGrp="1"/>
          </p:cNvSpPr>
          <p:nvPr>
            <p:ph type="subTitle" idx="6"/>
          </p:nvPr>
        </p:nvSpPr>
        <p:spPr>
          <a:xfrm>
            <a:off x="4744375" y="25777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2" name="Google Shape;1382;p55"/>
          <p:cNvSpPr txBox="1">
            <a:spLocks noGrp="1"/>
          </p:cNvSpPr>
          <p:nvPr>
            <p:ph type="subTitle" idx="7"/>
          </p:nvPr>
        </p:nvSpPr>
        <p:spPr>
          <a:xfrm>
            <a:off x="542300" y="37761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3" name="Google Shape;1383;p55"/>
          <p:cNvSpPr txBox="1">
            <a:spLocks noGrp="1"/>
          </p:cNvSpPr>
          <p:nvPr>
            <p:ph type="subTitle" idx="8"/>
          </p:nvPr>
        </p:nvSpPr>
        <p:spPr>
          <a:xfrm>
            <a:off x="4744375" y="37761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lide Single Quiz Options 4 v2">
  <p:cSld name="CUSTOM_36">
    <p:spTree>
      <p:nvGrpSpPr>
        <p:cNvPr id="1" name="Shape 1384"/>
        <p:cNvGrpSpPr/>
        <p:nvPr/>
      </p:nvGrpSpPr>
      <p:grpSpPr>
        <a:xfrm>
          <a:off x="0" y="0"/>
          <a:ext cx="0" cy="0"/>
          <a:chOff x="0" y="0"/>
          <a:chExt cx="0" cy="0"/>
        </a:xfrm>
      </p:grpSpPr>
      <p:sp>
        <p:nvSpPr>
          <p:cNvPr id="1385" name="Google Shape;1385;p56"/>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86" name="Google Shape;1386;p56"/>
          <p:cNvGrpSpPr/>
          <p:nvPr/>
        </p:nvGrpSpPr>
        <p:grpSpPr>
          <a:xfrm>
            <a:off x="7939157" y="-559388"/>
            <a:ext cx="1572280" cy="1572280"/>
            <a:chOff x="987244" y="313753"/>
            <a:chExt cx="555321" cy="555321"/>
          </a:xfrm>
        </p:grpSpPr>
        <p:grpSp>
          <p:nvGrpSpPr>
            <p:cNvPr id="1387" name="Google Shape;1387;p56"/>
            <p:cNvGrpSpPr/>
            <p:nvPr/>
          </p:nvGrpSpPr>
          <p:grpSpPr>
            <a:xfrm>
              <a:off x="1068575" y="395075"/>
              <a:ext cx="392675" cy="392675"/>
              <a:chOff x="458050" y="265600"/>
              <a:chExt cx="392675" cy="392675"/>
            </a:xfrm>
          </p:grpSpPr>
          <p:sp>
            <p:nvSpPr>
              <p:cNvPr id="1388" name="Google Shape;1388;p56"/>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89" name="Google Shape;1389;p56"/>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0" name="Google Shape;1390;p56"/>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1" name="Google Shape;1391;p56"/>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92" name="Google Shape;1392;p56"/>
            <p:cNvGrpSpPr/>
            <p:nvPr/>
          </p:nvGrpSpPr>
          <p:grpSpPr>
            <a:xfrm rot="-2700000">
              <a:off x="1068569" y="395078"/>
              <a:ext cx="392671" cy="392671"/>
              <a:chOff x="458050" y="265600"/>
              <a:chExt cx="392675" cy="392675"/>
            </a:xfrm>
          </p:grpSpPr>
          <p:sp>
            <p:nvSpPr>
              <p:cNvPr id="1393" name="Google Shape;1393;p56"/>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4" name="Google Shape;1394;p56"/>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5" name="Google Shape;1395;p56"/>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6" name="Google Shape;1396;p56"/>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397" name="Google Shape;1397;p56"/>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98" name="Google Shape;1398;p56"/>
          <p:cNvGrpSpPr/>
          <p:nvPr/>
        </p:nvGrpSpPr>
        <p:grpSpPr>
          <a:xfrm rot="5400000">
            <a:off x="4164913" y="48982"/>
            <a:ext cx="230579" cy="230579"/>
            <a:chOff x="458050" y="265600"/>
            <a:chExt cx="392675" cy="392675"/>
          </a:xfrm>
        </p:grpSpPr>
        <p:sp>
          <p:nvSpPr>
            <p:cNvPr id="1399" name="Google Shape;1399;p56"/>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0" name="Google Shape;1400;p56"/>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1" name="Google Shape;1401;p56"/>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2" name="Google Shape;1402;p56"/>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03" name="Google Shape;1403;p56"/>
          <p:cNvGrpSpPr/>
          <p:nvPr/>
        </p:nvGrpSpPr>
        <p:grpSpPr>
          <a:xfrm rot="5400000">
            <a:off x="3985952" y="276513"/>
            <a:ext cx="230579" cy="230579"/>
            <a:chOff x="458050" y="265600"/>
            <a:chExt cx="392675" cy="392675"/>
          </a:xfrm>
        </p:grpSpPr>
        <p:sp>
          <p:nvSpPr>
            <p:cNvPr id="1404" name="Google Shape;1404;p56"/>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5" name="Google Shape;1405;p56"/>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6" name="Google Shape;1406;p56"/>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7" name="Google Shape;1407;p56"/>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08" name="Google Shape;1408;p56"/>
          <p:cNvGrpSpPr/>
          <p:nvPr/>
        </p:nvGrpSpPr>
        <p:grpSpPr>
          <a:xfrm rot="5400000">
            <a:off x="44813" y="4583832"/>
            <a:ext cx="230579" cy="230579"/>
            <a:chOff x="458050" y="265600"/>
            <a:chExt cx="392675" cy="392675"/>
          </a:xfrm>
        </p:grpSpPr>
        <p:sp>
          <p:nvSpPr>
            <p:cNvPr id="1409" name="Google Shape;1409;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0" name="Google Shape;1410;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1" name="Google Shape;1411;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2" name="Google Shape;1412;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13" name="Google Shape;1413;p56"/>
          <p:cNvGrpSpPr/>
          <p:nvPr/>
        </p:nvGrpSpPr>
        <p:grpSpPr>
          <a:xfrm rot="5400000">
            <a:off x="44827" y="4857688"/>
            <a:ext cx="230579" cy="230579"/>
            <a:chOff x="458050" y="265600"/>
            <a:chExt cx="392675" cy="392675"/>
          </a:xfrm>
        </p:grpSpPr>
        <p:sp>
          <p:nvSpPr>
            <p:cNvPr id="1414" name="Google Shape;1414;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5" name="Google Shape;1415;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6" name="Google Shape;1416;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7" name="Google Shape;1417;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18" name="Google Shape;1418;p56"/>
          <p:cNvGrpSpPr/>
          <p:nvPr/>
        </p:nvGrpSpPr>
        <p:grpSpPr>
          <a:xfrm rot="5400000">
            <a:off x="275388" y="4742007"/>
            <a:ext cx="230579" cy="230579"/>
            <a:chOff x="458050" y="265600"/>
            <a:chExt cx="392675" cy="392675"/>
          </a:xfrm>
        </p:grpSpPr>
        <p:sp>
          <p:nvSpPr>
            <p:cNvPr id="1419" name="Google Shape;1419;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0" name="Google Shape;1420;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1" name="Google Shape;1421;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2" name="Google Shape;1422;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23" name="Google Shape;1423;p56"/>
          <p:cNvGrpSpPr/>
          <p:nvPr/>
        </p:nvGrpSpPr>
        <p:grpSpPr>
          <a:xfrm rot="5400000">
            <a:off x="275402" y="5015863"/>
            <a:ext cx="230579" cy="230579"/>
            <a:chOff x="458050" y="265600"/>
            <a:chExt cx="392675" cy="392675"/>
          </a:xfrm>
        </p:grpSpPr>
        <p:sp>
          <p:nvSpPr>
            <p:cNvPr id="1424" name="Google Shape;1424;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5" name="Google Shape;1425;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6" name="Google Shape;1426;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7" name="Google Shape;1427;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428" name="Google Shape;1428;p56"/>
          <p:cNvSpPr txBox="1">
            <a:spLocks noGrp="1"/>
          </p:cNvSpPr>
          <p:nvPr>
            <p:ph type="title"/>
          </p:nvPr>
        </p:nvSpPr>
        <p:spPr>
          <a:xfrm>
            <a:off x="566250" y="2285400"/>
            <a:ext cx="29751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9" name="Google Shape;1429;p56"/>
          <p:cNvSpPr/>
          <p:nvPr/>
        </p:nvSpPr>
        <p:spPr>
          <a:xfrm>
            <a:off x="5224525" y="69937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0" name="Google Shape;1430;p56"/>
          <p:cNvSpPr/>
          <p:nvPr/>
        </p:nvSpPr>
        <p:spPr>
          <a:xfrm>
            <a:off x="5224525" y="1704125"/>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1" name="Google Shape;1431;p56"/>
          <p:cNvSpPr/>
          <p:nvPr/>
        </p:nvSpPr>
        <p:spPr>
          <a:xfrm>
            <a:off x="5224525" y="27088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2" name="Google Shape;1432;p56"/>
          <p:cNvSpPr/>
          <p:nvPr/>
        </p:nvSpPr>
        <p:spPr>
          <a:xfrm>
            <a:off x="5224525" y="3713625"/>
            <a:ext cx="26046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3" name="Google Shape;1433;p56"/>
          <p:cNvSpPr txBox="1">
            <a:spLocks noGrp="1"/>
          </p:cNvSpPr>
          <p:nvPr>
            <p:ph type="body" idx="1"/>
          </p:nvPr>
        </p:nvSpPr>
        <p:spPr>
          <a:xfrm>
            <a:off x="5862914" y="8252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4" name="Google Shape;1434;p56"/>
          <p:cNvSpPr txBox="1">
            <a:spLocks noGrp="1"/>
          </p:cNvSpPr>
          <p:nvPr>
            <p:ph type="body" idx="2"/>
          </p:nvPr>
        </p:nvSpPr>
        <p:spPr>
          <a:xfrm>
            <a:off x="5860050" y="18274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5" name="Google Shape;1435;p56"/>
          <p:cNvSpPr txBox="1">
            <a:spLocks noGrp="1"/>
          </p:cNvSpPr>
          <p:nvPr>
            <p:ph type="body" idx="3"/>
          </p:nvPr>
        </p:nvSpPr>
        <p:spPr>
          <a:xfrm>
            <a:off x="5860050" y="28451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6" name="Google Shape;1436;p56"/>
          <p:cNvSpPr txBox="1">
            <a:spLocks noGrp="1"/>
          </p:cNvSpPr>
          <p:nvPr>
            <p:ph type="body" idx="4"/>
          </p:nvPr>
        </p:nvSpPr>
        <p:spPr>
          <a:xfrm>
            <a:off x="5860050" y="38369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7" name="Google Shape;1437;p56"/>
          <p:cNvSpPr txBox="1">
            <a:spLocks noGrp="1"/>
          </p:cNvSpPr>
          <p:nvPr>
            <p:ph type="subTitle" idx="5"/>
          </p:nvPr>
        </p:nvSpPr>
        <p:spPr>
          <a:xfrm>
            <a:off x="5357325" y="8514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38" name="Google Shape;1438;p56"/>
          <p:cNvSpPr txBox="1">
            <a:spLocks noGrp="1"/>
          </p:cNvSpPr>
          <p:nvPr>
            <p:ph type="subTitle" idx="6"/>
          </p:nvPr>
        </p:nvSpPr>
        <p:spPr>
          <a:xfrm>
            <a:off x="5357325" y="1848275"/>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39" name="Google Shape;1439;p56"/>
          <p:cNvSpPr txBox="1">
            <a:spLocks noGrp="1"/>
          </p:cNvSpPr>
          <p:nvPr>
            <p:ph type="subTitle" idx="7"/>
          </p:nvPr>
        </p:nvSpPr>
        <p:spPr>
          <a:xfrm>
            <a:off x="5357325" y="28660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40" name="Google Shape;1440;p56"/>
          <p:cNvSpPr txBox="1">
            <a:spLocks noGrp="1"/>
          </p:cNvSpPr>
          <p:nvPr>
            <p:ph type="subTitle" idx="8"/>
          </p:nvPr>
        </p:nvSpPr>
        <p:spPr>
          <a:xfrm>
            <a:off x="5404650" y="386726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lide Single Quiz Options 3 v1">
  <p:cSld name="CUSTOM_37">
    <p:spTree>
      <p:nvGrpSpPr>
        <p:cNvPr id="1" name="Shape 1441"/>
        <p:cNvGrpSpPr/>
        <p:nvPr/>
      </p:nvGrpSpPr>
      <p:grpSpPr>
        <a:xfrm>
          <a:off x="0" y="0"/>
          <a:ext cx="0" cy="0"/>
          <a:chOff x="0" y="0"/>
          <a:chExt cx="0" cy="0"/>
        </a:xfrm>
      </p:grpSpPr>
      <p:sp>
        <p:nvSpPr>
          <p:cNvPr id="1442" name="Google Shape;1442;p57"/>
          <p:cNvSpPr txBox="1">
            <a:spLocks noGrp="1"/>
          </p:cNvSpPr>
          <p:nvPr>
            <p:ph type="title"/>
          </p:nvPr>
        </p:nvSpPr>
        <p:spPr>
          <a:xfrm>
            <a:off x="379400" y="445025"/>
            <a:ext cx="82683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43" name="Google Shape;1443;p57"/>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44" name="Google Shape;1444;p57"/>
          <p:cNvGrpSpPr/>
          <p:nvPr/>
        </p:nvGrpSpPr>
        <p:grpSpPr>
          <a:xfrm>
            <a:off x="8137738" y="-49687"/>
            <a:ext cx="392675" cy="392675"/>
            <a:chOff x="458050" y="265600"/>
            <a:chExt cx="392675" cy="392675"/>
          </a:xfrm>
        </p:grpSpPr>
        <p:sp>
          <p:nvSpPr>
            <p:cNvPr id="1445" name="Google Shape;1445;p5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6" name="Google Shape;1446;p5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7" name="Google Shape;1447;p5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8" name="Google Shape;1448;p5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49" name="Google Shape;1449;p57"/>
          <p:cNvGrpSpPr/>
          <p:nvPr/>
        </p:nvGrpSpPr>
        <p:grpSpPr>
          <a:xfrm>
            <a:off x="8677638" y="-49700"/>
            <a:ext cx="392675" cy="392675"/>
            <a:chOff x="458050" y="265600"/>
            <a:chExt cx="392675" cy="392675"/>
          </a:xfrm>
        </p:grpSpPr>
        <p:sp>
          <p:nvSpPr>
            <p:cNvPr id="1450" name="Google Shape;1450;p5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1" name="Google Shape;1451;p5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2" name="Google Shape;1452;p5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3" name="Google Shape;1453;p5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454" name="Google Shape;1454;p57"/>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5" name="Google Shape;1455;p57"/>
          <p:cNvSpPr/>
          <p:nvPr/>
        </p:nvSpPr>
        <p:spPr>
          <a:xfrm>
            <a:off x="379400" y="2644450"/>
            <a:ext cx="639300" cy="5727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56" name="Google Shape;1456;p57"/>
          <p:cNvSpPr txBox="1">
            <a:spLocks noGrp="1"/>
          </p:cNvSpPr>
          <p:nvPr>
            <p:ph type="body" idx="1"/>
          </p:nvPr>
        </p:nvSpPr>
        <p:spPr>
          <a:xfrm>
            <a:off x="1112700"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7" name="Google Shape;1457;p57"/>
          <p:cNvSpPr txBox="1">
            <a:spLocks noGrp="1"/>
          </p:cNvSpPr>
          <p:nvPr>
            <p:ph type="body" idx="2"/>
          </p:nvPr>
        </p:nvSpPr>
        <p:spPr>
          <a:xfrm>
            <a:off x="4043713"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8" name="Google Shape;1458;p57"/>
          <p:cNvSpPr txBox="1">
            <a:spLocks noGrp="1"/>
          </p:cNvSpPr>
          <p:nvPr>
            <p:ph type="body" idx="3"/>
          </p:nvPr>
        </p:nvSpPr>
        <p:spPr>
          <a:xfrm>
            <a:off x="6877225"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9" name="Google Shape;1459;p57"/>
          <p:cNvSpPr/>
          <p:nvPr/>
        </p:nvSpPr>
        <p:spPr>
          <a:xfrm>
            <a:off x="3253500" y="2644450"/>
            <a:ext cx="639300" cy="5727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60" name="Google Shape;1460;p57"/>
          <p:cNvSpPr/>
          <p:nvPr/>
        </p:nvSpPr>
        <p:spPr>
          <a:xfrm>
            <a:off x="6133400" y="2644450"/>
            <a:ext cx="639300" cy="5727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61" name="Google Shape;1461;p57"/>
          <p:cNvSpPr txBox="1">
            <a:spLocks noGrp="1"/>
          </p:cNvSpPr>
          <p:nvPr>
            <p:ph type="subTitle" idx="4"/>
          </p:nvPr>
        </p:nvSpPr>
        <p:spPr>
          <a:xfrm>
            <a:off x="454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462" name="Google Shape;1462;p57"/>
          <p:cNvSpPr txBox="1">
            <a:spLocks noGrp="1"/>
          </p:cNvSpPr>
          <p:nvPr>
            <p:ph type="subTitle" idx="5"/>
          </p:nvPr>
        </p:nvSpPr>
        <p:spPr>
          <a:xfrm>
            <a:off x="3331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463" name="Google Shape;1463;p57"/>
          <p:cNvSpPr txBox="1">
            <a:spLocks noGrp="1"/>
          </p:cNvSpPr>
          <p:nvPr>
            <p:ph type="subTitle" idx="6"/>
          </p:nvPr>
        </p:nvSpPr>
        <p:spPr>
          <a:xfrm>
            <a:off x="6211935"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lide Single Quiz Options 3 v2">
  <p:cSld name="CUSTOM_38">
    <p:spTree>
      <p:nvGrpSpPr>
        <p:cNvPr id="1" name="Shape 1464"/>
        <p:cNvGrpSpPr/>
        <p:nvPr/>
      </p:nvGrpSpPr>
      <p:grpSpPr>
        <a:xfrm>
          <a:off x="0" y="0"/>
          <a:ext cx="0" cy="0"/>
          <a:chOff x="0" y="0"/>
          <a:chExt cx="0" cy="0"/>
        </a:xfrm>
      </p:grpSpPr>
      <p:sp>
        <p:nvSpPr>
          <p:cNvPr id="1465" name="Google Shape;1465;p58"/>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66" name="Google Shape;1466;p58"/>
          <p:cNvGrpSpPr/>
          <p:nvPr/>
        </p:nvGrpSpPr>
        <p:grpSpPr>
          <a:xfrm>
            <a:off x="7939157" y="-559388"/>
            <a:ext cx="1572280" cy="1572280"/>
            <a:chOff x="987244" y="313753"/>
            <a:chExt cx="555321" cy="555321"/>
          </a:xfrm>
        </p:grpSpPr>
        <p:grpSp>
          <p:nvGrpSpPr>
            <p:cNvPr id="1467" name="Google Shape;1467;p58"/>
            <p:cNvGrpSpPr/>
            <p:nvPr/>
          </p:nvGrpSpPr>
          <p:grpSpPr>
            <a:xfrm>
              <a:off x="1068575" y="395075"/>
              <a:ext cx="392675" cy="392675"/>
              <a:chOff x="458050" y="265600"/>
              <a:chExt cx="392675" cy="392675"/>
            </a:xfrm>
          </p:grpSpPr>
          <p:sp>
            <p:nvSpPr>
              <p:cNvPr id="1468" name="Google Shape;1468;p5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69" name="Google Shape;1469;p5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0" name="Google Shape;1470;p5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1" name="Google Shape;1471;p5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72" name="Google Shape;1472;p58"/>
            <p:cNvGrpSpPr/>
            <p:nvPr/>
          </p:nvGrpSpPr>
          <p:grpSpPr>
            <a:xfrm rot="-2700000">
              <a:off x="1068569" y="395078"/>
              <a:ext cx="392671" cy="392671"/>
              <a:chOff x="458050" y="265600"/>
              <a:chExt cx="392675" cy="392675"/>
            </a:xfrm>
          </p:grpSpPr>
          <p:sp>
            <p:nvSpPr>
              <p:cNvPr id="1473" name="Google Shape;1473;p5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4" name="Google Shape;1474;p5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5" name="Google Shape;1475;p5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6" name="Google Shape;1476;p5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477" name="Google Shape;1477;p58"/>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78" name="Google Shape;1478;p58"/>
          <p:cNvGrpSpPr/>
          <p:nvPr/>
        </p:nvGrpSpPr>
        <p:grpSpPr>
          <a:xfrm rot="5400000">
            <a:off x="4164913" y="48982"/>
            <a:ext cx="230579" cy="230579"/>
            <a:chOff x="458050" y="265600"/>
            <a:chExt cx="392675" cy="392675"/>
          </a:xfrm>
        </p:grpSpPr>
        <p:sp>
          <p:nvSpPr>
            <p:cNvPr id="1479" name="Google Shape;1479;p5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0" name="Google Shape;1480;p5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1" name="Google Shape;1481;p5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2" name="Google Shape;1482;p5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83" name="Google Shape;1483;p58"/>
          <p:cNvGrpSpPr/>
          <p:nvPr/>
        </p:nvGrpSpPr>
        <p:grpSpPr>
          <a:xfrm rot="5400000">
            <a:off x="3985952" y="276513"/>
            <a:ext cx="230579" cy="230579"/>
            <a:chOff x="458050" y="265600"/>
            <a:chExt cx="392675" cy="392675"/>
          </a:xfrm>
        </p:grpSpPr>
        <p:sp>
          <p:nvSpPr>
            <p:cNvPr id="1484" name="Google Shape;1484;p5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5" name="Google Shape;1485;p5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6" name="Google Shape;1486;p5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7" name="Google Shape;1487;p5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88" name="Google Shape;1488;p58"/>
          <p:cNvGrpSpPr/>
          <p:nvPr/>
        </p:nvGrpSpPr>
        <p:grpSpPr>
          <a:xfrm rot="5400000">
            <a:off x="44813" y="4583832"/>
            <a:ext cx="230579" cy="230579"/>
            <a:chOff x="458050" y="265600"/>
            <a:chExt cx="392675" cy="392675"/>
          </a:xfrm>
        </p:grpSpPr>
        <p:sp>
          <p:nvSpPr>
            <p:cNvPr id="1489" name="Google Shape;1489;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0" name="Google Shape;1490;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1" name="Google Shape;1491;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2" name="Google Shape;1492;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93" name="Google Shape;1493;p58"/>
          <p:cNvGrpSpPr/>
          <p:nvPr/>
        </p:nvGrpSpPr>
        <p:grpSpPr>
          <a:xfrm rot="5400000">
            <a:off x="44827" y="4857688"/>
            <a:ext cx="230579" cy="230579"/>
            <a:chOff x="458050" y="265600"/>
            <a:chExt cx="392675" cy="392675"/>
          </a:xfrm>
        </p:grpSpPr>
        <p:sp>
          <p:nvSpPr>
            <p:cNvPr id="1494" name="Google Shape;1494;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5" name="Google Shape;1495;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6" name="Google Shape;1496;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7" name="Google Shape;1497;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98" name="Google Shape;1498;p58"/>
          <p:cNvGrpSpPr/>
          <p:nvPr/>
        </p:nvGrpSpPr>
        <p:grpSpPr>
          <a:xfrm rot="5400000">
            <a:off x="275388" y="4742007"/>
            <a:ext cx="230579" cy="230579"/>
            <a:chOff x="458050" y="265600"/>
            <a:chExt cx="392675" cy="392675"/>
          </a:xfrm>
        </p:grpSpPr>
        <p:sp>
          <p:nvSpPr>
            <p:cNvPr id="1499" name="Google Shape;1499;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0" name="Google Shape;1500;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1" name="Google Shape;1501;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2" name="Google Shape;1502;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03" name="Google Shape;1503;p58"/>
          <p:cNvGrpSpPr/>
          <p:nvPr/>
        </p:nvGrpSpPr>
        <p:grpSpPr>
          <a:xfrm rot="5400000">
            <a:off x="275402" y="5015863"/>
            <a:ext cx="230579" cy="230579"/>
            <a:chOff x="458050" y="265600"/>
            <a:chExt cx="392675" cy="392675"/>
          </a:xfrm>
        </p:grpSpPr>
        <p:sp>
          <p:nvSpPr>
            <p:cNvPr id="1504" name="Google Shape;1504;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5" name="Google Shape;1505;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6" name="Google Shape;1506;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7" name="Google Shape;1507;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08" name="Google Shape;1508;p58"/>
          <p:cNvSpPr txBox="1">
            <a:spLocks noGrp="1"/>
          </p:cNvSpPr>
          <p:nvPr>
            <p:ph type="title"/>
          </p:nvPr>
        </p:nvSpPr>
        <p:spPr>
          <a:xfrm>
            <a:off x="566250" y="2285400"/>
            <a:ext cx="29751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09" name="Google Shape;1509;p58"/>
          <p:cNvSpPr/>
          <p:nvPr/>
        </p:nvSpPr>
        <p:spPr>
          <a:xfrm>
            <a:off x="5224525" y="82232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0" name="Google Shape;1510;p58"/>
          <p:cNvSpPr/>
          <p:nvPr/>
        </p:nvSpPr>
        <p:spPr>
          <a:xfrm>
            <a:off x="5224525" y="2206500"/>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1" name="Google Shape;1511;p58"/>
          <p:cNvSpPr/>
          <p:nvPr/>
        </p:nvSpPr>
        <p:spPr>
          <a:xfrm>
            <a:off x="5224525" y="35906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2" name="Google Shape;1512;p58"/>
          <p:cNvSpPr txBox="1">
            <a:spLocks noGrp="1"/>
          </p:cNvSpPr>
          <p:nvPr>
            <p:ph type="body" idx="1"/>
          </p:nvPr>
        </p:nvSpPr>
        <p:spPr>
          <a:xfrm>
            <a:off x="5862914" y="94817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3" name="Google Shape;1513;p58"/>
          <p:cNvSpPr txBox="1">
            <a:spLocks noGrp="1"/>
          </p:cNvSpPr>
          <p:nvPr>
            <p:ph type="body" idx="2"/>
          </p:nvPr>
        </p:nvSpPr>
        <p:spPr>
          <a:xfrm>
            <a:off x="5860050" y="2329800"/>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4" name="Google Shape;1514;p58"/>
          <p:cNvSpPr txBox="1">
            <a:spLocks noGrp="1"/>
          </p:cNvSpPr>
          <p:nvPr>
            <p:ph type="body" idx="3"/>
          </p:nvPr>
        </p:nvSpPr>
        <p:spPr>
          <a:xfrm>
            <a:off x="5860050" y="37269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5" name="Google Shape;1515;p58"/>
          <p:cNvSpPr txBox="1">
            <a:spLocks noGrp="1"/>
          </p:cNvSpPr>
          <p:nvPr>
            <p:ph type="subTitle" idx="4"/>
          </p:nvPr>
        </p:nvSpPr>
        <p:spPr>
          <a:xfrm>
            <a:off x="5357325" y="9743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16" name="Google Shape;1516;p58"/>
          <p:cNvSpPr txBox="1">
            <a:spLocks noGrp="1"/>
          </p:cNvSpPr>
          <p:nvPr>
            <p:ph type="subTitle" idx="5"/>
          </p:nvPr>
        </p:nvSpPr>
        <p:spPr>
          <a:xfrm>
            <a:off x="5357325" y="23506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17" name="Google Shape;1517;p58"/>
          <p:cNvSpPr txBox="1">
            <a:spLocks noGrp="1"/>
          </p:cNvSpPr>
          <p:nvPr>
            <p:ph type="subTitle" idx="6"/>
          </p:nvPr>
        </p:nvSpPr>
        <p:spPr>
          <a:xfrm>
            <a:off x="5357325" y="37478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lide Single Quiz Options 2 v1">
  <p:cSld name="CUSTOM_39">
    <p:spTree>
      <p:nvGrpSpPr>
        <p:cNvPr id="1" name="Shape 1518"/>
        <p:cNvGrpSpPr/>
        <p:nvPr/>
      </p:nvGrpSpPr>
      <p:grpSpPr>
        <a:xfrm>
          <a:off x="0" y="0"/>
          <a:ext cx="0" cy="0"/>
          <a:chOff x="0" y="0"/>
          <a:chExt cx="0" cy="0"/>
        </a:xfrm>
      </p:grpSpPr>
      <p:sp>
        <p:nvSpPr>
          <p:cNvPr id="1519" name="Google Shape;1519;p59"/>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20" name="Google Shape;1520;p59"/>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21" name="Google Shape;1521;p59"/>
          <p:cNvGrpSpPr/>
          <p:nvPr/>
        </p:nvGrpSpPr>
        <p:grpSpPr>
          <a:xfrm>
            <a:off x="8137738" y="-49687"/>
            <a:ext cx="392675" cy="392675"/>
            <a:chOff x="458050" y="265600"/>
            <a:chExt cx="392675" cy="392675"/>
          </a:xfrm>
        </p:grpSpPr>
        <p:sp>
          <p:nvSpPr>
            <p:cNvPr id="1522" name="Google Shape;1522;p5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3" name="Google Shape;1523;p5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4" name="Google Shape;1524;p5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5" name="Google Shape;1525;p5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26" name="Google Shape;1526;p59"/>
          <p:cNvGrpSpPr/>
          <p:nvPr/>
        </p:nvGrpSpPr>
        <p:grpSpPr>
          <a:xfrm>
            <a:off x="8677638" y="-49700"/>
            <a:ext cx="392675" cy="392675"/>
            <a:chOff x="458050" y="265600"/>
            <a:chExt cx="392675" cy="392675"/>
          </a:xfrm>
        </p:grpSpPr>
        <p:sp>
          <p:nvSpPr>
            <p:cNvPr id="1527" name="Google Shape;1527;p5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8" name="Google Shape;1528;p5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9" name="Google Shape;1529;p5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0" name="Google Shape;1530;p5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31" name="Google Shape;1531;p59"/>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2" name="Google Shape;1532;p59"/>
          <p:cNvSpPr/>
          <p:nvPr/>
        </p:nvSpPr>
        <p:spPr>
          <a:xfrm>
            <a:off x="513900" y="2454550"/>
            <a:ext cx="816000" cy="7233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533" name="Google Shape;1533;p59"/>
          <p:cNvSpPr txBox="1">
            <a:spLocks noGrp="1"/>
          </p:cNvSpPr>
          <p:nvPr>
            <p:ph type="body" idx="1"/>
          </p:nvPr>
        </p:nvSpPr>
        <p:spPr>
          <a:xfrm>
            <a:off x="1501026" y="2444234"/>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34" name="Google Shape;1534;p59"/>
          <p:cNvSpPr txBox="1">
            <a:spLocks noGrp="1"/>
          </p:cNvSpPr>
          <p:nvPr>
            <p:ph type="body" idx="2"/>
          </p:nvPr>
        </p:nvSpPr>
        <p:spPr>
          <a:xfrm>
            <a:off x="5991742" y="2448697"/>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35" name="Google Shape;1535;p59"/>
          <p:cNvSpPr/>
          <p:nvPr/>
        </p:nvSpPr>
        <p:spPr>
          <a:xfrm>
            <a:off x="4924925" y="2459596"/>
            <a:ext cx="816000" cy="7311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536" name="Google Shape;1536;p59"/>
          <p:cNvSpPr txBox="1">
            <a:spLocks noGrp="1"/>
          </p:cNvSpPr>
          <p:nvPr>
            <p:ph type="subTitle" idx="3"/>
          </p:nvPr>
        </p:nvSpPr>
        <p:spPr>
          <a:xfrm>
            <a:off x="677100"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537" name="Google Shape;1537;p59"/>
          <p:cNvSpPr txBox="1">
            <a:spLocks noGrp="1"/>
          </p:cNvSpPr>
          <p:nvPr>
            <p:ph type="subTitle" idx="4"/>
          </p:nvPr>
        </p:nvSpPr>
        <p:spPr>
          <a:xfrm>
            <a:off x="5088125"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lide Single Quiz Options 2 v2">
  <p:cSld name="CUSTOM_40">
    <p:spTree>
      <p:nvGrpSpPr>
        <p:cNvPr id="1" name="Shape 1538"/>
        <p:cNvGrpSpPr/>
        <p:nvPr/>
      </p:nvGrpSpPr>
      <p:grpSpPr>
        <a:xfrm>
          <a:off x="0" y="0"/>
          <a:ext cx="0" cy="0"/>
          <a:chOff x="0" y="0"/>
          <a:chExt cx="0" cy="0"/>
        </a:xfrm>
      </p:grpSpPr>
      <p:sp>
        <p:nvSpPr>
          <p:cNvPr id="1539" name="Google Shape;1539;p60"/>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40" name="Google Shape;1540;p60"/>
          <p:cNvGrpSpPr/>
          <p:nvPr/>
        </p:nvGrpSpPr>
        <p:grpSpPr>
          <a:xfrm>
            <a:off x="7939157" y="-559388"/>
            <a:ext cx="1572280" cy="1572280"/>
            <a:chOff x="987244" y="313753"/>
            <a:chExt cx="555321" cy="555321"/>
          </a:xfrm>
        </p:grpSpPr>
        <p:grpSp>
          <p:nvGrpSpPr>
            <p:cNvPr id="1541" name="Google Shape;1541;p60"/>
            <p:cNvGrpSpPr/>
            <p:nvPr/>
          </p:nvGrpSpPr>
          <p:grpSpPr>
            <a:xfrm>
              <a:off x="1068575" y="395075"/>
              <a:ext cx="392675" cy="392675"/>
              <a:chOff x="458050" y="265600"/>
              <a:chExt cx="392675" cy="392675"/>
            </a:xfrm>
          </p:grpSpPr>
          <p:sp>
            <p:nvSpPr>
              <p:cNvPr id="1542" name="Google Shape;1542;p6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3" name="Google Shape;1543;p6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4" name="Google Shape;1544;p6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5" name="Google Shape;1545;p6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46" name="Google Shape;1546;p60"/>
            <p:cNvGrpSpPr/>
            <p:nvPr/>
          </p:nvGrpSpPr>
          <p:grpSpPr>
            <a:xfrm rot="-2700000">
              <a:off x="1068569" y="395078"/>
              <a:ext cx="392671" cy="392671"/>
              <a:chOff x="458050" y="265600"/>
              <a:chExt cx="392675" cy="392675"/>
            </a:xfrm>
          </p:grpSpPr>
          <p:sp>
            <p:nvSpPr>
              <p:cNvPr id="1547" name="Google Shape;1547;p6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8" name="Google Shape;1548;p6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9" name="Google Shape;1549;p6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0" name="Google Shape;1550;p6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551" name="Google Shape;1551;p60"/>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52" name="Google Shape;1552;p60"/>
          <p:cNvGrpSpPr/>
          <p:nvPr/>
        </p:nvGrpSpPr>
        <p:grpSpPr>
          <a:xfrm rot="5400000">
            <a:off x="4164913" y="48982"/>
            <a:ext cx="230579" cy="230579"/>
            <a:chOff x="458050" y="265600"/>
            <a:chExt cx="392675" cy="392675"/>
          </a:xfrm>
        </p:grpSpPr>
        <p:sp>
          <p:nvSpPr>
            <p:cNvPr id="1553" name="Google Shape;1553;p6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4" name="Google Shape;1554;p6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5" name="Google Shape;1555;p6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6" name="Google Shape;1556;p6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57" name="Google Shape;1557;p60"/>
          <p:cNvGrpSpPr/>
          <p:nvPr/>
        </p:nvGrpSpPr>
        <p:grpSpPr>
          <a:xfrm rot="5400000">
            <a:off x="3985952" y="276513"/>
            <a:ext cx="230579" cy="230579"/>
            <a:chOff x="458050" y="265600"/>
            <a:chExt cx="392675" cy="392675"/>
          </a:xfrm>
        </p:grpSpPr>
        <p:sp>
          <p:nvSpPr>
            <p:cNvPr id="1558" name="Google Shape;1558;p6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9" name="Google Shape;1559;p6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0" name="Google Shape;1560;p6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1" name="Google Shape;1561;p6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62" name="Google Shape;1562;p60"/>
          <p:cNvGrpSpPr/>
          <p:nvPr/>
        </p:nvGrpSpPr>
        <p:grpSpPr>
          <a:xfrm rot="5400000">
            <a:off x="44813" y="4583832"/>
            <a:ext cx="230579" cy="230579"/>
            <a:chOff x="458050" y="265600"/>
            <a:chExt cx="392675" cy="392675"/>
          </a:xfrm>
        </p:grpSpPr>
        <p:sp>
          <p:nvSpPr>
            <p:cNvPr id="1563" name="Google Shape;1563;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4" name="Google Shape;1564;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5" name="Google Shape;1565;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6" name="Google Shape;1566;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67" name="Google Shape;1567;p60"/>
          <p:cNvGrpSpPr/>
          <p:nvPr/>
        </p:nvGrpSpPr>
        <p:grpSpPr>
          <a:xfrm rot="5400000">
            <a:off x="44827" y="4857688"/>
            <a:ext cx="230579" cy="230579"/>
            <a:chOff x="458050" y="265600"/>
            <a:chExt cx="392675" cy="392675"/>
          </a:xfrm>
        </p:grpSpPr>
        <p:sp>
          <p:nvSpPr>
            <p:cNvPr id="1568" name="Google Shape;1568;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9" name="Google Shape;1569;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0" name="Google Shape;1570;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1" name="Google Shape;1571;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72" name="Google Shape;1572;p60"/>
          <p:cNvGrpSpPr/>
          <p:nvPr/>
        </p:nvGrpSpPr>
        <p:grpSpPr>
          <a:xfrm rot="5400000">
            <a:off x="275388" y="4742007"/>
            <a:ext cx="230579" cy="230579"/>
            <a:chOff x="458050" y="265600"/>
            <a:chExt cx="392675" cy="392675"/>
          </a:xfrm>
        </p:grpSpPr>
        <p:sp>
          <p:nvSpPr>
            <p:cNvPr id="1573" name="Google Shape;1573;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4" name="Google Shape;1574;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5" name="Google Shape;1575;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6" name="Google Shape;1576;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77" name="Google Shape;1577;p60"/>
          <p:cNvGrpSpPr/>
          <p:nvPr/>
        </p:nvGrpSpPr>
        <p:grpSpPr>
          <a:xfrm rot="5400000">
            <a:off x="275402" y="5015863"/>
            <a:ext cx="230579" cy="230579"/>
            <a:chOff x="458050" y="265600"/>
            <a:chExt cx="392675" cy="392675"/>
          </a:xfrm>
        </p:grpSpPr>
        <p:sp>
          <p:nvSpPr>
            <p:cNvPr id="1578" name="Google Shape;1578;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9" name="Google Shape;1579;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0" name="Google Shape;1580;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1" name="Google Shape;1581;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82" name="Google Shape;1582;p60"/>
          <p:cNvSpPr txBox="1">
            <a:spLocks noGrp="1"/>
          </p:cNvSpPr>
          <p:nvPr>
            <p:ph type="title"/>
          </p:nvPr>
        </p:nvSpPr>
        <p:spPr>
          <a:xfrm>
            <a:off x="566250" y="2339775"/>
            <a:ext cx="30318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83" name="Google Shape;1583;p60"/>
          <p:cNvSpPr/>
          <p:nvPr/>
        </p:nvSpPr>
        <p:spPr>
          <a:xfrm>
            <a:off x="5224525" y="1500838"/>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84" name="Google Shape;1584;p60"/>
          <p:cNvSpPr/>
          <p:nvPr/>
        </p:nvSpPr>
        <p:spPr>
          <a:xfrm>
            <a:off x="5224525" y="2885013"/>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85" name="Google Shape;1585;p60"/>
          <p:cNvSpPr txBox="1">
            <a:spLocks noGrp="1"/>
          </p:cNvSpPr>
          <p:nvPr>
            <p:ph type="body" idx="1"/>
          </p:nvPr>
        </p:nvSpPr>
        <p:spPr>
          <a:xfrm>
            <a:off x="5862914" y="162668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86" name="Google Shape;1586;p60"/>
          <p:cNvSpPr txBox="1">
            <a:spLocks noGrp="1"/>
          </p:cNvSpPr>
          <p:nvPr>
            <p:ph type="body" idx="2"/>
          </p:nvPr>
        </p:nvSpPr>
        <p:spPr>
          <a:xfrm>
            <a:off x="5860050" y="3008313"/>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87" name="Google Shape;1587;p60"/>
          <p:cNvSpPr txBox="1">
            <a:spLocks noGrp="1"/>
          </p:cNvSpPr>
          <p:nvPr>
            <p:ph type="subTitle" idx="3"/>
          </p:nvPr>
        </p:nvSpPr>
        <p:spPr>
          <a:xfrm>
            <a:off x="5357325" y="16528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88" name="Google Shape;1588;p60"/>
          <p:cNvSpPr txBox="1">
            <a:spLocks noGrp="1"/>
          </p:cNvSpPr>
          <p:nvPr>
            <p:ph type="subTitle" idx="4"/>
          </p:nvPr>
        </p:nvSpPr>
        <p:spPr>
          <a:xfrm>
            <a:off x="5357325" y="30291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lide True False v1">
  <p:cSld name="CUSTOM_34">
    <p:spTree>
      <p:nvGrpSpPr>
        <p:cNvPr id="1" name="Shape 1589"/>
        <p:cNvGrpSpPr/>
        <p:nvPr/>
      </p:nvGrpSpPr>
      <p:grpSpPr>
        <a:xfrm>
          <a:off x="0" y="0"/>
          <a:ext cx="0" cy="0"/>
          <a:chOff x="0" y="0"/>
          <a:chExt cx="0" cy="0"/>
        </a:xfrm>
      </p:grpSpPr>
      <p:sp>
        <p:nvSpPr>
          <p:cNvPr id="1590" name="Google Shape;1590;p61"/>
          <p:cNvSpPr/>
          <p:nvPr/>
        </p:nvSpPr>
        <p:spPr>
          <a:xfrm>
            <a:off x="5912625" y="3041863"/>
            <a:ext cx="22851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1" name="Google Shape;1591;p61"/>
          <p:cNvSpPr/>
          <p:nvPr/>
        </p:nvSpPr>
        <p:spPr>
          <a:xfrm>
            <a:off x="6004575" y="3120763"/>
            <a:ext cx="572700" cy="572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2" name="Google Shape;1592;p61"/>
          <p:cNvSpPr txBox="1">
            <a:spLocks noGrp="1"/>
          </p:cNvSpPr>
          <p:nvPr>
            <p:ph type="title"/>
          </p:nvPr>
        </p:nvSpPr>
        <p:spPr>
          <a:xfrm>
            <a:off x="566250" y="2285400"/>
            <a:ext cx="40674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93" name="Google Shape;1593;p61"/>
          <p:cNvSpPr/>
          <p:nvPr/>
        </p:nvSpPr>
        <p:spPr>
          <a:xfrm>
            <a:off x="5912625" y="1371138"/>
            <a:ext cx="2285100" cy="730500"/>
          </a:xfrm>
          <a:prstGeom prst="snip2DiagRect">
            <a:avLst>
              <a:gd name="adj1" fmla="val 0"/>
              <a:gd name="adj2"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4" name="Google Shape;1594;p61"/>
          <p:cNvSpPr/>
          <p:nvPr/>
        </p:nvSpPr>
        <p:spPr>
          <a:xfrm>
            <a:off x="6004575" y="1452588"/>
            <a:ext cx="572700" cy="572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nvGrpSpPr>
          <p:cNvPr id="1595" name="Google Shape;1595;p61"/>
          <p:cNvGrpSpPr/>
          <p:nvPr/>
        </p:nvGrpSpPr>
        <p:grpSpPr>
          <a:xfrm rot="-2700000">
            <a:off x="6131098" y="1596259"/>
            <a:ext cx="348897" cy="200098"/>
            <a:chOff x="3876675" y="1766250"/>
            <a:chExt cx="348900" cy="200100"/>
          </a:xfrm>
        </p:grpSpPr>
        <p:sp>
          <p:nvSpPr>
            <p:cNvPr id="1596" name="Google Shape;1596;p61"/>
            <p:cNvSpPr/>
            <p:nvPr/>
          </p:nvSpPr>
          <p:spPr>
            <a:xfrm>
              <a:off x="3876700" y="1766250"/>
              <a:ext cx="72000" cy="2001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7" name="Google Shape;1597;p61"/>
            <p:cNvSpPr/>
            <p:nvPr/>
          </p:nvSpPr>
          <p:spPr>
            <a:xfrm rot="5400000">
              <a:off x="4015125" y="1755900"/>
              <a:ext cx="72000" cy="3489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grpSp>
        <p:nvGrpSpPr>
          <p:cNvPr id="1598" name="Google Shape;1598;p61"/>
          <p:cNvGrpSpPr/>
          <p:nvPr/>
        </p:nvGrpSpPr>
        <p:grpSpPr>
          <a:xfrm>
            <a:off x="6142124" y="3258302"/>
            <a:ext cx="297600" cy="297600"/>
            <a:chOff x="3902424" y="2300989"/>
            <a:chExt cx="297600" cy="297600"/>
          </a:xfrm>
        </p:grpSpPr>
        <p:sp>
          <p:nvSpPr>
            <p:cNvPr id="1599" name="Google Shape;1599;p61"/>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600" name="Google Shape;1600;p61"/>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sp>
        <p:nvSpPr>
          <p:cNvPr id="1601" name="Google Shape;1601;p61"/>
          <p:cNvSpPr txBox="1">
            <a:spLocks noGrp="1"/>
          </p:cNvSpPr>
          <p:nvPr>
            <p:ph type="body" idx="1"/>
          </p:nvPr>
        </p:nvSpPr>
        <p:spPr>
          <a:xfrm>
            <a:off x="6661950" y="1452600"/>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02" name="Google Shape;1602;p61"/>
          <p:cNvSpPr txBox="1">
            <a:spLocks noGrp="1"/>
          </p:cNvSpPr>
          <p:nvPr>
            <p:ph type="body" idx="2"/>
          </p:nvPr>
        </p:nvSpPr>
        <p:spPr>
          <a:xfrm>
            <a:off x="6694150" y="3120750"/>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03" name="Google Shape;1603;p61"/>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604" name="Google Shape;1604;p61"/>
          <p:cNvGrpSpPr/>
          <p:nvPr/>
        </p:nvGrpSpPr>
        <p:grpSpPr>
          <a:xfrm>
            <a:off x="8137738" y="-49687"/>
            <a:ext cx="392675" cy="392675"/>
            <a:chOff x="458050" y="265600"/>
            <a:chExt cx="392675" cy="392675"/>
          </a:xfrm>
        </p:grpSpPr>
        <p:sp>
          <p:nvSpPr>
            <p:cNvPr id="1605" name="Google Shape;1605;p6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6" name="Google Shape;1606;p6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7" name="Google Shape;1607;p6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8" name="Google Shape;1608;p6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609" name="Google Shape;1609;p61"/>
          <p:cNvGrpSpPr/>
          <p:nvPr/>
        </p:nvGrpSpPr>
        <p:grpSpPr>
          <a:xfrm>
            <a:off x="8677638" y="-49700"/>
            <a:ext cx="392675" cy="392675"/>
            <a:chOff x="458050" y="265600"/>
            <a:chExt cx="392675" cy="392675"/>
          </a:xfrm>
        </p:grpSpPr>
        <p:sp>
          <p:nvSpPr>
            <p:cNvPr id="1610" name="Google Shape;1610;p6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1" name="Google Shape;1611;p6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2" name="Google Shape;1612;p6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3" name="Google Shape;1613;p6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614" name="Google Shape;1614;p61"/>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lide True False v2">
  <p:cSld name="CUSTOM_34_1">
    <p:bg>
      <p:bgPr>
        <a:solidFill>
          <a:schemeClr val="accent1"/>
        </a:solidFill>
        <a:effectLst/>
      </p:bgPr>
    </p:bg>
    <p:spTree>
      <p:nvGrpSpPr>
        <p:cNvPr id="1" name="Shape 1615"/>
        <p:cNvGrpSpPr/>
        <p:nvPr/>
      </p:nvGrpSpPr>
      <p:grpSpPr>
        <a:xfrm>
          <a:off x="0" y="0"/>
          <a:ext cx="0" cy="0"/>
          <a:chOff x="0" y="0"/>
          <a:chExt cx="0" cy="0"/>
        </a:xfrm>
      </p:grpSpPr>
      <p:sp>
        <p:nvSpPr>
          <p:cNvPr id="1616" name="Google Shape;1616;p62"/>
          <p:cNvSpPr/>
          <p:nvPr/>
        </p:nvSpPr>
        <p:spPr>
          <a:xfrm>
            <a:off x="6292650" y="3465375"/>
            <a:ext cx="2285100" cy="730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17" name="Google Shape;1617;p62"/>
          <p:cNvSpPr/>
          <p:nvPr/>
        </p:nvSpPr>
        <p:spPr>
          <a:xfrm>
            <a:off x="6384600" y="35442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18" name="Google Shape;1618;p62"/>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19" name="Google Shape;1619;p62"/>
          <p:cNvSpPr/>
          <p:nvPr/>
        </p:nvSpPr>
        <p:spPr>
          <a:xfrm>
            <a:off x="566250" y="3462825"/>
            <a:ext cx="2285100" cy="730500"/>
          </a:xfrm>
          <a:prstGeom prst="snip1Rect">
            <a:avLst>
              <a:gd name="adj"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0" name="Google Shape;1620;p62"/>
          <p:cNvSpPr/>
          <p:nvPr/>
        </p:nvSpPr>
        <p:spPr>
          <a:xfrm>
            <a:off x="658200" y="35442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nvGrpSpPr>
          <p:cNvPr id="1621" name="Google Shape;1621;p62"/>
          <p:cNvGrpSpPr/>
          <p:nvPr/>
        </p:nvGrpSpPr>
        <p:grpSpPr>
          <a:xfrm rot="-2700000">
            <a:off x="784723" y="3687946"/>
            <a:ext cx="348897" cy="200098"/>
            <a:chOff x="3876675" y="1766250"/>
            <a:chExt cx="348900" cy="200100"/>
          </a:xfrm>
        </p:grpSpPr>
        <p:sp>
          <p:nvSpPr>
            <p:cNvPr id="1622" name="Google Shape;1622;p62"/>
            <p:cNvSpPr/>
            <p:nvPr/>
          </p:nvSpPr>
          <p:spPr>
            <a:xfrm>
              <a:off x="3876700" y="1766250"/>
              <a:ext cx="72000" cy="2001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3" name="Google Shape;1623;p62"/>
            <p:cNvSpPr/>
            <p:nvPr/>
          </p:nvSpPr>
          <p:spPr>
            <a:xfrm rot="5400000">
              <a:off x="4015125" y="1755900"/>
              <a:ext cx="72000" cy="3489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grpSp>
        <p:nvGrpSpPr>
          <p:cNvPr id="1624" name="Google Shape;1624;p62"/>
          <p:cNvGrpSpPr/>
          <p:nvPr/>
        </p:nvGrpSpPr>
        <p:grpSpPr>
          <a:xfrm>
            <a:off x="6522149" y="3681814"/>
            <a:ext cx="297600" cy="297600"/>
            <a:chOff x="3902424" y="2300989"/>
            <a:chExt cx="297600" cy="297600"/>
          </a:xfrm>
        </p:grpSpPr>
        <p:sp>
          <p:nvSpPr>
            <p:cNvPr id="1625" name="Google Shape;1625;p62"/>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6" name="Google Shape;1626;p62"/>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sp>
        <p:nvSpPr>
          <p:cNvPr id="1627" name="Google Shape;1627;p62"/>
          <p:cNvSpPr txBox="1">
            <a:spLocks noGrp="1"/>
          </p:cNvSpPr>
          <p:nvPr>
            <p:ph type="body" idx="1"/>
          </p:nvPr>
        </p:nvSpPr>
        <p:spPr>
          <a:xfrm>
            <a:off x="1331100" y="354427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28" name="Google Shape;1628;p62"/>
          <p:cNvSpPr txBox="1">
            <a:spLocks noGrp="1"/>
          </p:cNvSpPr>
          <p:nvPr>
            <p:ph type="body" idx="2"/>
          </p:nvPr>
        </p:nvSpPr>
        <p:spPr>
          <a:xfrm>
            <a:off x="7041975" y="354172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lide True False v3">
  <p:cSld name="CUSTOM_34_1_1">
    <p:bg>
      <p:bgPr>
        <a:solidFill>
          <a:schemeClr val="accent5"/>
        </a:solidFill>
        <a:effectLst/>
      </p:bgPr>
    </p:bg>
    <p:spTree>
      <p:nvGrpSpPr>
        <p:cNvPr id="1" name="Shape 1629"/>
        <p:cNvGrpSpPr/>
        <p:nvPr/>
      </p:nvGrpSpPr>
      <p:grpSpPr>
        <a:xfrm>
          <a:off x="0" y="0"/>
          <a:ext cx="0" cy="0"/>
          <a:chOff x="0" y="0"/>
          <a:chExt cx="0" cy="0"/>
        </a:xfrm>
      </p:grpSpPr>
      <p:sp>
        <p:nvSpPr>
          <p:cNvPr id="1630" name="Google Shape;1630;p63"/>
          <p:cNvSpPr/>
          <p:nvPr/>
        </p:nvSpPr>
        <p:spPr>
          <a:xfrm>
            <a:off x="0" y="2609850"/>
            <a:ext cx="9144000" cy="25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1" name="Google Shape;1631;p63"/>
          <p:cNvSpPr/>
          <p:nvPr/>
        </p:nvSpPr>
        <p:spPr>
          <a:xfrm>
            <a:off x="566250" y="520900"/>
            <a:ext cx="8040900" cy="3672300"/>
          </a:xfrm>
          <a:prstGeom prst="snip1Rect">
            <a:avLst>
              <a:gd name="adj" fmla="val 16667"/>
            </a:avLst>
          </a:prstGeom>
          <a:solidFill>
            <a:schemeClr val="lt1"/>
          </a:solidFill>
          <a:ln w="9525" cap="flat" cmpd="sng">
            <a:solidFill>
              <a:schemeClr val="accent5"/>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2" name="Google Shape;1632;p63"/>
          <p:cNvSpPr/>
          <p:nvPr/>
        </p:nvSpPr>
        <p:spPr>
          <a:xfrm>
            <a:off x="4841575" y="3838475"/>
            <a:ext cx="2285100" cy="730500"/>
          </a:xfrm>
          <a:prstGeom prst="snip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3" name="Google Shape;1633;p63"/>
          <p:cNvSpPr/>
          <p:nvPr/>
        </p:nvSpPr>
        <p:spPr>
          <a:xfrm>
            <a:off x="4933525" y="39173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4" name="Google Shape;1634;p63"/>
          <p:cNvSpPr txBox="1">
            <a:spLocks noGrp="1"/>
          </p:cNvSpPr>
          <p:nvPr>
            <p:ph type="title"/>
          </p:nvPr>
        </p:nvSpPr>
        <p:spPr>
          <a:xfrm>
            <a:off x="918800" y="833450"/>
            <a:ext cx="7316400" cy="20985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1635" name="Google Shape;1635;p63"/>
          <p:cNvSpPr/>
          <p:nvPr/>
        </p:nvSpPr>
        <p:spPr>
          <a:xfrm>
            <a:off x="2017325" y="3835925"/>
            <a:ext cx="2285100" cy="730500"/>
          </a:xfrm>
          <a:prstGeom prst="snip1Rect">
            <a:avLst>
              <a:gd name="adj"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6" name="Google Shape;1636;p63"/>
          <p:cNvSpPr/>
          <p:nvPr/>
        </p:nvSpPr>
        <p:spPr>
          <a:xfrm>
            <a:off x="2109275" y="39173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nvGrpSpPr>
          <p:cNvPr id="1637" name="Google Shape;1637;p63"/>
          <p:cNvGrpSpPr/>
          <p:nvPr/>
        </p:nvGrpSpPr>
        <p:grpSpPr>
          <a:xfrm rot="-2700000">
            <a:off x="2235798" y="4061046"/>
            <a:ext cx="348897" cy="200098"/>
            <a:chOff x="3876675" y="1766250"/>
            <a:chExt cx="348900" cy="200100"/>
          </a:xfrm>
        </p:grpSpPr>
        <p:sp>
          <p:nvSpPr>
            <p:cNvPr id="1638" name="Google Shape;1638;p63"/>
            <p:cNvSpPr/>
            <p:nvPr/>
          </p:nvSpPr>
          <p:spPr>
            <a:xfrm>
              <a:off x="3876700" y="1766250"/>
              <a:ext cx="72000" cy="2001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639" name="Google Shape;1639;p63"/>
            <p:cNvSpPr/>
            <p:nvPr/>
          </p:nvSpPr>
          <p:spPr>
            <a:xfrm rot="5400000">
              <a:off x="4015125" y="1755900"/>
              <a:ext cx="72000" cy="3489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grpSp>
        <p:nvGrpSpPr>
          <p:cNvPr id="1640" name="Google Shape;1640;p63"/>
          <p:cNvGrpSpPr/>
          <p:nvPr/>
        </p:nvGrpSpPr>
        <p:grpSpPr>
          <a:xfrm>
            <a:off x="5071074" y="4054914"/>
            <a:ext cx="297600" cy="297600"/>
            <a:chOff x="3902424" y="2300989"/>
            <a:chExt cx="297600" cy="297600"/>
          </a:xfrm>
        </p:grpSpPr>
        <p:sp>
          <p:nvSpPr>
            <p:cNvPr id="1641" name="Google Shape;1641;p63"/>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Fredoka"/>
                <a:ea typeface="Fredoka"/>
                <a:cs typeface="Fredoka"/>
                <a:sym typeface="Fredoka"/>
              </a:endParaRPr>
            </a:p>
          </p:txBody>
        </p:sp>
        <p:sp>
          <p:nvSpPr>
            <p:cNvPr id="1642" name="Google Shape;1642;p63"/>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Fredoka"/>
                <a:ea typeface="Fredoka"/>
                <a:cs typeface="Fredoka"/>
                <a:sym typeface="Fredoka"/>
              </a:endParaRPr>
            </a:p>
          </p:txBody>
        </p:sp>
      </p:grpSp>
      <p:sp>
        <p:nvSpPr>
          <p:cNvPr id="1643" name="Google Shape;1643;p63"/>
          <p:cNvSpPr txBox="1">
            <a:spLocks noGrp="1"/>
          </p:cNvSpPr>
          <p:nvPr>
            <p:ph type="body" idx="1"/>
          </p:nvPr>
        </p:nvSpPr>
        <p:spPr>
          <a:xfrm>
            <a:off x="2772900" y="391737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44" name="Google Shape;1644;p63"/>
          <p:cNvSpPr txBox="1">
            <a:spLocks noGrp="1"/>
          </p:cNvSpPr>
          <p:nvPr>
            <p:ph type="body" idx="2"/>
          </p:nvPr>
        </p:nvSpPr>
        <p:spPr>
          <a:xfrm>
            <a:off x="5609675" y="391482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269946"/>
            <a:ext cx="8520600" cy="4581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000"/>
              <a:buFont typeface="Hepta Slab SemiBold"/>
              <a:buNone/>
              <a:defRPr sz="20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a:endParaRPr/>
          </a:p>
        </p:txBody>
      </p:sp>
      <p:sp>
        <p:nvSpPr>
          <p:cNvPr id="52" name="Google Shape;52;p13"/>
          <p:cNvSpPr txBox="1">
            <a:spLocks noGrp="1"/>
          </p:cNvSpPr>
          <p:nvPr>
            <p:ph type="body" idx="1"/>
          </p:nvPr>
        </p:nvSpPr>
        <p:spPr>
          <a:xfrm>
            <a:off x="311700" y="1152475"/>
            <a:ext cx="8520600" cy="2107200"/>
          </a:xfrm>
          <a:prstGeom prst="rect">
            <a:avLst/>
          </a:prstGeom>
          <a:noFill/>
          <a:ln>
            <a:noFill/>
          </a:ln>
        </p:spPr>
        <p:txBody>
          <a:bodyPr spcFirstLastPara="1" wrap="square" lIns="0" tIns="0" rIns="0" bIns="0" anchor="t" anchorCtr="0">
            <a:noAutofit/>
          </a:bodyPr>
          <a:lstStyle>
            <a:lvl1pPr marL="457200" lvl="0"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1pPr>
            <a:lvl2pPr marL="914400" lvl="1"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2pPr>
            <a:lvl3pPr marL="1371600" lvl="2"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3pPr>
            <a:lvl4pPr marL="1828800" lvl="3"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4pPr>
            <a:lvl5pPr marL="2286000" lvl="4"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5pPr>
            <a:lvl6pPr marL="2743200" lvl="5"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6pPr>
            <a:lvl7pPr marL="3200400" lvl="6"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7pPr>
            <a:lvl8pPr marL="3657600" lvl="7"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8pPr>
            <a:lvl9pPr marL="4114800" lvl="8"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70">
          <p15:clr>
            <a:srgbClr val="E46962"/>
          </p15:clr>
        </p15:guide>
        <p15:guide id="2" orient="horz" pos="170">
          <p15:clr>
            <a:srgbClr val="E46962"/>
          </p15:clr>
        </p15:guide>
        <p15:guide id="3" pos="521">
          <p15:clr>
            <a:srgbClr val="E46962"/>
          </p15:clr>
        </p15:guide>
        <p15:guide id="4" pos="634">
          <p15:clr>
            <a:srgbClr val="E46962"/>
          </p15:clr>
        </p15:guide>
        <p15:guide id="5" pos="5587">
          <p15:clr>
            <a:srgbClr val="E46962"/>
          </p15:clr>
        </p15:guide>
        <p15:guide id="6" orient="horz" pos="3070">
          <p15:clr>
            <a:srgbClr val="E46962"/>
          </p15:clr>
        </p15:guide>
        <p15:guide id="7" pos="5244">
          <p15:clr>
            <a:srgbClr val="E46962"/>
          </p15:clr>
        </p15:guide>
        <p15:guide id="8" pos="5126">
          <p15:clr>
            <a:srgbClr val="E46962"/>
          </p15:clr>
        </p15:guide>
        <p15:guide id="9" pos="4780">
          <p15:clr>
            <a:srgbClr val="E46962"/>
          </p15:clr>
        </p15:guide>
        <p15:guide id="10" pos="4667">
          <p15:clr>
            <a:srgbClr val="E46962"/>
          </p15:clr>
        </p15:guide>
        <p15:guide id="11" pos="4315">
          <p15:clr>
            <a:srgbClr val="E46962"/>
          </p15:clr>
        </p15:guide>
        <p15:guide id="12" pos="4203">
          <p15:clr>
            <a:srgbClr val="E46962"/>
          </p15:clr>
        </p15:guide>
        <p15:guide id="13" pos="3852">
          <p15:clr>
            <a:srgbClr val="E46962"/>
          </p15:clr>
        </p15:guide>
        <p15:guide id="14" pos="3739">
          <p15:clr>
            <a:srgbClr val="E46962"/>
          </p15:clr>
        </p15:guide>
        <p15:guide id="15" pos="3402">
          <p15:clr>
            <a:srgbClr val="E46962"/>
          </p15:clr>
        </p15:guide>
        <p15:guide id="16" pos="3289">
          <p15:clr>
            <a:srgbClr val="E46962"/>
          </p15:clr>
        </p15:guide>
        <p15:guide id="17" pos="2938">
          <p15:clr>
            <a:srgbClr val="E46962"/>
          </p15:clr>
        </p15:guide>
        <p15:guide id="18" pos="2826">
          <p15:clr>
            <a:srgbClr val="E46962"/>
          </p15:clr>
        </p15:guide>
        <p15:guide id="19" pos="2475">
          <p15:clr>
            <a:srgbClr val="E46962"/>
          </p15:clr>
        </p15:guide>
        <p15:guide id="20" pos="2367">
          <p15:clr>
            <a:srgbClr val="E46962"/>
          </p15:clr>
        </p15:guide>
        <p15:guide id="21" pos="2016">
          <p15:clr>
            <a:srgbClr val="E46962"/>
          </p15:clr>
        </p15:guide>
        <p15:guide id="22" pos="1904">
          <p15:clr>
            <a:srgbClr val="E46962"/>
          </p15:clr>
        </p15:guide>
        <p15:guide id="23" pos="1558">
          <p15:clr>
            <a:srgbClr val="E46962"/>
          </p15:clr>
        </p15:guide>
        <p15:guide id="24" pos="1449">
          <p15:clr>
            <a:srgbClr val="E46962"/>
          </p15:clr>
        </p15:guide>
        <p15:guide id="25" pos="1094">
          <p15:clr>
            <a:srgbClr val="E46962"/>
          </p15:clr>
        </p15:guide>
        <p15:guide id="26" pos="987">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5.xml"/><Relationship Id="rId5" Type="http://schemas.openxmlformats.org/officeDocument/2006/relationships/image" Target="../media/image12.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64"/>
          <p:cNvSpPr txBox="1">
            <a:spLocks noGrp="1"/>
          </p:cNvSpPr>
          <p:nvPr>
            <p:ph type="title"/>
          </p:nvPr>
        </p:nvSpPr>
        <p:spPr>
          <a:xfrm>
            <a:off x="284850" y="561800"/>
            <a:ext cx="75969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Dark Web Crawler &amp; Threat Intelligence Dashboard</a:t>
            </a:r>
            <a:endParaRPr/>
          </a:p>
        </p:txBody>
      </p:sp>
      <p:sp>
        <p:nvSpPr>
          <p:cNvPr id="1650" name="Google Shape;1650;p64"/>
          <p:cNvSpPr txBox="1">
            <a:spLocks noGrp="1"/>
          </p:cNvSpPr>
          <p:nvPr>
            <p:ph type="body" idx="1"/>
          </p:nvPr>
        </p:nvSpPr>
        <p:spPr>
          <a:xfrm>
            <a:off x="270000" y="1464600"/>
            <a:ext cx="7596900" cy="2520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Cyber Landscape Overview</a:t>
            </a:r>
            <a:endParaRPr/>
          </a:p>
          <a:p>
            <a:pPr marL="0" lvl="0" indent="0" algn="l" rtl="0">
              <a:spcBef>
                <a:spcPts val="1200"/>
              </a:spcBef>
              <a:spcAft>
                <a:spcPts val="1200"/>
              </a:spcAft>
              <a:buNone/>
            </a:pPr>
            <a:r>
              <a:rPr lang="en-GB"/>
              <a:t>This project presents a comprehensive solution to monitor and analyze threats emerging from the dark web. The dark background with neon accents reflects the cyber environment, emphasizing the urgency and importance of cybersecurity in today’s digital landscape.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65"/>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Project Team</a:t>
            </a:r>
            <a:endParaRPr/>
          </a:p>
        </p:txBody>
      </p:sp>
      <p:pic>
        <p:nvPicPr>
          <p:cNvPr id="1656" name="Google Shape;1656;p65"/>
          <p:cNvPicPr preferRelativeResize="0">
            <a:picLocks noGrp="1"/>
          </p:cNvPicPr>
          <p:nvPr>
            <p:ph type="pic" idx="2"/>
          </p:nvPr>
        </p:nvPicPr>
        <p:blipFill>
          <a:blip r:embed="rId3">
            <a:alphaModFix/>
          </a:blip>
          <a:stretch>
            <a:fillRect/>
          </a:stretch>
        </p:blipFill>
        <p:spPr>
          <a:xfrm>
            <a:off x="4664825" y="1164942"/>
            <a:ext cx="4213800" cy="2813700"/>
          </a:xfrm>
          <a:prstGeom prst="snip1Rect">
            <a:avLst>
              <a:gd name="adj" fmla="val 16667"/>
            </a:avLst>
          </a:prstGeom>
        </p:spPr>
      </p:pic>
      <p:sp>
        <p:nvSpPr>
          <p:cNvPr id="1657" name="Google Shape;1657;p65"/>
          <p:cNvSpPr txBox="1">
            <a:spLocks noGrp="1"/>
          </p:cNvSpPr>
          <p:nvPr>
            <p:ph type="body" idx="1"/>
          </p:nvPr>
        </p:nvSpPr>
        <p:spPr>
          <a:xfrm>
            <a:off x="613575" y="1707800"/>
            <a:ext cx="3739200" cy="281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Meet the Team</a:t>
            </a:r>
            <a:endParaRPr/>
          </a:p>
          <a:p>
            <a:pPr marL="0" lvl="0" indent="0" algn="l" rtl="0">
              <a:spcBef>
                <a:spcPts val="1200"/>
              </a:spcBef>
              <a:spcAft>
                <a:spcPts val="0"/>
              </a:spcAft>
              <a:buNone/>
            </a:pPr>
            <a:r>
              <a:rPr lang="en-GB"/>
              <a:t>Parvez Shaik – Team Manager &amp; Cybersecurity Expert: Leads the team and ensures the security and compliance of the solution.</a:t>
            </a:r>
            <a:endParaRPr/>
          </a:p>
          <a:p>
            <a:pPr marL="0" lvl="0" indent="0" algn="l" rtl="0">
              <a:spcBef>
                <a:spcPts val="1200"/>
              </a:spcBef>
              <a:spcAft>
                <a:spcPts val="0"/>
              </a:spcAft>
              <a:buNone/>
            </a:pPr>
            <a:r>
              <a:rPr lang="en-GB"/>
              <a:t>Tejas  – Lead Developer: Responsible for the system’s architecture and backend development.</a:t>
            </a:r>
            <a:endParaRPr/>
          </a:p>
          <a:p>
            <a:pPr marL="0" lvl="0" indent="0" algn="l" rtl="0">
              <a:spcBef>
                <a:spcPts val="1200"/>
              </a:spcBef>
              <a:spcAft>
                <a:spcPts val="0"/>
              </a:spcAft>
              <a:buNone/>
            </a:pPr>
            <a:r>
              <a:rPr lang="en-GB"/>
              <a:t>shiva – Frontend Engineer: Designs and implements the user interface and dashboard visuals.</a:t>
            </a:r>
            <a:endParaRPr/>
          </a:p>
          <a:p>
            <a:pPr marL="0" lvl="0" indent="0" algn="l" rtl="0">
              <a:spcBef>
                <a:spcPts val="1200"/>
              </a:spcBef>
              <a:spcAft>
                <a:spcPts val="1200"/>
              </a:spcAft>
              <a:buNone/>
            </a:pPr>
            <a:r>
              <a:rPr lang="en-GB"/>
              <a:t>Sudheep  – Data Analyst: Interprets crawled data and contributes to threat pattern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66"/>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Introduction and Problem Statement</a:t>
            </a:r>
            <a:endParaRPr/>
          </a:p>
        </p:txBody>
      </p:sp>
      <p:pic>
        <p:nvPicPr>
          <p:cNvPr id="1663" name="Google Shape;1663;p66"/>
          <p:cNvPicPr preferRelativeResize="0">
            <a:picLocks noGrp="1"/>
          </p:cNvPicPr>
          <p:nvPr>
            <p:ph type="pic" idx="2"/>
          </p:nvPr>
        </p:nvPicPr>
        <p:blipFill rotWithShape="1">
          <a:blip r:embed="rId3">
            <a:alphaModFix/>
          </a:blip>
          <a:srcRect l="12208" r="12200"/>
          <a:stretch/>
        </p:blipFill>
        <p:spPr>
          <a:xfrm>
            <a:off x="281825" y="267550"/>
            <a:ext cx="3476400" cy="4599000"/>
          </a:xfrm>
          <a:prstGeom prst="snip1Rect">
            <a:avLst>
              <a:gd name="adj" fmla="val 16667"/>
            </a:avLst>
          </a:prstGeom>
        </p:spPr>
      </p:pic>
      <p:sp>
        <p:nvSpPr>
          <p:cNvPr id="1664" name="Google Shape;1664;p66"/>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Key Issues in Cybersecurity: The dark web poses significant challenges to cybersecurity, including:</a:t>
            </a:r>
            <a:endParaRPr/>
          </a:p>
          <a:p>
            <a:pPr marL="457200" lvl="0" indent="-298450" algn="l" rtl="0">
              <a:spcBef>
                <a:spcPts val="1200"/>
              </a:spcBef>
              <a:spcAft>
                <a:spcPts val="0"/>
              </a:spcAft>
              <a:buSzPts val="1100"/>
              <a:buChar char="●"/>
            </a:pPr>
            <a:r>
              <a:rPr lang="en-GB"/>
              <a:t>Increased Cyber Threats: The proliferation of illegal activities such as hacking, drug trafficking, and data breaches.</a:t>
            </a:r>
            <a:endParaRPr/>
          </a:p>
          <a:p>
            <a:pPr marL="457200" lvl="0" indent="-298450" algn="l" rtl="0">
              <a:spcBef>
                <a:spcPts val="0"/>
              </a:spcBef>
              <a:spcAft>
                <a:spcPts val="0"/>
              </a:spcAft>
              <a:buSzPts val="1100"/>
              <a:buChar char="●"/>
            </a:pPr>
            <a:r>
              <a:rPr lang="en-GB"/>
              <a:t>Anonymity of Threat Actors: Difficulty in tracing malicious actors due to the use of anonymizing technologies.</a:t>
            </a:r>
            <a:endParaRPr/>
          </a:p>
          <a:p>
            <a:pPr marL="0" lvl="0" indent="0" algn="l" rtl="0">
              <a:spcBef>
                <a:spcPts val="1200"/>
              </a:spcBef>
              <a:spcAft>
                <a:spcPts val="0"/>
              </a:spcAft>
              <a:buNone/>
            </a:pPr>
            <a:r>
              <a:rPr lang="en-GB"/>
              <a:t>Need for Effective Monitoring: Organizations require robust solutions to detect and respond to threats originating from the dark web.</a:t>
            </a:r>
            <a:endParaRPr/>
          </a:p>
          <a:p>
            <a:pPr marL="0" lvl="0" indent="0" algn="l" rtl="0">
              <a:spcBef>
                <a:spcPts val="1200"/>
              </a:spcBef>
              <a:spcAft>
                <a:spcPts val="1200"/>
              </a:spcAft>
              <a:buNone/>
            </a:pPr>
            <a:r>
              <a:rPr lang="en-GB"/>
              <a:t>Call for Solutions: To combat these challenges, there is an urgent need for effective monitoring and intelligence gathering solutions that can provide timely insights into dark web activities.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67"/>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Understanding the Dark Web and Tor</a:t>
            </a:r>
            <a:endParaRPr/>
          </a:p>
        </p:txBody>
      </p:sp>
      <p:sp>
        <p:nvSpPr>
          <p:cNvPr id="1670" name="Google Shape;1670;p67"/>
          <p:cNvSpPr txBox="1">
            <a:spLocks noGrp="1"/>
          </p:cNvSpPr>
          <p:nvPr>
            <p:ph type="subTitle" idx="1"/>
          </p:nvPr>
        </p:nvSpPr>
        <p:spPr>
          <a:xfrm>
            <a:off x="774525" y="2515000"/>
            <a:ext cx="3370200" cy="190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Structure of the Dark Web</a:t>
            </a:r>
            <a:endParaRPr/>
          </a:p>
        </p:txBody>
      </p:sp>
      <p:sp>
        <p:nvSpPr>
          <p:cNvPr id="1671" name="Google Shape;1671;p67"/>
          <p:cNvSpPr txBox="1">
            <a:spLocks noGrp="1"/>
          </p:cNvSpPr>
          <p:nvPr>
            <p:ph type="body" idx="2"/>
          </p:nvPr>
        </p:nvSpPr>
        <p:spPr>
          <a:xfrm>
            <a:off x="774525" y="2876926"/>
            <a:ext cx="3370200" cy="18930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The dark web is a part of the internet that is not indexed by traditional search engines. It requires specific software, configurations, or authorization to access.</a:t>
            </a:r>
            <a:endParaRPr/>
          </a:p>
        </p:txBody>
      </p:sp>
      <p:sp>
        <p:nvSpPr>
          <p:cNvPr id="1672" name="Google Shape;1672;p67"/>
          <p:cNvSpPr txBox="1">
            <a:spLocks noGrp="1"/>
          </p:cNvSpPr>
          <p:nvPr>
            <p:ph type="subTitle" idx="3"/>
          </p:nvPr>
        </p:nvSpPr>
        <p:spPr>
          <a:xfrm>
            <a:off x="5290500" y="2515000"/>
            <a:ext cx="3370200" cy="190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Role of Tor</a:t>
            </a:r>
            <a:endParaRPr/>
          </a:p>
        </p:txBody>
      </p:sp>
      <p:sp>
        <p:nvSpPr>
          <p:cNvPr id="1673" name="Google Shape;1673;p67"/>
          <p:cNvSpPr txBox="1">
            <a:spLocks noGrp="1"/>
          </p:cNvSpPr>
          <p:nvPr>
            <p:ph type="body" idx="4"/>
          </p:nvPr>
        </p:nvSpPr>
        <p:spPr>
          <a:xfrm>
            <a:off x="5290500" y="2876926"/>
            <a:ext cx="3370200" cy="18930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Tor (The Onion Router) enables anonymous communication by routing internet traffic through a series of volunteer-operated servers. Visuals depicting connections and traffic patterns help illustrate how users navigate the dark web while maintaining anonymity.</a:t>
            </a:r>
            <a:endParaRPr/>
          </a:p>
        </p:txBody>
      </p:sp>
      <p:pic>
        <p:nvPicPr>
          <p:cNvPr id="1674" name="Google Shape;1674;p67"/>
          <p:cNvPicPr preferRelativeResize="0">
            <a:picLocks noGrp="1"/>
          </p:cNvPicPr>
          <p:nvPr>
            <p:ph type="pic" idx="5"/>
          </p:nvPr>
        </p:nvPicPr>
        <p:blipFill>
          <a:blip r:embed="rId3">
            <a:alphaModFix/>
          </a:blip>
          <a:stretch>
            <a:fillRect/>
          </a:stretch>
        </p:blipFill>
        <p:spPr>
          <a:xfrm>
            <a:off x="1946525" y="1034700"/>
            <a:ext cx="1348200" cy="1348200"/>
          </a:xfrm>
          <a:prstGeom prst="rect">
            <a:avLst/>
          </a:prstGeom>
        </p:spPr>
      </p:pic>
      <p:pic>
        <p:nvPicPr>
          <p:cNvPr id="1675" name="Google Shape;1675;p67"/>
          <p:cNvPicPr preferRelativeResize="0">
            <a:picLocks noGrp="1"/>
          </p:cNvPicPr>
          <p:nvPr>
            <p:ph type="pic" idx="6"/>
          </p:nvPr>
        </p:nvPicPr>
        <p:blipFill rotWithShape="1">
          <a:blip r:embed="rId4">
            <a:alphaModFix/>
          </a:blip>
          <a:srcRect t="30185" b="30185"/>
          <a:stretch/>
        </p:blipFill>
        <p:spPr>
          <a:xfrm>
            <a:off x="5274600" y="1034725"/>
            <a:ext cx="3402001" cy="134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68"/>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Proposed Solution and Architecture</a:t>
            </a:r>
            <a:endParaRPr/>
          </a:p>
        </p:txBody>
      </p:sp>
      <p:sp>
        <p:nvSpPr>
          <p:cNvPr id="1681" name="Google Shape;1681;p68"/>
          <p:cNvSpPr txBox="1">
            <a:spLocks noGrp="1"/>
          </p:cNvSpPr>
          <p:nvPr>
            <p:ph type="subTitle" idx="1"/>
          </p:nvPr>
        </p:nvSpPr>
        <p:spPr>
          <a:xfrm>
            <a:off x="483300" y="1252525"/>
            <a:ext cx="2457600" cy="2916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Proposed Solution</a:t>
            </a:r>
            <a:endParaRPr/>
          </a:p>
        </p:txBody>
      </p:sp>
      <p:sp>
        <p:nvSpPr>
          <p:cNvPr id="1682" name="Google Shape;1682;p68"/>
          <p:cNvSpPr txBox="1">
            <a:spLocks noGrp="1"/>
          </p:cNvSpPr>
          <p:nvPr>
            <p:ph type="body" idx="2"/>
          </p:nvPr>
        </p:nvSpPr>
        <p:spPr>
          <a:xfrm>
            <a:off x="483300" y="1805525"/>
            <a:ext cx="2457600" cy="26586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The proposed solution consists of a dark web crawler that collects data and a threat intelligence dashboard that analyzes and visualizes this data.</a:t>
            </a:r>
            <a:endParaRPr/>
          </a:p>
        </p:txBody>
      </p:sp>
      <p:sp>
        <p:nvSpPr>
          <p:cNvPr id="1683" name="Google Shape;1683;p68"/>
          <p:cNvSpPr txBox="1">
            <a:spLocks noGrp="1"/>
          </p:cNvSpPr>
          <p:nvPr>
            <p:ph type="subTitle" idx="3"/>
          </p:nvPr>
        </p:nvSpPr>
        <p:spPr>
          <a:xfrm>
            <a:off x="5807277" y="1252525"/>
            <a:ext cx="2457600" cy="2916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Key Benefits</a:t>
            </a:r>
            <a:endParaRPr/>
          </a:p>
        </p:txBody>
      </p:sp>
      <p:sp>
        <p:nvSpPr>
          <p:cNvPr id="1684" name="Google Shape;1684;p68"/>
          <p:cNvSpPr txBox="1">
            <a:spLocks noGrp="1"/>
          </p:cNvSpPr>
          <p:nvPr>
            <p:ph type="body" idx="4"/>
          </p:nvPr>
        </p:nvSpPr>
        <p:spPr>
          <a:xfrm>
            <a:off x="5807277" y="1805525"/>
            <a:ext cx="2457600" cy="26586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This architecture supports real-time data collection, threat analysis, and user-friendly interaction, ensuring timely responses to emerging threats.</a:t>
            </a:r>
            <a:endParaRPr/>
          </a:p>
        </p:txBody>
      </p:sp>
      <p:sp>
        <p:nvSpPr>
          <p:cNvPr id="1685" name="Google Shape;1685;p68"/>
          <p:cNvSpPr txBox="1">
            <a:spLocks noGrp="1"/>
          </p:cNvSpPr>
          <p:nvPr>
            <p:ph type="subTitle" idx="5"/>
          </p:nvPr>
        </p:nvSpPr>
        <p:spPr>
          <a:xfrm>
            <a:off x="3041192" y="1252525"/>
            <a:ext cx="2457600" cy="2916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High-Level Architecture</a:t>
            </a:r>
            <a:endParaRPr/>
          </a:p>
        </p:txBody>
      </p:sp>
      <p:sp>
        <p:nvSpPr>
          <p:cNvPr id="1686" name="Google Shape;1686;p68"/>
          <p:cNvSpPr txBox="1">
            <a:spLocks noGrp="1"/>
          </p:cNvSpPr>
          <p:nvPr>
            <p:ph type="body" idx="6"/>
          </p:nvPr>
        </p:nvSpPr>
        <p:spPr>
          <a:xfrm>
            <a:off x="3041192" y="1805525"/>
            <a:ext cx="2457600" cy="26586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The architecture includes the dark web crawler, data processing engine, threat intelligence database, and user interface. It also features a visual representation of how data is collected, processed, and displayed in the dashboard.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9"/>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Key Features of the System</a:t>
            </a:r>
            <a:endParaRPr/>
          </a:p>
        </p:txBody>
      </p:sp>
      <p:pic>
        <p:nvPicPr>
          <p:cNvPr id="1692" name="Google Shape;1692;p69"/>
          <p:cNvPicPr preferRelativeResize="0">
            <a:picLocks noGrp="1"/>
          </p:cNvPicPr>
          <p:nvPr>
            <p:ph type="pic" idx="2"/>
          </p:nvPr>
        </p:nvPicPr>
        <p:blipFill rotWithShape="1">
          <a:blip r:embed="rId3">
            <a:alphaModFix/>
          </a:blip>
          <a:srcRect l="12208" r="12200"/>
          <a:stretch/>
        </p:blipFill>
        <p:spPr>
          <a:xfrm>
            <a:off x="281825" y="267550"/>
            <a:ext cx="3476400" cy="4599000"/>
          </a:xfrm>
          <a:prstGeom prst="snip1Rect">
            <a:avLst>
              <a:gd name="adj" fmla="val 16667"/>
            </a:avLst>
          </a:prstGeom>
        </p:spPr>
      </p:pic>
      <p:sp>
        <p:nvSpPr>
          <p:cNvPr id="1693" name="Google Shape;1693;p69"/>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Essential Features:</a:t>
            </a:r>
            <a:endParaRPr/>
          </a:p>
          <a:p>
            <a:pPr marL="457200" lvl="0" indent="-298450" algn="l" rtl="0">
              <a:spcBef>
                <a:spcPts val="1200"/>
              </a:spcBef>
              <a:spcAft>
                <a:spcPts val="0"/>
              </a:spcAft>
              <a:buSzPts val="1100"/>
              <a:buChar char="●"/>
            </a:pPr>
            <a:r>
              <a:rPr lang="en-GB"/>
              <a:t>Real-Time Monitoring: Continuous tracking of dark web activities for immediate threat detection.</a:t>
            </a:r>
            <a:endParaRPr/>
          </a:p>
          <a:p>
            <a:pPr marL="457200" lvl="0" indent="-298450" algn="l" rtl="0">
              <a:spcBef>
                <a:spcPts val="0"/>
              </a:spcBef>
              <a:spcAft>
                <a:spcPts val="0"/>
              </a:spcAft>
              <a:buSzPts val="1100"/>
              <a:buChar char="●"/>
            </a:pPr>
            <a:r>
              <a:rPr lang="en-GB"/>
              <a:t>Threat Alerts: Automated notifications for significant threats or anomalies detected.</a:t>
            </a:r>
            <a:endParaRPr/>
          </a:p>
          <a:p>
            <a:pPr marL="457200" lvl="0" indent="-298450" algn="l" rtl="0">
              <a:spcBef>
                <a:spcPts val="0"/>
              </a:spcBef>
              <a:spcAft>
                <a:spcPts val="0"/>
              </a:spcAft>
              <a:buSzPts val="1100"/>
              <a:buChar char="●"/>
            </a:pPr>
            <a:r>
              <a:rPr lang="en-GB"/>
              <a:t>Data Visualization: Intuitive visual representations of threat data for easier comprehension.</a:t>
            </a:r>
            <a:endParaRPr/>
          </a:p>
          <a:p>
            <a:pPr marL="0" lvl="0" indent="0" algn="l" rtl="0">
              <a:spcBef>
                <a:spcPts val="1200"/>
              </a:spcBef>
              <a:spcAft>
                <a:spcPts val="0"/>
              </a:spcAft>
              <a:buNone/>
            </a:pPr>
            <a:r>
              <a:rPr lang="en-GB"/>
              <a:t>User-Friendly Interface: Simplified navigation and interaction for users.</a:t>
            </a:r>
            <a:endParaRPr/>
          </a:p>
          <a:p>
            <a:pPr marL="0" lvl="0" indent="0" algn="l" rtl="0">
              <a:spcBef>
                <a:spcPts val="1200"/>
              </a:spcBef>
              <a:spcAft>
                <a:spcPts val="1200"/>
              </a:spcAft>
              <a:buNone/>
            </a:pPr>
            <a:r>
              <a:rPr lang="en-GB"/>
              <a:t>Visual Elements: Icons and minimal text will highlight each feature, ensuring clarity and engagement.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70"/>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Technology Stack</a:t>
            </a:r>
            <a:endParaRPr/>
          </a:p>
        </p:txBody>
      </p:sp>
      <p:pic>
        <p:nvPicPr>
          <p:cNvPr id="1699" name="Google Shape;1699;p70"/>
          <p:cNvPicPr preferRelativeResize="0">
            <a:picLocks noGrp="1"/>
          </p:cNvPicPr>
          <p:nvPr>
            <p:ph type="pic" idx="2"/>
          </p:nvPr>
        </p:nvPicPr>
        <p:blipFill>
          <a:blip r:embed="rId3">
            <a:alphaModFix/>
          </a:blip>
          <a:stretch>
            <a:fillRect/>
          </a:stretch>
        </p:blipFill>
        <p:spPr>
          <a:xfrm>
            <a:off x="281825" y="972252"/>
            <a:ext cx="3476400" cy="3189600"/>
          </a:xfrm>
          <a:prstGeom prst="snip1Rect">
            <a:avLst>
              <a:gd name="adj" fmla="val 16667"/>
            </a:avLst>
          </a:prstGeom>
        </p:spPr>
      </p:pic>
      <p:sp>
        <p:nvSpPr>
          <p:cNvPr id="1700" name="Google Shape;1700;p70"/>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Components of the Technology Stack:</a:t>
            </a:r>
            <a:endParaRPr/>
          </a:p>
          <a:p>
            <a:pPr marL="457200" lvl="0" indent="-298450" algn="l" rtl="0">
              <a:spcBef>
                <a:spcPts val="1200"/>
              </a:spcBef>
              <a:spcAft>
                <a:spcPts val="0"/>
              </a:spcAft>
              <a:buSzPts val="1100"/>
              <a:buChar char="●"/>
            </a:pPr>
            <a:r>
              <a:rPr lang="en-GB"/>
              <a:t>Programming Languages: Python for data crawling and analysis; JavaScript for dashboard development.</a:t>
            </a:r>
            <a:endParaRPr/>
          </a:p>
          <a:p>
            <a:pPr marL="457200" lvl="0" indent="-298450" algn="l" rtl="0">
              <a:spcBef>
                <a:spcPts val="0"/>
              </a:spcBef>
              <a:spcAft>
                <a:spcPts val="0"/>
              </a:spcAft>
              <a:buSzPts val="1100"/>
              <a:buChar char="●"/>
            </a:pPr>
            <a:r>
              <a:rPr lang="en-GB"/>
              <a:t>Frameworks: Flask for web framework; D3.js for data visualization.</a:t>
            </a:r>
            <a:endParaRPr/>
          </a:p>
          <a:p>
            <a:pPr marL="0" lvl="0" indent="0" algn="l" rtl="0">
              <a:spcBef>
                <a:spcPts val="1200"/>
              </a:spcBef>
              <a:spcAft>
                <a:spcPts val="0"/>
              </a:spcAft>
              <a:buNone/>
            </a:pPr>
            <a:r>
              <a:rPr lang="en-GB"/>
              <a:t>Tools: Elasticsearch for data storage and search; Docker for containerization.</a:t>
            </a:r>
            <a:endParaRPr/>
          </a:p>
          <a:p>
            <a:pPr marL="0" lvl="0" indent="0" algn="l" rtl="0">
              <a:spcBef>
                <a:spcPts val="1200"/>
              </a:spcBef>
              <a:spcAft>
                <a:spcPts val="1200"/>
              </a:spcAft>
              <a:buNone/>
            </a:pPr>
            <a:r>
              <a:rPr lang="en-GB"/>
              <a:t>Role of Each Component: A concise description of each technology’s role will be provided alongside relevant logos to enhance visual appeal.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71"/>
          <p:cNvSpPr txBox="1">
            <a:spLocks noGrp="1"/>
          </p:cNvSpPr>
          <p:nvPr>
            <p:ph type="title"/>
          </p:nvPr>
        </p:nvSpPr>
        <p:spPr>
          <a:xfrm>
            <a:off x="3928625" y="707675"/>
            <a:ext cx="4903500" cy="45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Thank You and Q&amp;A</a:t>
            </a:r>
            <a:endParaRPr dirty="0"/>
          </a:p>
        </p:txBody>
      </p:sp>
      <p:pic>
        <p:nvPicPr>
          <p:cNvPr id="1706" name="Google Shape;1706;p71" title="ChatGPT Image Apr 9, 2025, 05_52_43 PM.png"/>
          <p:cNvPicPr preferRelativeResize="0">
            <a:picLocks noGrp="1"/>
          </p:cNvPicPr>
          <p:nvPr>
            <p:ph type="pic" idx="2"/>
          </p:nvPr>
        </p:nvPicPr>
        <p:blipFill rotWithShape="1">
          <a:blip r:embed="rId3">
            <a:alphaModFix/>
          </a:blip>
          <a:srcRect l="5814" r="5814"/>
          <a:stretch/>
        </p:blipFill>
        <p:spPr>
          <a:xfrm>
            <a:off x="-8250" y="0"/>
            <a:ext cx="3030300" cy="5143500"/>
          </a:xfrm>
          <a:prstGeom prst="snip2DiagRect">
            <a:avLst>
              <a:gd name="adj1" fmla="val 0"/>
              <a:gd name="adj2" fmla="val 16667"/>
            </a:avLst>
          </a:prstGeom>
        </p:spPr>
      </p:pic>
      <p:sp>
        <p:nvSpPr>
          <p:cNvPr id="1707" name="Google Shape;1707;p71"/>
          <p:cNvSpPr txBox="1">
            <a:spLocks noGrp="1"/>
          </p:cNvSpPr>
          <p:nvPr>
            <p:ph type="body" idx="1"/>
          </p:nvPr>
        </p:nvSpPr>
        <p:spPr>
          <a:xfrm>
            <a:off x="4316900" y="1999600"/>
            <a:ext cx="4360800" cy="250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Parvezshaik011@gmail.com</a:t>
            </a:r>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3F90320-2A67-8D43-B2CD-822AC5F6019B}"/>
                  </a:ext>
                </a:extLst>
              </p14:cNvPr>
              <p14:cNvContentPartPr/>
              <p14:nvPr/>
            </p14:nvContentPartPr>
            <p14:xfrm>
              <a:off x="3954825" y="2765374"/>
              <a:ext cx="360" cy="360"/>
            </p14:xfrm>
          </p:contentPart>
        </mc:Choice>
        <mc:Fallback xmlns="">
          <p:pic>
            <p:nvPicPr>
              <p:cNvPr id="2" name="Ink 1">
                <a:extLst>
                  <a:ext uri="{FF2B5EF4-FFF2-40B4-BE49-F238E27FC236}">
                    <a16:creationId xmlns:a16="http://schemas.microsoft.com/office/drawing/2014/main" id="{C3F90320-2A67-8D43-B2CD-822AC5F6019B}"/>
                  </a:ext>
                </a:extLst>
              </p:cNvPr>
              <p:cNvPicPr/>
              <p:nvPr/>
            </p:nvPicPr>
            <p:blipFill>
              <a:blip r:embed="rId5"/>
              <a:stretch>
                <a:fillRect/>
              </a:stretch>
            </p:blipFill>
            <p:spPr>
              <a:xfrm>
                <a:off x="3948705" y="2759254"/>
                <a:ext cx="12600" cy="12600"/>
              </a:xfrm>
              <a:prstGeom prst="rect">
                <a:avLst/>
              </a:prstGeom>
            </p:spPr>
          </p:pic>
        </mc:Fallback>
      </mc:AlternateContent>
      <p:sp>
        <p:nvSpPr>
          <p:cNvPr id="22" name="Rectangle 21">
            <a:extLst>
              <a:ext uri="{FF2B5EF4-FFF2-40B4-BE49-F238E27FC236}">
                <a16:creationId xmlns:a16="http://schemas.microsoft.com/office/drawing/2014/main" id="{F2E796CB-F7B5-E01A-926D-B68BFB4F8E26}"/>
              </a:ext>
            </a:extLst>
          </p:cNvPr>
          <p:cNvSpPr/>
          <p:nvPr/>
        </p:nvSpPr>
        <p:spPr>
          <a:xfrm>
            <a:off x="3337932" y="2571750"/>
            <a:ext cx="1955180" cy="195518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491DC9-7ED8-EB77-C9F1-2E1342DFBE21}"/>
              </a:ext>
            </a:extLst>
          </p:cNvPr>
          <p:cNvSpPr txBox="1"/>
          <p:nvPr/>
        </p:nvSpPr>
        <p:spPr>
          <a:xfrm>
            <a:off x="4973303" y="2893101"/>
            <a:ext cx="5044068" cy="307777"/>
          </a:xfrm>
          <a:prstGeom prst="rect">
            <a:avLst/>
          </a:prstGeom>
          <a:noFill/>
        </p:spPr>
        <p:txBody>
          <a:bodyPr wrap="square">
            <a:spAutoFit/>
          </a:bodyPr>
          <a:lstStyle/>
          <a:p>
            <a:r>
              <a:rPr lang="en-US" dirty="0">
                <a:solidFill>
                  <a:srgbClr val="FFEFA4"/>
                </a:solidFill>
              </a:rPr>
              <a:t>👥 Team: Dark Trace Unit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night Whisper">
  <a:themeElements>
    <a:clrScheme name="Simple Light">
      <a:dk1>
        <a:srgbClr val="000000"/>
      </a:dk1>
      <a:lt1>
        <a:srgbClr val="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572</Words>
  <Application>Microsoft Office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DM Sans</vt:lpstr>
      <vt:lpstr>DM Sans SemiBold</vt:lpstr>
      <vt:lpstr>Hepta Slab SemiBold</vt:lpstr>
      <vt:lpstr>Arial</vt:lpstr>
      <vt:lpstr>DM Sans Medium</vt:lpstr>
      <vt:lpstr>Glegoo</vt:lpstr>
      <vt:lpstr>Fredoka</vt:lpstr>
      <vt:lpstr>Simple Light</vt:lpstr>
      <vt:lpstr>Midnight Whisper</vt:lpstr>
      <vt:lpstr>Dark Web Crawler &amp; Threat Intelligence Dashboard</vt:lpstr>
      <vt:lpstr>Project Team</vt:lpstr>
      <vt:lpstr>Introduction and Problem Statement</vt:lpstr>
      <vt:lpstr>Understanding the Dark Web and Tor</vt:lpstr>
      <vt:lpstr>Proposed Solution and Architecture</vt:lpstr>
      <vt:lpstr>Key Features of the System</vt:lpstr>
      <vt:lpstr>Technology Stack</vt:lpstr>
      <vt:lpstr>Thank You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parvez shaik</dc:creator>
  <cp:lastModifiedBy>parvez shaik</cp:lastModifiedBy>
  <cp:revision>3</cp:revision>
  <dcterms:modified xsi:type="dcterms:W3CDTF">2025-04-09T13:06:54Z</dcterms:modified>
</cp:coreProperties>
</file>