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5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6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5945-EB95-4D20-A8A9-FB7C71E90B5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D7DF-F17D-4A6C-875F-CC9DF16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15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r>
              <a:rPr lang="en-US" b="1" dirty="0"/>
              <a:t>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9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Congratulations-  </a:t>
            </a:r>
            <a:br>
              <a:rPr lang="en-US" dirty="0" smtClean="0"/>
            </a:br>
            <a:r>
              <a:rPr lang="en-US" dirty="0" smtClean="0"/>
              <a:t>JOG Runners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Congratulations for those who successfully stepped up the JOG phase. Tomorrow we will start </a:t>
            </a:r>
            <a:r>
              <a:rPr lang="en-US" i="1" dirty="0" smtClean="0"/>
              <a:t>with the </a:t>
            </a:r>
            <a:r>
              <a:rPr lang="en-US" i="1" dirty="0"/>
              <a:t>SPRINT phase for </a:t>
            </a:r>
            <a:r>
              <a:rPr lang="en-US" i="1" dirty="0" err="1"/>
              <a:t>Microservices</a:t>
            </a:r>
            <a:r>
              <a:rPr lang="en-US" i="1" dirty="0"/>
              <a:t>. 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Those who are yet to submit the assignments(5 requirements)/ Exit Quiz ,Please clear and join with us in SPRINT phase.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229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</TotalTime>
  <Words>57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Microservices  </vt:lpstr>
      <vt:lpstr>Congratulations-   JOG Runners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  </dc:title>
  <dc:creator>Mariappan, Deepa (Cognizant)</dc:creator>
  <cp:lastModifiedBy>Mariappan, Deepa (Cognizant)</cp:lastModifiedBy>
  <cp:revision>6</cp:revision>
  <dcterms:created xsi:type="dcterms:W3CDTF">2020-06-02T13:33:37Z</dcterms:created>
  <dcterms:modified xsi:type="dcterms:W3CDTF">2020-08-05T11:48:28Z</dcterms:modified>
</cp:coreProperties>
</file>