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146847058" r:id="rId12"/>
    <p:sldId id="2146847057" r:id="rId13"/>
    <p:sldId id="2146847059" r:id="rId14"/>
    <p:sldId id="268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56EAB-D0F2-4402-AE50-548516AB8503}" v="2" dt="2025-06-28T06:55:09.4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vez Thabarak" userId="f3a382909cbb8a2f" providerId="LiveId" clId="{38B56EAB-D0F2-4402-AE50-548516AB8503}"/>
    <pc:docChg chg="addSld delSld modSld">
      <pc:chgData name="Parvez Thabarak" userId="f3a382909cbb8a2f" providerId="LiveId" clId="{38B56EAB-D0F2-4402-AE50-548516AB8503}" dt="2025-06-28T06:57:16.864" v="61" actId="404"/>
      <pc:docMkLst>
        <pc:docMk/>
      </pc:docMkLst>
      <pc:sldChg chg="modSp mod">
        <pc:chgData name="Parvez Thabarak" userId="f3a382909cbb8a2f" providerId="LiveId" clId="{38B56EAB-D0F2-4402-AE50-548516AB8503}" dt="2025-06-28T06:57:16.864" v="61" actId="404"/>
        <pc:sldMkLst>
          <pc:docMk/>
          <pc:sldMk cId="953325580" sldId="256"/>
        </pc:sldMkLst>
        <pc:spChg chg="mod">
          <ac:chgData name="Parvez Thabarak" userId="f3a382909cbb8a2f" providerId="LiveId" clId="{38B56EAB-D0F2-4402-AE50-548516AB8503}" dt="2025-06-28T06:57:16.864" v="61" actId="404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Parvez Thabarak" userId="f3a382909cbb8a2f" providerId="LiveId" clId="{38B56EAB-D0F2-4402-AE50-548516AB8503}" dt="2025-06-28T06:47:35.399" v="1" actId="1076"/>
        <pc:sldMkLst>
          <pc:docMk/>
          <pc:sldMk cId="3461110311" sldId="2146847056"/>
        </pc:sldMkLst>
        <pc:picChg chg="mod">
          <ac:chgData name="Parvez Thabarak" userId="f3a382909cbb8a2f" providerId="LiveId" clId="{38B56EAB-D0F2-4402-AE50-548516AB8503}" dt="2025-06-28T06:47:35.399" v="1" actId="1076"/>
          <ac:picMkLst>
            <pc:docMk/>
            <pc:sldMk cId="3461110311" sldId="2146847056"/>
            <ac:picMk id="5" creationId="{005BE704-5A35-9F5A-670F-01B0BA3D0D59}"/>
          </ac:picMkLst>
        </pc:picChg>
      </pc:sldChg>
      <pc:sldChg chg="modSp new mod">
        <pc:chgData name="Parvez Thabarak" userId="f3a382909cbb8a2f" providerId="LiveId" clId="{38B56EAB-D0F2-4402-AE50-548516AB8503}" dt="2025-06-28T06:48:21.801" v="30"/>
        <pc:sldMkLst>
          <pc:docMk/>
          <pc:sldMk cId="1721046172" sldId="2146847059"/>
        </pc:sldMkLst>
        <pc:spChg chg="mod">
          <ac:chgData name="Parvez Thabarak" userId="f3a382909cbb8a2f" providerId="LiveId" clId="{38B56EAB-D0F2-4402-AE50-548516AB8503}" dt="2025-06-28T06:48:11.908" v="17" actId="207"/>
          <ac:spMkLst>
            <pc:docMk/>
            <pc:sldMk cId="1721046172" sldId="2146847059"/>
            <ac:spMk id="2" creationId="{4AB4DDF8-CDC5-925A-112C-7ABA3F7F2B70}"/>
          </ac:spMkLst>
        </pc:spChg>
        <pc:spChg chg="mod">
          <ac:chgData name="Parvez Thabarak" userId="f3a382909cbb8a2f" providerId="LiveId" clId="{38B56EAB-D0F2-4402-AE50-548516AB8503}" dt="2025-06-28T06:48:21.801" v="30"/>
          <ac:spMkLst>
            <pc:docMk/>
            <pc:sldMk cId="1721046172" sldId="2146847059"/>
            <ac:spMk id="3" creationId="{2919A67D-3445-298C-0CEC-ED88F856702F}"/>
          </ac:spMkLst>
        </pc:spChg>
      </pc:sldChg>
      <pc:sldChg chg="new del">
        <pc:chgData name="Parvez Thabarak" userId="f3a382909cbb8a2f" providerId="LiveId" clId="{38B56EAB-D0F2-4402-AE50-548516AB8503}" dt="2025-06-28T06:48:44.638" v="32" actId="47"/>
        <pc:sldMkLst>
          <pc:docMk/>
          <pc:sldMk cId="3513256078" sldId="21468470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93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6/28/2025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6/28/2025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6/28/2025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6/28/2025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vezThabarak/Steganography---Hiding-Information-in-the-Image/tree/mai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cryptodome.readthedocs.io/" TargetMode="External"/><Relationship Id="rId2" Type="http://schemas.openxmlformats.org/officeDocument/2006/relationships/hyperlink" Target="https://en.wikipedia.org/wiki/Steganograph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 - Hiding Information in the Image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13425" y="3888275"/>
            <a:ext cx="9851220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VAVILATHOTA PARVEZ THABARAK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SRM INSTITUTE OF SCIENCE AND TECHNOLOGY KTR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CSE – SPECIALIZATION IN SYBER SECURITY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AICTE Internship Student Registration ID : STU65793b747b12c1702443892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DDF8-CDC5-925A-112C-7ABA3F7F2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9A67D-3445-298C-0CEC-ED88F856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  <a:p>
            <a:r>
              <a:rPr lang="en-US" dirty="0" err="1">
                <a:hlinkClick r:id="rId2"/>
              </a:rPr>
              <a:t>ParvezThabarak</a:t>
            </a:r>
            <a:r>
              <a:rPr lang="en-US" dirty="0">
                <a:hlinkClick r:id="rId2"/>
              </a:rPr>
              <a:t>/Steganography---Hiding-Information-in-the-Image: Config files for my GitHub profile.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104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successfully hides encrypted messages inside images using a secure and invisible method.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AES encryption with LSB steganography, I ensure data confidentiality and stealth.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Flask web app offers a user-friendly interface to securely send and retrieve hidden messages.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included handling image size vs. message length, secure key derivation, and ensuring robustness of extraction.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can include multi-image support, file hiding, and cloud deployment.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463E3B3-D1F0-1D2E-D70B-52EAEA2BA0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23617"/>
            <a:ext cx="59688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https://en.wikipedia.org/wiki/Steganography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https://pycryptodome.readthedocs.io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https://docs.opencv.org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NIST AES Standards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 &amp;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Werkzeug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Official Docs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With increasing cyber threats and surveillance, transmitting secret information securely has become a critical challenge. Traditional cryptography protects the content, but not its existence.</a:t>
            </a:r>
          </a:p>
          <a:p>
            <a:r>
              <a:rPr lang="en-US" sz="2800" dirty="0"/>
              <a:t>This project addresses the need for covert, secure message transmission by combining cryptography and steganography.</a:t>
            </a:r>
          </a:p>
          <a:p>
            <a:r>
              <a:rPr lang="en-US" sz="2800" dirty="0"/>
              <a:t>I embed encrypted messages inside images using Least Significant Bit (LSB) manipulation, making the message visually undetectable.</a:t>
            </a:r>
          </a:p>
          <a:p>
            <a:r>
              <a:rPr lang="en-US" sz="2800" dirty="0"/>
              <a:t>The system ensures confidentiality through AES encryption and usability via a web-based interface.</a:t>
            </a:r>
          </a:p>
          <a:p>
            <a:r>
              <a:rPr lang="en-US" sz="2800" dirty="0"/>
              <a:t>Our solution provides double-layered protection, ideal for sensitive communication.</a:t>
            </a:r>
          </a:p>
          <a:p>
            <a:pPr marL="0" indent="0">
              <a:buNone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5B9F553-80FB-B174-6751-8FAB07DC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278" y="1111917"/>
            <a:ext cx="1276227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 (for web interface)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 (for image handling)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PyCryptodome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AES encryption)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HTML/CSS (for frontend UI)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3.8+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 packages: flask,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-python,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pycryptodome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Required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-python,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pycryptodome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werkzeug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file uploads)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uploads an image and enters a secret message with a password.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is encrypted using AES-CBC.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256-bit key is derived using PBKDF2 + salt.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message is embedded in the image using LSB steganography.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downloads the encrypted image.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decrypt, user uploads the image and enters the same key.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extracts encrypted bits, decrypts them, and displays the original message.</a:t>
            </a:r>
          </a:p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Hosted locally using Flask web server.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containerized or hosted on platforms like Heroku or Render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pPr marL="305435" indent="-305435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F9A92-4E38-4FE5-C326-074E8871C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7020"/>
            <a:ext cx="5834004" cy="5580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0D667C-024A-66C8-7F29-6A788070A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004" y="967646"/>
            <a:ext cx="6302286" cy="53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5BE704-5A35-9F5A-670F-01B0BA3D0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95" y="806246"/>
            <a:ext cx="7940728" cy="4625741"/>
          </a:xfrm>
        </p:spPr>
      </p:pic>
    </p:spTree>
    <p:extLst>
      <p:ext uri="{BB962C8B-B14F-4D97-AF65-F5344CB8AC3E}">
        <p14:creationId xmlns:p14="http://schemas.microsoft.com/office/powerpoint/2010/main" val="346111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6A7FCC-4849-C3D3-057C-F9E6527BC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9960077" cy="654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07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D5CBE9-9419-A096-04B9-E7F165EA3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48461"/>
            <a:ext cx="5053688" cy="43874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A91BBD-765B-5804-F3C5-A2F027603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8" y="3961946"/>
            <a:ext cx="5512071" cy="3254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170547-9E18-7929-8BCD-6F8F0D887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741" y="3667433"/>
            <a:ext cx="5053689" cy="2625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0F906E-8FFA-3323-7956-199D34186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5242" y="0"/>
            <a:ext cx="4938188" cy="366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989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111</TotalTime>
  <Words>451</Words>
  <Application>Microsoft Office PowerPoint</Application>
  <PresentationFormat>Widescreen</PresentationFormat>
  <Paragraphs>60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Steganography - Hiding Information in the Image</vt:lpstr>
      <vt:lpstr>OUTLINE</vt:lpstr>
      <vt:lpstr>Problem Statement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RESULT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Parvez Thabarak</cp:lastModifiedBy>
  <cp:revision>38</cp:revision>
  <dcterms:created xsi:type="dcterms:W3CDTF">2021-05-26T16:50:10Z</dcterms:created>
  <dcterms:modified xsi:type="dcterms:W3CDTF">2025-06-28T06:57:21Z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