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375c813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375c813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57e0a8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57e0a8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677d4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677d4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375c81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375c81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9e9ffd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9e9ffd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39e9ffd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39e9ffd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39e9ffd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39e9ffd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39e9ffd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39e9ffd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9e9ffd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9e9ffd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9e9ffd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9e9ffd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Parvezi123/coffeecode" TargetMode="External"/><Relationship Id="rId4" Type="http://schemas.openxmlformats.org/officeDocument/2006/relationships/hyperlink" Target="https://www.linkedin.com/in/imparvez/" TargetMode="External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eo4j-contrib/neo4j-apoc-procedures/releas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41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975" y="0"/>
            <a:ext cx="5405774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57625" y="4786250"/>
            <a:ext cx="3948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Software Developer, SIEMENS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152475"/>
            <a:ext cx="85206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Questions ?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441900" y="2156150"/>
            <a:ext cx="83271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Code and Slides :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https://github.com/Parvezi123/coffeecode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LinkedIn: </a:t>
            </a:r>
            <a:r>
              <a:rPr b="1" lang="en" sz="1800" u="sng">
                <a:solidFill>
                  <a:schemeClr val="hlink"/>
                </a:solidFill>
                <a:hlinkClick r:id="rId4"/>
              </a:rPr>
              <a:t>https://www.linkedin.com/in/imparvez/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5">
            <a:alphaModFix/>
          </a:blip>
          <a:srcRect b="9185" l="8116" r="1402" t="24825"/>
          <a:stretch/>
        </p:blipFill>
        <p:spPr>
          <a:xfrm>
            <a:off x="6263050" y="2677150"/>
            <a:ext cx="2740400" cy="237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Configs for APOC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Handle UNWIND scenarios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Problems with Multiple Records for Single Entity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WRITE &amp; READ Operations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@</a:t>
            </a:r>
            <a:r>
              <a:rPr lang="en" sz="2200">
                <a:solidFill>
                  <a:schemeClr val="dk1"/>
                </a:solidFill>
              </a:rPr>
              <a:t>Transactional</a:t>
            </a:r>
            <a:r>
              <a:rPr lang="en" sz="2200">
                <a:solidFill>
                  <a:schemeClr val="dk1"/>
                </a:solidFill>
              </a:rPr>
              <a:t> Effects with Java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PROFILE your query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Why </a:t>
            </a:r>
            <a:r>
              <a:rPr b="1" lang="en" sz="2200">
                <a:solidFill>
                  <a:schemeClr val="dk1"/>
                </a:solidFill>
              </a:rPr>
              <a:t>Avoid</a:t>
            </a:r>
            <a:r>
              <a:rPr lang="en" sz="2200">
                <a:solidFill>
                  <a:schemeClr val="dk1"/>
                </a:solidFill>
              </a:rPr>
              <a:t> APOC </a:t>
            </a:r>
            <a:r>
              <a:rPr b="1" lang="en" sz="2200">
                <a:solidFill>
                  <a:schemeClr val="dk1"/>
                </a:solidFill>
              </a:rPr>
              <a:t>*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APOC CONFIGS</a:t>
            </a:r>
            <a:endParaRPr sz="26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Basic APOC</a:t>
            </a:r>
            <a:r>
              <a:rPr lang="en"/>
              <a:t> Plugin: From Dashboard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</a:t>
            </a:r>
            <a:r>
              <a:rPr b="1" lang="en"/>
              <a:t>Extended APOC</a:t>
            </a:r>
            <a:r>
              <a:rPr lang="en"/>
              <a:t> Plugin: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https://github.com/neo4j-contrib/neo4j-apoc-procedures/releases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Conf File for APOC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apoc.conf =&gt; C:\Users\userName\.Neo4jDesktop\relate-data\dbmss\dbms-name\conf\</a:t>
            </a:r>
            <a:r>
              <a:rPr lang="en"/>
              <a:t>apoc.conf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start the DB until you complete these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Best practices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76575" y="203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620"/>
              <a:t>Handle UNWIND Scenarios</a:t>
            </a:r>
            <a:endParaRPr sz="26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23400" y="216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Problems with Multiple Records for Single Entity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564650" y="212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WRITE &amp; READ Operations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227375" y="244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@</a:t>
            </a:r>
            <a:r>
              <a:rPr lang="en" sz="2600"/>
              <a:t>Transactional Effects with Java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5365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PROFILE your query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468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Why </a:t>
            </a:r>
            <a:r>
              <a:rPr b="1" lang="en" sz="2600"/>
              <a:t>Avoid</a:t>
            </a:r>
            <a:r>
              <a:rPr lang="en" sz="2600"/>
              <a:t> APOC </a:t>
            </a:r>
            <a:r>
              <a:rPr b="1" lang="en" sz="2600"/>
              <a:t>*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