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cience Work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/>
            <a:r>
              <a:t>Data Science Workflow</a:t>
            </a:r>
          </a:p>
        </p:txBody>
      </p:sp>
      <p:sp>
        <p:nvSpPr>
          <p:cNvPr id="120" name="Binary Classif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Classification</a:t>
            </a:r>
          </a:p>
        </p:txBody>
      </p:sp>
      <p:sp>
        <p:nvSpPr>
          <p:cNvPr id="121" name="Parvin Shakibaei"/>
          <p:cNvSpPr txBox="1"/>
          <p:nvPr/>
        </p:nvSpPr>
        <p:spPr>
          <a:xfrm>
            <a:off x="1270000" y="6769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2500"/>
            </a:lvl1pPr>
          </a:lstStyle>
          <a:p>
            <a:pPr/>
            <a:r>
              <a:t>Parvin Shakibaei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igh Lights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High Lights</a:t>
            </a:r>
          </a:p>
        </p:txBody>
      </p:sp>
      <p:sp>
        <p:nvSpPr>
          <p:cNvPr id="12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a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classifier</a:t>
            </a:r>
          </a:p>
        </p:txBody>
      </p:sp>
      <p:sp>
        <p:nvSpPr>
          <p:cNvPr id="127" name="In machine learning and statistics, classification is the problem of identifying to which of a set of categories (sub-population) a new observation belongs"/>
          <p:cNvSpPr txBox="1"/>
          <p:nvPr>
            <p:ph type="body" sz="half" idx="1"/>
          </p:nvPr>
        </p:nvSpPr>
        <p:spPr>
          <a:xfrm>
            <a:off x="620439" y="2476500"/>
            <a:ext cx="11484522" cy="2785666"/>
          </a:xfrm>
          <a:prstGeom prst="rect">
            <a:avLst/>
          </a:prstGeom>
        </p:spPr>
        <p:txBody>
          <a:bodyPr/>
          <a:lstStyle>
            <a:lvl1pPr marL="457200" indent="-457200" algn="just">
              <a:defRPr sz="3500"/>
            </a:lvl1pPr>
          </a:lstStyle>
          <a:p>
            <a:pPr/>
            <a:r>
              <a:t>In machine learning and statistics, classification is the problem of identifying to which of a set of categories (sub-population) a new observation belongs</a:t>
            </a:r>
          </a:p>
        </p:txBody>
      </p:sp>
      <p:pic>
        <p:nvPicPr>
          <p:cNvPr id="128" name="512px-Kernel_Machine.svg.png" descr="512px-Kernel_Machine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452" y="5272236"/>
            <a:ext cx="6502401" cy="295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logreg702.png" descr="logreg7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145" y="2812060"/>
            <a:ext cx="10751201" cy="412948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inary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Classifier</a:t>
            </a:r>
          </a:p>
        </p:txBody>
      </p:sp>
      <p:sp>
        <p:nvSpPr>
          <p:cNvPr id="133" name="Binary or binomial classification is the task of classifying the elements of a given set into two groups (predicting which group each one belongs to) on the basis of a classification rule."/>
          <p:cNvSpPr txBox="1"/>
          <p:nvPr>
            <p:ph type="body" sz="half" idx="1"/>
          </p:nvPr>
        </p:nvSpPr>
        <p:spPr>
          <a:xfrm>
            <a:off x="889000" y="2556222"/>
            <a:ext cx="11535817" cy="3209578"/>
          </a:xfrm>
          <a:prstGeom prst="rect">
            <a:avLst/>
          </a:prstGeom>
        </p:spPr>
        <p:txBody>
          <a:bodyPr/>
          <a:lstStyle>
            <a:lvl1pPr algn="just">
              <a:defRPr sz="3400"/>
            </a:lvl1pPr>
          </a:lstStyle>
          <a:p>
            <a:pPr/>
            <a:r>
              <a:t>Binary or binomial classification is the task of classifying the elements of a given set into two groups (predicting which group each one belongs to) on the basis of a classification rule.</a:t>
            </a:r>
          </a:p>
        </p:txBody>
      </p:sp>
      <p:pic>
        <p:nvPicPr>
          <p:cNvPr id="134" name="toy-binary-dataset.png" descr="toy-binary-datas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984" y="4909006"/>
            <a:ext cx="5986083" cy="441582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toy-binary-dataset.png" descr="toy-binary-datas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94" y="160833"/>
            <a:ext cx="6423080" cy="473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20140106225602.png" descr="201401062256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9710" y="2185657"/>
            <a:ext cx="7910216" cy="728728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