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3B985-F661-4F59-9DA1-9FD5DCC82D1A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14BFF-53DC-44A3-B248-1ABCFA4F1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4BFF-53DC-44A3-B248-1ABCFA4F1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14BFF-53DC-44A3-B248-1ABCFA4F12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D9409A-B15A-41AA-B0EB-DDC7E88BA8A7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579E40-E6FC-4628-8786-21CD10C4E1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447800"/>
          </a:xfrm>
        </p:spPr>
        <p:txBody>
          <a:bodyPr/>
          <a:lstStyle/>
          <a:p>
            <a:r>
              <a:rPr lang="en-US" dirty="0" smtClean="0"/>
              <a:t>Active Directory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6781800" cy="167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600" dirty="0" smtClean="0"/>
              <a:t>Core Concepts and Importance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53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705600" cy="533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active directory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8153400" cy="5943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Definition and Purpose</a:t>
            </a:r>
          </a:p>
          <a:p>
            <a:pPr algn="l"/>
            <a:endParaRPr lang="en-US" sz="3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Active Directory (AD) is a directory service developed by Microsoft for Windows domain networks.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Serves as a centralized system for managing and organizing network resources, users, computers, and security policies.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Acts as a comprehensive identity and access management solution for organization.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dirty="0" smtClean="0"/>
          </a:p>
          <a:p>
            <a:pPr marL="457200" indent="-457200" algn="l">
              <a:buFont typeface="Wingdings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0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382000" cy="5638800"/>
          </a:xfrm>
        </p:spPr>
        <p:txBody>
          <a:bodyPr/>
          <a:lstStyle/>
          <a:p>
            <a:pPr algn="l"/>
            <a:endParaRPr lang="en-US" sz="36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Functions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/>
              <a:t>Authenticate and authorize users.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/>
              <a:t>Manage network resources.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/>
              <a:t>Implement security policies.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/>
              <a:t>Provide a structured framework for network administration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459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52400"/>
            <a:ext cx="8229600" cy="1219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Core components and architecture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077200" cy="4114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Active Directory Structure </a:t>
            </a:r>
          </a:p>
          <a:p>
            <a:pPr algn="l"/>
            <a:endParaRPr lang="en-US" sz="3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Domain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Fundamental unit of logical organization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r>
              <a:rPr lang="en-US" sz="2400" dirty="0" smtClean="0"/>
              <a:t>: Collection of domains sharing a common schema</a:t>
            </a:r>
          </a:p>
          <a:p>
            <a:pPr algn="l"/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Organization Units (OUs)</a:t>
            </a:r>
            <a:r>
              <a:rPr lang="en-US" sz="2400" dirty="0" smtClean="0"/>
              <a:t>: Containers for grouping and managing network objects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b="1" dirty="0" smtClean="0"/>
          </a:p>
          <a:p>
            <a:pPr marL="457200" indent="-457200" algn="l">
              <a:buFont typeface="Wingdings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81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7924800" cy="6172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Practical Use Cases</a:t>
            </a:r>
          </a:p>
          <a:p>
            <a:pPr algn="l"/>
            <a:endParaRPr lang="en-US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Enterprise-level user authentication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Centralized software deployment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Network resource allocation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Comprehensive security policy enforcement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Streamlined IT administration across large and complex networks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92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6248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Components</a:t>
            </a:r>
          </a:p>
          <a:p>
            <a:pPr algn="l"/>
            <a:endParaRPr lang="en-US" sz="36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Domain Controllers</a:t>
            </a:r>
            <a:r>
              <a:rPr lang="en-US" sz="2400" dirty="0" smtClean="0"/>
              <a:t>: Servers that run Active Directory and manage authentication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Catalog</a:t>
            </a:r>
            <a:r>
              <a:rPr lang="en-US" sz="2400" dirty="0" smtClean="0"/>
              <a:t>: Centralized database storing information about all objects in the forest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Lightweight Directory Access Protocol (LDAP)</a:t>
            </a:r>
            <a:r>
              <a:rPr lang="en-US" sz="2400" dirty="0" smtClean="0"/>
              <a:t>: Standard for a accessing and maintaining directory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Benefits and real-world applications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382000" cy="4572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Organizational Advantages</a:t>
            </a:r>
          </a:p>
          <a:p>
            <a:pPr algn="l"/>
            <a:endParaRPr lang="en-US" sz="24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Centralized user and resource management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Simplified access control and security implementation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Scalable infrastructure for growing businesses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 smtClean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/>
              <a:t>Efficient user account and group policy management</a:t>
            </a:r>
          </a:p>
        </p:txBody>
      </p:sp>
    </p:spTree>
    <p:extLst>
      <p:ext uri="{BB962C8B-B14F-4D97-AF65-F5344CB8AC3E}">
        <p14:creationId xmlns:p14="http://schemas.microsoft.com/office/powerpoint/2010/main" val="81174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</TotalTime>
  <Words>217</Words>
  <Application>Microsoft Office PowerPoint</Application>
  <PresentationFormat>On-screen Show (4:3)</PresentationFormat>
  <Paragraphs>53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Active Directory</vt:lpstr>
      <vt:lpstr>What is active directory</vt:lpstr>
      <vt:lpstr>PowerPoint Presentation</vt:lpstr>
      <vt:lpstr>Core components and architecture</vt:lpstr>
      <vt:lpstr>PowerPoint Presentation</vt:lpstr>
      <vt:lpstr>PowerPoint Presentation</vt:lpstr>
      <vt:lpstr>Benefits and real-world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2024-12-09T04:13:13Z</dcterms:created>
  <dcterms:modified xsi:type="dcterms:W3CDTF">2024-12-09T05:29:20Z</dcterms:modified>
</cp:coreProperties>
</file>