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6413"/>
  <p:notesSz cx="12192000" cy="10661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37405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37405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9299" y="1282700"/>
            <a:ext cx="5126990" cy="3793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7405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999" y="1028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539750"/>
            <a:ext cx="4423410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F2937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299" y="1330325"/>
            <a:ext cx="10693400" cy="1878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374050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62859" y="6581706"/>
            <a:ext cx="3266440" cy="212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826153" y="6427501"/>
            <a:ext cx="1073784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5.png"/><Relationship Id="rId7" Type="http://schemas.openxmlformats.org/officeDocument/2006/relationships/image" Target="../media/image1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31.png"/><Relationship Id="rId5" Type="http://schemas.openxmlformats.org/officeDocument/2006/relationships/image" Target="../media/image50.png"/><Relationship Id="rId10" Type="http://schemas.openxmlformats.org/officeDocument/2006/relationships/image" Target="../media/image6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22.png"/><Relationship Id="rId12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72149" y="1428749"/>
            <a:ext cx="636905" cy="571500"/>
          </a:xfrm>
          <a:custGeom>
            <a:avLst/>
            <a:gdLst/>
            <a:ahLst/>
            <a:cxnLst/>
            <a:rect l="l" t="t" r="r" b="b"/>
            <a:pathLst>
              <a:path w="636904" h="571500">
                <a:moveTo>
                  <a:pt x="544710" y="428625"/>
                </a:moveTo>
                <a:lnTo>
                  <a:pt x="222907" y="428625"/>
                </a:lnTo>
                <a:lnTo>
                  <a:pt x="195288" y="423743"/>
                </a:lnTo>
                <a:lnTo>
                  <a:pt x="153904" y="389493"/>
                </a:lnTo>
                <a:lnTo>
                  <a:pt x="86394" y="60833"/>
                </a:lnTo>
                <a:lnTo>
                  <a:pt x="85613" y="56591"/>
                </a:lnTo>
                <a:lnTo>
                  <a:pt x="81929" y="53578"/>
                </a:lnTo>
                <a:lnTo>
                  <a:pt x="26789" y="53578"/>
                </a:lnTo>
                <a:lnTo>
                  <a:pt x="16340" y="51479"/>
                </a:lnTo>
                <a:lnTo>
                  <a:pt x="7827" y="45750"/>
                </a:lnTo>
                <a:lnTo>
                  <a:pt x="2098" y="37237"/>
                </a:lnTo>
                <a:lnTo>
                  <a:pt x="0" y="26789"/>
                </a:lnTo>
                <a:lnTo>
                  <a:pt x="2098" y="16340"/>
                </a:lnTo>
                <a:lnTo>
                  <a:pt x="7827" y="7827"/>
                </a:lnTo>
                <a:lnTo>
                  <a:pt x="16340" y="2098"/>
                </a:lnTo>
                <a:lnTo>
                  <a:pt x="26789" y="0"/>
                </a:lnTo>
                <a:lnTo>
                  <a:pt x="77576" y="0"/>
                </a:lnTo>
                <a:lnTo>
                  <a:pt x="95333" y="2567"/>
                </a:lnTo>
                <a:lnTo>
                  <a:pt x="111216" y="9822"/>
                </a:lnTo>
                <a:lnTo>
                  <a:pt x="124399" y="21096"/>
                </a:lnTo>
                <a:lnTo>
                  <a:pt x="134056" y="35718"/>
                </a:lnTo>
                <a:lnTo>
                  <a:pt x="592819" y="35718"/>
                </a:lnTo>
                <a:lnTo>
                  <a:pt x="613019" y="40521"/>
                </a:lnTo>
                <a:lnTo>
                  <a:pt x="628259" y="53215"/>
                </a:lnTo>
                <a:lnTo>
                  <a:pt x="636550" y="71224"/>
                </a:lnTo>
                <a:lnTo>
                  <a:pt x="635905" y="91975"/>
                </a:lnTo>
                <a:lnTo>
                  <a:pt x="590140" y="261974"/>
                </a:lnTo>
                <a:lnTo>
                  <a:pt x="561398" y="304865"/>
                </a:lnTo>
                <a:lnTo>
                  <a:pt x="512564" y="321468"/>
                </a:lnTo>
                <a:lnTo>
                  <a:pt x="190537" y="321468"/>
                </a:lnTo>
                <a:lnTo>
                  <a:pt x="196564" y="353280"/>
                </a:lnTo>
                <a:lnTo>
                  <a:pt x="199911" y="362002"/>
                </a:lnTo>
                <a:lnTo>
                  <a:pt x="205843" y="368893"/>
                </a:lnTo>
                <a:lnTo>
                  <a:pt x="213721" y="373419"/>
                </a:lnTo>
                <a:lnTo>
                  <a:pt x="222907" y="375046"/>
                </a:lnTo>
                <a:lnTo>
                  <a:pt x="544710" y="375046"/>
                </a:lnTo>
                <a:lnTo>
                  <a:pt x="555159" y="377145"/>
                </a:lnTo>
                <a:lnTo>
                  <a:pt x="563672" y="382874"/>
                </a:lnTo>
                <a:lnTo>
                  <a:pt x="569401" y="391387"/>
                </a:lnTo>
                <a:lnTo>
                  <a:pt x="571500" y="401835"/>
                </a:lnTo>
                <a:lnTo>
                  <a:pt x="569401" y="412284"/>
                </a:lnTo>
                <a:lnTo>
                  <a:pt x="563672" y="420797"/>
                </a:lnTo>
                <a:lnTo>
                  <a:pt x="555159" y="426526"/>
                </a:lnTo>
                <a:lnTo>
                  <a:pt x="544710" y="428625"/>
                </a:lnTo>
                <a:close/>
              </a:path>
              <a:path w="636904" h="571500">
                <a:moveTo>
                  <a:pt x="199971" y="571499"/>
                </a:moveTo>
                <a:lnTo>
                  <a:pt x="192935" y="571499"/>
                </a:lnTo>
                <a:lnTo>
                  <a:pt x="189450" y="571156"/>
                </a:lnTo>
                <a:lnTo>
                  <a:pt x="153859" y="550613"/>
                </a:lnTo>
                <a:lnTo>
                  <a:pt x="142874" y="521439"/>
                </a:lnTo>
                <a:lnTo>
                  <a:pt x="142874" y="514403"/>
                </a:lnTo>
                <a:lnTo>
                  <a:pt x="161055" y="477548"/>
                </a:lnTo>
                <a:lnTo>
                  <a:pt x="192935" y="464343"/>
                </a:lnTo>
                <a:lnTo>
                  <a:pt x="199971" y="464343"/>
                </a:lnTo>
                <a:lnTo>
                  <a:pt x="236826" y="482523"/>
                </a:lnTo>
                <a:lnTo>
                  <a:pt x="250031" y="514403"/>
                </a:lnTo>
                <a:lnTo>
                  <a:pt x="250031" y="521439"/>
                </a:lnTo>
                <a:lnTo>
                  <a:pt x="231850" y="558294"/>
                </a:lnTo>
                <a:lnTo>
                  <a:pt x="199971" y="571499"/>
                </a:lnTo>
                <a:close/>
              </a:path>
              <a:path w="636904" h="571500">
                <a:moveTo>
                  <a:pt x="521439" y="571499"/>
                </a:moveTo>
                <a:lnTo>
                  <a:pt x="514403" y="571499"/>
                </a:lnTo>
                <a:lnTo>
                  <a:pt x="510919" y="571156"/>
                </a:lnTo>
                <a:lnTo>
                  <a:pt x="475327" y="550613"/>
                </a:lnTo>
                <a:lnTo>
                  <a:pt x="464343" y="521439"/>
                </a:lnTo>
                <a:lnTo>
                  <a:pt x="464343" y="514403"/>
                </a:lnTo>
                <a:lnTo>
                  <a:pt x="482523" y="477548"/>
                </a:lnTo>
                <a:lnTo>
                  <a:pt x="514403" y="464343"/>
                </a:lnTo>
                <a:lnTo>
                  <a:pt x="521439" y="464343"/>
                </a:lnTo>
                <a:lnTo>
                  <a:pt x="558294" y="482523"/>
                </a:lnTo>
                <a:lnTo>
                  <a:pt x="571499" y="514403"/>
                </a:lnTo>
                <a:lnTo>
                  <a:pt x="571499" y="521439"/>
                </a:lnTo>
                <a:lnTo>
                  <a:pt x="553319" y="558294"/>
                </a:lnTo>
                <a:lnTo>
                  <a:pt x="521439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7506" y="2139950"/>
            <a:ext cx="9857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My-Cart:</a:t>
            </a:r>
            <a:r>
              <a:rPr sz="3600" spc="-45" dirty="0"/>
              <a:t> </a:t>
            </a:r>
            <a:r>
              <a:rPr sz="3600" dirty="0"/>
              <a:t>E-Commerce</a:t>
            </a:r>
            <a:r>
              <a:rPr sz="3600" spc="-40" dirty="0"/>
              <a:t> </a:t>
            </a:r>
            <a:r>
              <a:rPr sz="3600" dirty="0"/>
              <a:t>Shopping</a:t>
            </a:r>
            <a:r>
              <a:rPr sz="3600" spc="-40" dirty="0"/>
              <a:t> </a:t>
            </a:r>
            <a:r>
              <a:rPr sz="3600" dirty="0"/>
              <a:t>Cart</a:t>
            </a:r>
            <a:r>
              <a:rPr sz="3600" spc="-45" dirty="0"/>
              <a:t> </a:t>
            </a:r>
            <a:r>
              <a:rPr sz="3600" spc="-10" dirty="0"/>
              <a:t>System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4129633" y="2806700"/>
            <a:ext cx="3932554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solidFill>
                  <a:srgbClr val="2562EB"/>
                </a:solidFill>
                <a:latin typeface="Liberation Sans"/>
                <a:cs typeface="Liberation Sans"/>
              </a:rPr>
              <a:t>Academic Project </a:t>
            </a:r>
            <a:r>
              <a:rPr sz="2250" spc="-10" dirty="0">
                <a:solidFill>
                  <a:srgbClr val="2562EB"/>
                </a:solidFill>
                <a:latin typeface="Liberation Sans"/>
                <a:cs typeface="Liberation Sans"/>
              </a:rPr>
              <a:t>Presentation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4999" y="363854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09790" y="4016374"/>
            <a:ext cx="2372360" cy="662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 marR="5080" indent="-184150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Presented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by: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lang="en-IN"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Parvinder</a:t>
            </a:r>
            <a:br>
              <a:rPr lang="en-IN"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</a:br>
            <a:r>
              <a:rPr lang="en-IN"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Roll no. :21csu560</a:t>
            </a:r>
            <a:endParaRPr sz="1500" dirty="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8441" y="5283200"/>
            <a:ext cx="20548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4A5462"/>
                </a:solidFill>
                <a:latin typeface="Liberation Sans"/>
                <a:cs typeface="Liberation Sans"/>
              </a:rPr>
              <a:t>Date: </a:t>
            </a:r>
            <a:r>
              <a:rPr lang="en-IN" sz="1350" b="1" spc="-10" dirty="0">
                <a:solidFill>
                  <a:srgbClr val="4A5462"/>
                </a:solidFill>
                <a:latin typeface="Liberation Sans"/>
                <a:cs typeface="Liberation Sans"/>
              </a:rPr>
              <a:t>25 July 2025</a:t>
            </a:r>
            <a:endParaRPr sz="1350" dirty="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 Interface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299" y="1316989"/>
            <a:ext cx="10489565" cy="106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features a clean, intuitive user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interface designed with responsive principles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to ensure optimal user experience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across all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devices.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UI</a:t>
            </a:r>
            <a:r>
              <a:rPr sz="13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design</a:t>
            </a:r>
            <a:r>
              <a:rPr sz="13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prioritizes</a:t>
            </a:r>
            <a:r>
              <a:rPr sz="13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usability,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accessibility,</a:t>
            </a:r>
            <a:r>
              <a:rPr sz="13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3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conversion</a:t>
            </a:r>
            <a:r>
              <a:rPr sz="13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optimization.</a:t>
            </a:r>
            <a:endParaRPr sz="1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tabLst>
                <a:tab pos="5460365" algn="l"/>
              </a:tabLst>
            </a:pP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Design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Principles</a:t>
            </a: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	Key</a:t>
            </a:r>
            <a:r>
              <a:rPr sz="15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UI</a:t>
            </a:r>
            <a:r>
              <a:rPr sz="15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Components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62" y="2609850"/>
            <a:ext cx="104774" cy="152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7900" y="2559050"/>
            <a:ext cx="32372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Responsive design (mobile-first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approach)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2990850"/>
            <a:ext cx="152399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2940050"/>
            <a:ext cx="32270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WCAG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2.1</a:t>
            </a:r>
            <a:r>
              <a:rPr sz="1350" spc="-8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AA</a:t>
            </a:r>
            <a:r>
              <a:rPr sz="1350" spc="-8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compliance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for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accessibility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3371850"/>
            <a:ext cx="152399" cy="15234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3321050"/>
            <a:ext cx="31324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Consistent color scheme and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typography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3752850"/>
            <a:ext cx="171628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35050" y="3702050"/>
            <a:ext cx="32086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Intuitive cart interaction and checkout </a:t>
            </a:r>
            <a:r>
              <a:rPr sz="1350" spc="-20" dirty="0">
                <a:solidFill>
                  <a:srgbClr val="374050"/>
                </a:solidFill>
                <a:latin typeface="Liberation Sans"/>
                <a:cs typeface="Liberation Sans"/>
              </a:rPr>
              <a:t>flow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10299" y="2552699"/>
            <a:ext cx="5219700" cy="3067050"/>
            <a:chOff x="6210299" y="2552699"/>
            <a:chExt cx="5219700" cy="3067050"/>
          </a:xfrm>
        </p:grpSpPr>
        <p:sp>
          <p:nvSpPr>
            <p:cNvPr id="13" name="object 13"/>
            <p:cNvSpPr/>
            <p:nvPr/>
          </p:nvSpPr>
          <p:spPr>
            <a:xfrm>
              <a:off x="6215062" y="2557462"/>
              <a:ext cx="5210175" cy="3057525"/>
            </a:xfrm>
            <a:custGeom>
              <a:avLst/>
              <a:gdLst/>
              <a:ahLst/>
              <a:cxnLst/>
              <a:rect l="l" t="t" r="r" b="b"/>
              <a:pathLst>
                <a:path w="5210175" h="3057525">
                  <a:moveTo>
                    <a:pt x="5143427" y="3057524"/>
                  </a:moveTo>
                  <a:lnTo>
                    <a:pt x="66746" y="3057524"/>
                  </a:lnTo>
                  <a:lnTo>
                    <a:pt x="62100" y="3057066"/>
                  </a:lnTo>
                  <a:lnTo>
                    <a:pt x="24239" y="3039917"/>
                  </a:lnTo>
                  <a:lnTo>
                    <a:pt x="2287" y="3004623"/>
                  </a:lnTo>
                  <a:lnTo>
                    <a:pt x="0" y="2990777"/>
                  </a:lnTo>
                  <a:lnTo>
                    <a:pt x="0" y="29860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143427" y="0"/>
                  </a:lnTo>
                  <a:lnTo>
                    <a:pt x="5182325" y="14645"/>
                  </a:lnTo>
                  <a:lnTo>
                    <a:pt x="5206530" y="48432"/>
                  </a:lnTo>
                  <a:lnTo>
                    <a:pt x="5210174" y="66746"/>
                  </a:lnTo>
                  <a:lnTo>
                    <a:pt x="5210174" y="2990777"/>
                  </a:lnTo>
                  <a:lnTo>
                    <a:pt x="5195527" y="3029675"/>
                  </a:lnTo>
                  <a:lnTo>
                    <a:pt x="5161740" y="3053881"/>
                  </a:lnTo>
                  <a:lnTo>
                    <a:pt x="5148072" y="3057066"/>
                  </a:lnTo>
                  <a:lnTo>
                    <a:pt x="5143427" y="30575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5062" y="2557462"/>
              <a:ext cx="5210175" cy="3057525"/>
            </a:xfrm>
            <a:custGeom>
              <a:avLst/>
              <a:gdLst/>
              <a:ahLst/>
              <a:cxnLst/>
              <a:rect l="l" t="t" r="r" b="b"/>
              <a:pathLst>
                <a:path w="5210175" h="3057525">
                  <a:moveTo>
                    <a:pt x="0" y="2986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6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5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138737" y="0"/>
                  </a:lnTo>
                  <a:lnTo>
                    <a:pt x="5143427" y="0"/>
                  </a:lnTo>
                  <a:lnTo>
                    <a:pt x="5148072" y="457"/>
                  </a:lnTo>
                  <a:lnTo>
                    <a:pt x="5152673" y="1372"/>
                  </a:lnTo>
                  <a:lnTo>
                    <a:pt x="5157274" y="2287"/>
                  </a:lnTo>
                  <a:lnTo>
                    <a:pt x="5178424" y="12039"/>
                  </a:lnTo>
                  <a:lnTo>
                    <a:pt x="5182325" y="14645"/>
                  </a:lnTo>
                  <a:lnTo>
                    <a:pt x="5185933" y="17606"/>
                  </a:lnTo>
                  <a:lnTo>
                    <a:pt x="5189250" y="20923"/>
                  </a:lnTo>
                  <a:lnTo>
                    <a:pt x="5192567" y="24239"/>
                  </a:lnTo>
                  <a:lnTo>
                    <a:pt x="5195527" y="27848"/>
                  </a:lnTo>
                  <a:lnTo>
                    <a:pt x="5198133" y="31748"/>
                  </a:lnTo>
                  <a:lnTo>
                    <a:pt x="5200739" y="35648"/>
                  </a:lnTo>
                  <a:lnTo>
                    <a:pt x="5208801" y="57500"/>
                  </a:lnTo>
                  <a:lnTo>
                    <a:pt x="5209716" y="62101"/>
                  </a:lnTo>
                  <a:lnTo>
                    <a:pt x="5210174" y="66746"/>
                  </a:lnTo>
                  <a:lnTo>
                    <a:pt x="5210174" y="71437"/>
                  </a:lnTo>
                  <a:lnTo>
                    <a:pt x="5210174" y="2986087"/>
                  </a:lnTo>
                  <a:lnTo>
                    <a:pt x="5210174" y="2990777"/>
                  </a:lnTo>
                  <a:lnTo>
                    <a:pt x="5209716" y="2995423"/>
                  </a:lnTo>
                  <a:lnTo>
                    <a:pt x="5208801" y="3000023"/>
                  </a:lnTo>
                  <a:lnTo>
                    <a:pt x="5207886" y="3004623"/>
                  </a:lnTo>
                  <a:lnTo>
                    <a:pt x="5189250" y="3036601"/>
                  </a:lnTo>
                  <a:lnTo>
                    <a:pt x="5185933" y="3039917"/>
                  </a:lnTo>
                  <a:lnTo>
                    <a:pt x="5182325" y="3042879"/>
                  </a:lnTo>
                  <a:lnTo>
                    <a:pt x="5178424" y="3045484"/>
                  </a:lnTo>
                  <a:lnTo>
                    <a:pt x="5174524" y="3048091"/>
                  </a:lnTo>
                  <a:lnTo>
                    <a:pt x="5138737" y="3057524"/>
                  </a:lnTo>
                  <a:lnTo>
                    <a:pt x="71437" y="3057524"/>
                  </a:lnTo>
                  <a:lnTo>
                    <a:pt x="44099" y="3052086"/>
                  </a:lnTo>
                  <a:lnTo>
                    <a:pt x="39764" y="3050292"/>
                  </a:lnTo>
                  <a:lnTo>
                    <a:pt x="35648" y="3048091"/>
                  </a:lnTo>
                  <a:lnTo>
                    <a:pt x="31748" y="3045484"/>
                  </a:lnTo>
                  <a:lnTo>
                    <a:pt x="27848" y="3042879"/>
                  </a:lnTo>
                  <a:lnTo>
                    <a:pt x="24239" y="3039917"/>
                  </a:lnTo>
                  <a:lnTo>
                    <a:pt x="20923" y="3036601"/>
                  </a:lnTo>
                  <a:lnTo>
                    <a:pt x="17605" y="3033284"/>
                  </a:lnTo>
                  <a:lnTo>
                    <a:pt x="14644" y="3029675"/>
                  </a:lnTo>
                  <a:lnTo>
                    <a:pt x="12038" y="3025775"/>
                  </a:lnTo>
                  <a:lnTo>
                    <a:pt x="9432" y="3021875"/>
                  </a:lnTo>
                  <a:lnTo>
                    <a:pt x="1372" y="3000023"/>
                  </a:lnTo>
                  <a:lnTo>
                    <a:pt x="457" y="2995423"/>
                  </a:lnTo>
                  <a:lnTo>
                    <a:pt x="0" y="2990777"/>
                  </a:lnTo>
                  <a:lnTo>
                    <a:pt x="0" y="298608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34124" y="2676524"/>
              <a:ext cx="4972050" cy="628650"/>
            </a:xfrm>
            <a:custGeom>
              <a:avLst/>
              <a:gdLst/>
              <a:ahLst/>
              <a:cxnLst/>
              <a:rect l="l" t="t" r="r" b="b"/>
              <a:pathLst>
                <a:path w="4972050" h="628650">
                  <a:moveTo>
                    <a:pt x="4933949" y="628649"/>
                  </a:moveTo>
                  <a:lnTo>
                    <a:pt x="38099" y="628649"/>
                  </a:lnTo>
                  <a:lnTo>
                    <a:pt x="30497" y="627952"/>
                  </a:lnTo>
                  <a:lnTo>
                    <a:pt x="697" y="598151"/>
                  </a:lnTo>
                  <a:lnTo>
                    <a:pt x="0" y="5905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933949" y="0"/>
                  </a:lnTo>
                  <a:lnTo>
                    <a:pt x="4969258" y="23474"/>
                  </a:lnTo>
                  <a:lnTo>
                    <a:pt x="4972049" y="38099"/>
                  </a:lnTo>
                  <a:lnTo>
                    <a:pt x="4972049" y="590549"/>
                  </a:lnTo>
                  <a:lnTo>
                    <a:pt x="4948574" y="625859"/>
                  </a:lnTo>
                  <a:lnTo>
                    <a:pt x="4933949" y="628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34112" y="2676524"/>
              <a:ext cx="4972050" cy="628650"/>
            </a:xfrm>
            <a:custGeom>
              <a:avLst/>
              <a:gdLst/>
              <a:ahLst/>
              <a:cxnLst/>
              <a:rect l="l" t="t" r="r" b="b"/>
              <a:pathLst>
                <a:path w="4972050" h="628650">
                  <a:moveTo>
                    <a:pt x="9525" y="526415"/>
                  </a:moveTo>
                  <a:lnTo>
                    <a:pt x="0" y="526415"/>
                  </a:lnTo>
                  <a:lnTo>
                    <a:pt x="0" y="554990"/>
                  </a:lnTo>
                  <a:lnTo>
                    <a:pt x="9525" y="554990"/>
                  </a:lnTo>
                  <a:lnTo>
                    <a:pt x="9525" y="526415"/>
                  </a:lnTo>
                  <a:close/>
                </a:path>
                <a:path w="4972050" h="628650">
                  <a:moveTo>
                    <a:pt x="9525" y="478866"/>
                  </a:moveTo>
                  <a:lnTo>
                    <a:pt x="0" y="478866"/>
                  </a:lnTo>
                  <a:lnTo>
                    <a:pt x="0" y="507441"/>
                  </a:lnTo>
                  <a:lnTo>
                    <a:pt x="9525" y="507441"/>
                  </a:lnTo>
                  <a:lnTo>
                    <a:pt x="9525" y="478866"/>
                  </a:lnTo>
                  <a:close/>
                </a:path>
                <a:path w="4972050" h="628650">
                  <a:moveTo>
                    <a:pt x="9525" y="431330"/>
                  </a:moveTo>
                  <a:lnTo>
                    <a:pt x="0" y="431330"/>
                  </a:lnTo>
                  <a:lnTo>
                    <a:pt x="0" y="459905"/>
                  </a:lnTo>
                  <a:lnTo>
                    <a:pt x="9525" y="459905"/>
                  </a:lnTo>
                  <a:lnTo>
                    <a:pt x="9525" y="431330"/>
                  </a:lnTo>
                  <a:close/>
                </a:path>
                <a:path w="4972050" h="628650">
                  <a:moveTo>
                    <a:pt x="9525" y="383781"/>
                  </a:moveTo>
                  <a:lnTo>
                    <a:pt x="0" y="383781"/>
                  </a:lnTo>
                  <a:lnTo>
                    <a:pt x="0" y="412356"/>
                  </a:lnTo>
                  <a:lnTo>
                    <a:pt x="9525" y="412356"/>
                  </a:lnTo>
                  <a:lnTo>
                    <a:pt x="9525" y="383781"/>
                  </a:lnTo>
                  <a:close/>
                </a:path>
                <a:path w="4972050" h="628650">
                  <a:moveTo>
                    <a:pt x="9525" y="336245"/>
                  </a:moveTo>
                  <a:lnTo>
                    <a:pt x="0" y="336245"/>
                  </a:lnTo>
                  <a:lnTo>
                    <a:pt x="0" y="364820"/>
                  </a:lnTo>
                  <a:lnTo>
                    <a:pt x="9525" y="364820"/>
                  </a:lnTo>
                  <a:lnTo>
                    <a:pt x="9525" y="336245"/>
                  </a:lnTo>
                  <a:close/>
                </a:path>
                <a:path w="4972050" h="628650">
                  <a:moveTo>
                    <a:pt x="9525" y="288696"/>
                  </a:moveTo>
                  <a:lnTo>
                    <a:pt x="0" y="288696"/>
                  </a:lnTo>
                  <a:lnTo>
                    <a:pt x="0" y="317271"/>
                  </a:lnTo>
                  <a:lnTo>
                    <a:pt x="9525" y="317271"/>
                  </a:lnTo>
                  <a:lnTo>
                    <a:pt x="9525" y="288696"/>
                  </a:lnTo>
                  <a:close/>
                </a:path>
                <a:path w="4972050" h="628650">
                  <a:moveTo>
                    <a:pt x="9525" y="241160"/>
                  </a:moveTo>
                  <a:lnTo>
                    <a:pt x="0" y="241160"/>
                  </a:lnTo>
                  <a:lnTo>
                    <a:pt x="0" y="269735"/>
                  </a:lnTo>
                  <a:lnTo>
                    <a:pt x="9525" y="269735"/>
                  </a:lnTo>
                  <a:lnTo>
                    <a:pt x="9525" y="241160"/>
                  </a:lnTo>
                  <a:close/>
                </a:path>
                <a:path w="4972050" h="628650">
                  <a:moveTo>
                    <a:pt x="9525" y="193611"/>
                  </a:moveTo>
                  <a:lnTo>
                    <a:pt x="0" y="193611"/>
                  </a:lnTo>
                  <a:lnTo>
                    <a:pt x="0" y="222186"/>
                  </a:lnTo>
                  <a:lnTo>
                    <a:pt x="9525" y="222186"/>
                  </a:lnTo>
                  <a:lnTo>
                    <a:pt x="9525" y="193611"/>
                  </a:lnTo>
                  <a:close/>
                </a:path>
                <a:path w="4972050" h="628650">
                  <a:moveTo>
                    <a:pt x="9525" y="146062"/>
                  </a:moveTo>
                  <a:lnTo>
                    <a:pt x="0" y="146062"/>
                  </a:lnTo>
                  <a:lnTo>
                    <a:pt x="0" y="174637"/>
                  </a:lnTo>
                  <a:lnTo>
                    <a:pt x="9525" y="174637"/>
                  </a:lnTo>
                  <a:lnTo>
                    <a:pt x="9525" y="146062"/>
                  </a:lnTo>
                  <a:close/>
                </a:path>
                <a:path w="4972050" h="628650">
                  <a:moveTo>
                    <a:pt x="9525" y="98526"/>
                  </a:moveTo>
                  <a:lnTo>
                    <a:pt x="0" y="98526"/>
                  </a:lnTo>
                  <a:lnTo>
                    <a:pt x="0" y="127101"/>
                  </a:lnTo>
                  <a:lnTo>
                    <a:pt x="9525" y="127101"/>
                  </a:lnTo>
                  <a:lnTo>
                    <a:pt x="9525" y="98526"/>
                  </a:lnTo>
                  <a:close/>
                </a:path>
                <a:path w="4972050" h="628650">
                  <a:moveTo>
                    <a:pt x="9525" y="50977"/>
                  </a:moveTo>
                  <a:lnTo>
                    <a:pt x="0" y="50977"/>
                  </a:lnTo>
                  <a:lnTo>
                    <a:pt x="0" y="79552"/>
                  </a:lnTo>
                  <a:lnTo>
                    <a:pt x="9525" y="79552"/>
                  </a:lnTo>
                  <a:lnTo>
                    <a:pt x="9525" y="50977"/>
                  </a:lnTo>
                  <a:close/>
                </a:path>
                <a:path w="4972050" h="628650">
                  <a:moveTo>
                    <a:pt x="9956" y="599465"/>
                  </a:moveTo>
                  <a:lnTo>
                    <a:pt x="9525" y="598449"/>
                  </a:lnTo>
                  <a:lnTo>
                    <a:pt x="9525" y="573963"/>
                  </a:lnTo>
                  <a:lnTo>
                    <a:pt x="0" y="573963"/>
                  </a:lnTo>
                  <a:lnTo>
                    <a:pt x="0" y="590562"/>
                  </a:lnTo>
                  <a:lnTo>
                    <a:pt x="698" y="598157"/>
                  </a:lnTo>
                  <a:lnTo>
                    <a:pt x="787" y="598449"/>
                  </a:lnTo>
                  <a:lnTo>
                    <a:pt x="1854" y="602030"/>
                  </a:lnTo>
                  <a:lnTo>
                    <a:pt x="9956" y="599465"/>
                  </a:lnTo>
                  <a:close/>
                </a:path>
                <a:path w="4972050" h="628650">
                  <a:moveTo>
                    <a:pt x="21082" y="14719"/>
                  </a:moveTo>
                  <a:lnTo>
                    <a:pt x="15735" y="7366"/>
                  </a:lnTo>
                  <a:lnTo>
                    <a:pt x="11163" y="11163"/>
                  </a:lnTo>
                  <a:lnTo>
                    <a:pt x="6286" y="17030"/>
                  </a:lnTo>
                  <a:lnTo>
                    <a:pt x="2794" y="23482"/>
                  </a:lnTo>
                  <a:lnTo>
                    <a:pt x="698" y="30505"/>
                  </a:lnTo>
                  <a:lnTo>
                    <a:pt x="533" y="32346"/>
                  </a:lnTo>
                  <a:lnTo>
                    <a:pt x="9525" y="33731"/>
                  </a:lnTo>
                  <a:lnTo>
                    <a:pt x="9525" y="30213"/>
                  </a:lnTo>
                  <a:lnTo>
                    <a:pt x="12319" y="23482"/>
                  </a:lnTo>
                  <a:lnTo>
                    <a:pt x="17894" y="17907"/>
                  </a:lnTo>
                  <a:lnTo>
                    <a:pt x="21082" y="14719"/>
                  </a:lnTo>
                  <a:close/>
                </a:path>
                <a:path w="4972050" h="628650">
                  <a:moveTo>
                    <a:pt x="39306" y="619125"/>
                  </a:moveTo>
                  <a:lnTo>
                    <a:pt x="30213" y="619125"/>
                  </a:lnTo>
                  <a:lnTo>
                    <a:pt x="23482" y="616343"/>
                  </a:lnTo>
                  <a:lnTo>
                    <a:pt x="18923" y="611784"/>
                  </a:lnTo>
                  <a:lnTo>
                    <a:pt x="12649" y="618731"/>
                  </a:lnTo>
                  <a:lnTo>
                    <a:pt x="17030" y="622376"/>
                  </a:lnTo>
                  <a:lnTo>
                    <a:pt x="23482" y="625868"/>
                  </a:lnTo>
                  <a:lnTo>
                    <a:pt x="30505" y="627964"/>
                  </a:lnTo>
                  <a:lnTo>
                    <a:pt x="38100" y="628650"/>
                  </a:lnTo>
                  <a:lnTo>
                    <a:pt x="39306" y="628650"/>
                  </a:lnTo>
                  <a:lnTo>
                    <a:pt x="39306" y="619125"/>
                  </a:lnTo>
                  <a:close/>
                </a:path>
                <a:path w="4972050" h="628650">
                  <a:moveTo>
                    <a:pt x="66675" y="0"/>
                  </a:moveTo>
                  <a:lnTo>
                    <a:pt x="38100" y="0"/>
                  </a:lnTo>
                  <a:lnTo>
                    <a:pt x="33705" y="406"/>
                  </a:lnTo>
                  <a:lnTo>
                    <a:pt x="34772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972050" h="628650">
                  <a:moveTo>
                    <a:pt x="86855" y="619125"/>
                  </a:moveTo>
                  <a:lnTo>
                    <a:pt x="58280" y="619125"/>
                  </a:lnTo>
                  <a:lnTo>
                    <a:pt x="58280" y="628650"/>
                  </a:lnTo>
                  <a:lnTo>
                    <a:pt x="86855" y="628650"/>
                  </a:lnTo>
                  <a:lnTo>
                    <a:pt x="86855" y="619125"/>
                  </a:lnTo>
                  <a:close/>
                </a:path>
                <a:path w="4972050" h="628650">
                  <a:moveTo>
                    <a:pt x="114223" y="0"/>
                  </a:moveTo>
                  <a:lnTo>
                    <a:pt x="85648" y="0"/>
                  </a:lnTo>
                  <a:lnTo>
                    <a:pt x="85648" y="9525"/>
                  </a:lnTo>
                  <a:lnTo>
                    <a:pt x="114223" y="9525"/>
                  </a:lnTo>
                  <a:lnTo>
                    <a:pt x="114223" y="0"/>
                  </a:lnTo>
                  <a:close/>
                </a:path>
                <a:path w="4972050" h="628650">
                  <a:moveTo>
                    <a:pt x="134391" y="619125"/>
                  </a:moveTo>
                  <a:lnTo>
                    <a:pt x="105816" y="619125"/>
                  </a:lnTo>
                  <a:lnTo>
                    <a:pt x="105816" y="628650"/>
                  </a:lnTo>
                  <a:lnTo>
                    <a:pt x="134391" y="628650"/>
                  </a:lnTo>
                  <a:lnTo>
                    <a:pt x="134391" y="619125"/>
                  </a:lnTo>
                  <a:close/>
                </a:path>
                <a:path w="4972050" h="628650">
                  <a:moveTo>
                    <a:pt x="161772" y="0"/>
                  </a:moveTo>
                  <a:lnTo>
                    <a:pt x="133197" y="0"/>
                  </a:lnTo>
                  <a:lnTo>
                    <a:pt x="133197" y="9525"/>
                  </a:lnTo>
                  <a:lnTo>
                    <a:pt x="161772" y="9525"/>
                  </a:lnTo>
                  <a:lnTo>
                    <a:pt x="161772" y="0"/>
                  </a:lnTo>
                  <a:close/>
                </a:path>
                <a:path w="4972050" h="628650">
                  <a:moveTo>
                    <a:pt x="181940" y="619125"/>
                  </a:moveTo>
                  <a:lnTo>
                    <a:pt x="153365" y="619125"/>
                  </a:lnTo>
                  <a:lnTo>
                    <a:pt x="153365" y="628650"/>
                  </a:lnTo>
                  <a:lnTo>
                    <a:pt x="181940" y="628650"/>
                  </a:lnTo>
                  <a:lnTo>
                    <a:pt x="181940" y="619125"/>
                  </a:lnTo>
                  <a:close/>
                </a:path>
                <a:path w="4972050" h="628650">
                  <a:moveTo>
                    <a:pt x="209308" y="0"/>
                  </a:moveTo>
                  <a:lnTo>
                    <a:pt x="180733" y="0"/>
                  </a:lnTo>
                  <a:lnTo>
                    <a:pt x="180733" y="9525"/>
                  </a:lnTo>
                  <a:lnTo>
                    <a:pt x="209308" y="9525"/>
                  </a:lnTo>
                  <a:lnTo>
                    <a:pt x="209308" y="0"/>
                  </a:lnTo>
                  <a:close/>
                </a:path>
                <a:path w="4972050" h="628650">
                  <a:moveTo>
                    <a:pt x="229476" y="619125"/>
                  </a:moveTo>
                  <a:lnTo>
                    <a:pt x="200901" y="619125"/>
                  </a:lnTo>
                  <a:lnTo>
                    <a:pt x="200901" y="628650"/>
                  </a:lnTo>
                  <a:lnTo>
                    <a:pt x="229476" y="628650"/>
                  </a:lnTo>
                  <a:lnTo>
                    <a:pt x="229476" y="619125"/>
                  </a:lnTo>
                  <a:close/>
                </a:path>
                <a:path w="4972050" h="628650">
                  <a:moveTo>
                    <a:pt x="256857" y="0"/>
                  </a:moveTo>
                  <a:lnTo>
                    <a:pt x="228282" y="0"/>
                  </a:lnTo>
                  <a:lnTo>
                    <a:pt x="228282" y="9525"/>
                  </a:lnTo>
                  <a:lnTo>
                    <a:pt x="256857" y="9525"/>
                  </a:lnTo>
                  <a:lnTo>
                    <a:pt x="256857" y="0"/>
                  </a:lnTo>
                  <a:close/>
                </a:path>
                <a:path w="4972050" h="628650">
                  <a:moveTo>
                    <a:pt x="277025" y="619125"/>
                  </a:moveTo>
                  <a:lnTo>
                    <a:pt x="248450" y="619125"/>
                  </a:lnTo>
                  <a:lnTo>
                    <a:pt x="248450" y="628650"/>
                  </a:lnTo>
                  <a:lnTo>
                    <a:pt x="277025" y="628650"/>
                  </a:lnTo>
                  <a:lnTo>
                    <a:pt x="277025" y="619125"/>
                  </a:lnTo>
                  <a:close/>
                </a:path>
                <a:path w="4972050" h="628650">
                  <a:moveTo>
                    <a:pt x="304393" y="0"/>
                  </a:moveTo>
                  <a:lnTo>
                    <a:pt x="275818" y="0"/>
                  </a:lnTo>
                  <a:lnTo>
                    <a:pt x="275818" y="9525"/>
                  </a:lnTo>
                  <a:lnTo>
                    <a:pt x="304393" y="9525"/>
                  </a:lnTo>
                  <a:lnTo>
                    <a:pt x="304393" y="0"/>
                  </a:lnTo>
                  <a:close/>
                </a:path>
                <a:path w="4972050" h="628650">
                  <a:moveTo>
                    <a:pt x="324573" y="619125"/>
                  </a:moveTo>
                  <a:lnTo>
                    <a:pt x="295998" y="619125"/>
                  </a:lnTo>
                  <a:lnTo>
                    <a:pt x="295998" y="628650"/>
                  </a:lnTo>
                  <a:lnTo>
                    <a:pt x="324573" y="628650"/>
                  </a:lnTo>
                  <a:lnTo>
                    <a:pt x="324573" y="619125"/>
                  </a:lnTo>
                  <a:close/>
                </a:path>
                <a:path w="4972050" h="628650">
                  <a:moveTo>
                    <a:pt x="351942" y="0"/>
                  </a:moveTo>
                  <a:lnTo>
                    <a:pt x="323367" y="0"/>
                  </a:lnTo>
                  <a:lnTo>
                    <a:pt x="323367" y="9525"/>
                  </a:lnTo>
                  <a:lnTo>
                    <a:pt x="351942" y="9525"/>
                  </a:lnTo>
                  <a:lnTo>
                    <a:pt x="351942" y="0"/>
                  </a:lnTo>
                  <a:close/>
                </a:path>
                <a:path w="4972050" h="628650">
                  <a:moveTo>
                    <a:pt x="372110" y="619125"/>
                  </a:moveTo>
                  <a:lnTo>
                    <a:pt x="343535" y="619125"/>
                  </a:lnTo>
                  <a:lnTo>
                    <a:pt x="343535" y="628650"/>
                  </a:lnTo>
                  <a:lnTo>
                    <a:pt x="372110" y="628650"/>
                  </a:lnTo>
                  <a:lnTo>
                    <a:pt x="372110" y="619125"/>
                  </a:lnTo>
                  <a:close/>
                </a:path>
                <a:path w="4972050" h="628650">
                  <a:moveTo>
                    <a:pt x="399491" y="0"/>
                  </a:moveTo>
                  <a:lnTo>
                    <a:pt x="370916" y="0"/>
                  </a:lnTo>
                  <a:lnTo>
                    <a:pt x="370916" y="9525"/>
                  </a:lnTo>
                  <a:lnTo>
                    <a:pt x="399491" y="9525"/>
                  </a:lnTo>
                  <a:lnTo>
                    <a:pt x="399491" y="0"/>
                  </a:lnTo>
                  <a:close/>
                </a:path>
                <a:path w="4972050" h="628650">
                  <a:moveTo>
                    <a:pt x="419658" y="619125"/>
                  </a:moveTo>
                  <a:lnTo>
                    <a:pt x="391083" y="619125"/>
                  </a:lnTo>
                  <a:lnTo>
                    <a:pt x="391083" y="628650"/>
                  </a:lnTo>
                  <a:lnTo>
                    <a:pt x="419658" y="628650"/>
                  </a:lnTo>
                  <a:lnTo>
                    <a:pt x="419658" y="619125"/>
                  </a:lnTo>
                  <a:close/>
                </a:path>
                <a:path w="4972050" h="628650">
                  <a:moveTo>
                    <a:pt x="447027" y="0"/>
                  </a:moveTo>
                  <a:lnTo>
                    <a:pt x="418452" y="0"/>
                  </a:lnTo>
                  <a:lnTo>
                    <a:pt x="418452" y="9525"/>
                  </a:lnTo>
                  <a:lnTo>
                    <a:pt x="447027" y="9525"/>
                  </a:lnTo>
                  <a:lnTo>
                    <a:pt x="447027" y="0"/>
                  </a:lnTo>
                  <a:close/>
                </a:path>
                <a:path w="4972050" h="628650">
                  <a:moveTo>
                    <a:pt x="467194" y="619125"/>
                  </a:moveTo>
                  <a:lnTo>
                    <a:pt x="438619" y="619125"/>
                  </a:lnTo>
                  <a:lnTo>
                    <a:pt x="438619" y="628650"/>
                  </a:lnTo>
                  <a:lnTo>
                    <a:pt x="467194" y="628650"/>
                  </a:lnTo>
                  <a:lnTo>
                    <a:pt x="467194" y="619125"/>
                  </a:lnTo>
                  <a:close/>
                </a:path>
                <a:path w="4972050" h="628650">
                  <a:moveTo>
                    <a:pt x="494576" y="0"/>
                  </a:moveTo>
                  <a:lnTo>
                    <a:pt x="466001" y="0"/>
                  </a:lnTo>
                  <a:lnTo>
                    <a:pt x="466001" y="9525"/>
                  </a:lnTo>
                  <a:lnTo>
                    <a:pt x="494576" y="9525"/>
                  </a:lnTo>
                  <a:lnTo>
                    <a:pt x="494576" y="0"/>
                  </a:lnTo>
                  <a:close/>
                </a:path>
                <a:path w="4972050" h="628650">
                  <a:moveTo>
                    <a:pt x="514743" y="619125"/>
                  </a:moveTo>
                  <a:lnTo>
                    <a:pt x="486168" y="619125"/>
                  </a:lnTo>
                  <a:lnTo>
                    <a:pt x="486168" y="628650"/>
                  </a:lnTo>
                  <a:lnTo>
                    <a:pt x="514743" y="628650"/>
                  </a:lnTo>
                  <a:lnTo>
                    <a:pt x="514743" y="619125"/>
                  </a:lnTo>
                  <a:close/>
                </a:path>
                <a:path w="4972050" h="628650">
                  <a:moveTo>
                    <a:pt x="542112" y="0"/>
                  </a:moveTo>
                  <a:lnTo>
                    <a:pt x="513537" y="0"/>
                  </a:lnTo>
                  <a:lnTo>
                    <a:pt x="513537" y="9525"/>
                  </a:lnTo>
                  <a:lnTo>
                    <a:pt x="542112" y="9525"/>
                  </a:lnTo>
                  <a:lnTo>
                    <a:pt x="542112" y="0"/>
                  </a:lnTo>
                  <a:close/>
                </a:path>
                <a:path w="4972050" h="628650">
                  <a:moveTo>
                    <a:pt x="562292" y="619125"/>
                  </a:moveTo>
                  <a:lnTo>
                    <a:pt x="533717" y="619125"/>
                  </a:lnTo>
                  <a:lnTo>
                    <a:pt x="533717" y="628650"/>
                  </a:lnTo>
                  <a:lnTo>
                    <a:pt x="562292" y="628650"/>
                  </a:lnTo>
                  <a:lnTo>
                    <a:pt x="562292" y="619125"/>
                  </a:lnTo>
                  <a:close/>
                </a:path>
                <a:path w="4972050" h="628650">
                  <a:moveTo>
                    <a:pt x="589661" y="0"/>
                  </a:moveTo>
                  <a:lnTo>
                    <a:pt x="561086" y="0"/>
                  </a:lnTo>
                  <a:lnTo>
                    <a:pt x="561086" y="9525"/>
                  </a:lnTo>
                  <a:lnTo>
                    <a:pt x="589661" y="9525"/>
                  </a:lnTo>
                  <a:lnTo>
                    <a:pt x="589661" y="0"/>
                  </a:lnTo>
                  <a:close/>
                </a:path>
                <a:path w="4972050" h="628650">
                  <a:moveTo>
                    <a:pt x="609828" y="619125"/>
                  </a:moveTo>
                  <a:lnTo>
                    <a:pt x="581253" y="619125"/>
                  </a:lnTo>
                  <a:lnTo>
                    <a:pt x="581253" y="628650"/>
                  </a:lnTo>
                  <a:lnTo>
                    <a:pt x="609828" y="628650"/>
                  </a:lnTo>
                  <a:lnTo>
                    <a:pt x="609828" y="619125"/>
                  </a:lnTo>
                  <a:close/>
                </a:path>
                <a:path w="4972050" h="628650">
                  <a:moveTo>
                    <a:pt x="637209" y="0"/>
                  </a:moveTo>
                  <a:lnTo>
                    <a:pt x="608634" y="0"/>
                  </a:lnTo>
                  <a:lnTo>
                    <a:pt x="608634" y="9525"/>
                  </a:lnTo>
                  <a:lnTo>
                    <a:pt x="637209" y="9525"/>
                  </a:lnTo>
                  <a:lnTo>
                    <a:pt x="637209" y="0"/>
                  </a:lnTo>
                  <a:close/>
                </a:path>
                <a:path w="4972050" h="628650">
                  <a:moveTo>
                    <a:pt x="657377" y="619125"/>
                  </a:moveTo>
                  <a:lnTo>
                    <a:pt x="628802" y="619125"/>
                  </a:lnTo>
                  <a:lnTo>
                    <a:pt x="628802" y="628650"/>
                  </a:lnTo>
                  <a:lnTo>
                    <a:pt x="657377" y="628650"/>
                  </a:lnTo>
                  <a:lnTo>
                    <a:pt x="657377" y="619125"/>
                  </a:lnTo>
                  <a:close/>
                </a:path>
                <a:path w="4972050" h="628650">
                  <a:moveTo>
                    <a:pt x="684745" y="0"/>
                  </a:moveTo>
                  <a:lnTo>
                    <a:pt x="656170" y="0"/>
                  </a:lnTo>
                  <a:lnTo>
                    <a:pt x="656170" y="9525"/>
                  </a:lnTo>
                  <a:lnTo>
                    <a:pt x="684745" y="9525"/>
                  </a:lnTo>
                  <a:lnTo>
                    <a:pt x="684745" y="0"/>
                  </a:lnTo>
                  <a:close/>
                </a:path>
                <a:path w="4972050" h="628650">
                  <a:moveTo>
                    <a:pt x="704913" y="619125"/>
                  </a:moveTo>
                  <a:lnTo>
                    <a:pt x="676338" y="619125"/>
                  </a:lnTo>
                  <a:lnTo>
                    <a:pt x="676338" y="628650"/>
                  </a:lnTo>
                  <a:lnTo>
                    <a:pt x="704913" y="628650"/>
                  </a:lnTo>
                  <a:lnTo>
                    <a:pt x="704913" y="619125"/>
                  </a:lnTo>
                  <a:close/>
                </a:path>
                <a:path w="4972050" h="628650">
                  <a:moveTo>
                    <a:pt x="732294" y="0"/>
                  </a:moveTo>
                  <a:lnTo>
                    <a:pt x="703719" y="0"/>
                  </a:lnTo>
                  <a:lnTo>
                    <a:pt x="703719" y="9525"/>
                  </a:lnTo>
                  <a:lnTo>
                    <a:pt x="732294" y="9525"/>
                  </a:lnTo>
                  <a:lnTo>
                    <a:pt x="732294" y="0"/>
                  </a:lnTo>
                  <a:close/>
                </a:path>
                <a:path w="4972050" h="628650">
                  <a:moveTo>
                    <a:pt x="752462" y="619125"/>
                  </a:moveTo>
                  <a:lnTo>
                    <a:pt x="723887" y="619125"/>
                  </a:lnTo>
                  <a:lnTo>
                    <a:pt x="723887" y="628650"/>
                  </a:lnTo>
                  <a:lnTo>
                    <a:pt x="752462" y="628650"/>
                  </a:lnTo>
                  <a:lnTo>
                    <a:pt x="752462" y="619125"/>
                  </a:lnTo>
                  <a:close/>
                </a:path>
                <a:path w="4972050" h="628650">
                  <a:moveTo>
                    <a:pt x="779830" y="0"/>
                  </a:moveTo>
                  <a:lnTo>
                    <a:pt x="751255" y="0"/>
                  </a:lnTo>
                  <a:lnTo>
                    <a:pt x="751255" y="9525"/>
                  </a:lnTo>
                  <a:lnTo>
                    <a:pt x="779830" y="9525"/>
                  </a:lnTo>
                  <a:lnTo>
                    <a:pt x="779830" y="0"/>
                  </a:lnTo>
                  <a:close/>
                </a:path>
                <a:path w="4972050" h="628650">
                  <a:moveTo>
                    <a:pt x="799998" y="619125"/>
                  </a:moveTo>
                  <a:lnTo>
                    <a:pt x="771423" y="619125"/>
                  </a:lnTo>
                  <a:lnTo>
                    <a:pt x="771423" y="628650"/>
                  </a:lnTo>
                  <a:lnTo>
                    <a:pt x="799998" y="628650"/>
                  </a:lnTo>
                  <a:lnTo>
                    <a:pt x="799998" y="619125"/>
                  </a:lnTo>
                  <a:close/>
                </a:path>
                <a:path w="4972050" h="628650">
                  <a:moveTo>
                    <a:pt x="827379" y="0"/>
                  </a:moveTo>
                  <a:lnTo>
                    <a:pt x="798804" y="0"/>
                  </a:lnTo>
                  <a:lnTo>
                    <a:pt x="798804" y="9525"/>
                  </a:lnTo>
                  <a:lnTo>
                    <a:pt x="827379" y="9525"/>
                  </a:lnTo>
                  <a:lnTo>
                    <a:pt x="827379" y="0"/>
                  </a:lnTo>
                  <a:close/>
                </a:path>
                <a:path w="4972050" h="628650">
                  <a:moveTo>
                    <a:pt x="847547" y="619125"/>
                  </a:moveTo>
                  <a:lnTo>
                    <a:pt x="818972" y="619125"/>
                  </a:lnTo>
                  <a:lnTo>
                    <a:pt x="818972" y="628650"/>
                  </a:lnTo>
                  <a:lnTo>
                    <a:pt x="847547" y="628650"/>
                  </a:lnTo>
                  <a:lnTo>
                    <a:pt x="847547" y="619125"/>
                  </a:lnTo>
                  <a:close/>
                </a:path>
                <a:path w="4972050" h="628650">
                  <a:moveTo>
                    <a:pt x="874915" y="0"/>
                  </a:moveTo>
                  <a:lnTo>
                    <a:pt x="846340" y="0"/>
                  </a:lnTo>
                  <a:lnTo>
                    <a:pt x="846340" y="9525"/>
                  </a:lnTo>
                  <a:lnTo>
                    <a:pt x="874915" y="9525"/>
                  </a:lnTo>
                  <a:lnTo>
                    <a:pt x="874915" y="0"/>
                  </a:lnTo>
                  <a:close/>
                </a:path>
                <a:path w="4972050" h="628650">
                  <a:moveTo>
                    <a:pt x="895096" y="619125"/>
                  </a:moveTo>
                  <a:lnTo>
                    <a:pt x="866521" y="619125"/>
                  </a:lnTo>
                  <a:lnTo>
                    <a:pt x="866521" y="628650"/>
                  </a:lnTo>
                  <a:lnTo>
                    <a:pt x="895096" y="628650"/>
                  </a:lnTo>
                  <a:lnTo>
                    <a:pt x="895096" y="619125"/>
                  </a:lnTo>
                  <a:close/>
                </a:path>
                <a:path w="4972050" h="628650">
                  <a:moveTo>
                    <a:pt x="922464" y="0"/>
                  </a:moveTo>
                  <a:lnTo>
                    <a:pt x="893889" y="0"/>
                  </a:lnTo>
                  <a:lnTo>
                    <a:pt x="893889" y="9525"/>
                  </a:lnTo>
                  <a:lnTo>
                    <a:pt x="922464" y="9525"/>
                  </a:lnTo>
                  <a:lnTo>
                    <a:pt x="922464" y="0"/>
                  </a:lnTo>
                  <a:close/>
                </a:path>
                <a:path w="4972050" h="628650">
                  <a:moveTo>
                    <a:pt x="942632" y="619125"/>
                  </a:moveTo>
                  <a:lnTo>
                    <a:pt x="914057" y="619125"/>
                  </a:lnTo>
                  <a:lnTo>
                    <a:pt x="914057" y="628650"/>
                  </a:lnTo>
                  <a:lnTo>
                    <a:pt x="942632" y="628650"/>
                  </a:lnTo>
                  <a:lnTo>
                    <a:pt x="942632" y="619125"/>
                  </a:lnTo>
                  <a:close/>
                </a:path>
                <a:path w="4972050" h="628650">
                  <a:moveTo>
                    <a:pt x="970013" y="0"/>
                  </a:moveTo>
                  <a:lnTo>
                    <a:pt x="941438" y="0"/>
                  </a:lnTo>
                  <a:lnTo>
                    <a:pt x="941438" y="9525"/>
                  </a:lnTo>
                  <a:lnTo>
                    <a:pt x="970013" y="9525"/>
                  </a:lnTo>
                  <a:lnTo>
                    <a:pt x="970013" y="0"/>
                  </a:lnTo>
                  <a:close/>
                </a:path>
                <a:path w="4972050" h="628650">
                  <a:moveTo>
                    <a:pt x="990180" y="619125"/>
                  </a:moveTo>
                  <a:lnTo>
                    <a:pt x="961605" y="619125"/>
                  </a:lnTo>
                  <a:lnTo>
                    <a:pt x="961605" y="628650"/>
                  </a:lnTo>
                  <a:lnTo>
                    <a:pt x="990180" y="628650"/>
                  </a:lnTo>
                  <a:lnTo>
                    <a:pt x="990180" y="619125"/>
                  </a:lnTo>
                  <a:close/>
                </a:path>
                <a:path w="4972050" h="628650">
                  <a:moveTo>
                    <a:pt x="1017549" y="0"/>
                  </a:moveTo>
                  <a:lnTo>
                    <a:pt x="988974" y="0"/>
                  </a:lnTo>
                  <a:lnTo>
                    <a:pt x="988974" y="9525"/>
                  </a:lnTo>
                  <a:lnTo>
                    <a:pt x="1017549" y="9525"/>
                  </a:lnTo>
                  <a:lnTo>
                    <a:pt x="1017549" y="0"/>
                  </a:lnTo>
                  <a:close/>
                </a:path>
                <a:path w="4972050" h="628650">
                  <a:moveTo>
                    <a:pt x="1037717" y="619125"/>
                  </a:moveTo>
                  <a:lnTo>
                    <a:pt x="1009142" y="619125"/>
                  </a:lnTo>
                  <a:lnTo>
                    <a:pt x="1009142" y="628650"/>
                  </a:lnTo>
                  <a:lnTo>
                    <a:pt x="1037717" y="628650"/>
                  </a:lnTo>
                  <a:lnTo>
                    <a:pt x="1037717" y="619125"/>
                  </a:lnTo>
                  <a:close/>
                </a:path>
                <a:path w="4972050" h="628650">
                  <a:moveTo>
                    <a:pt x="1065098" y="0"/>
                  </a:moveTo>
                  <a:lnTo>
                    <a:pt x="1036523" y="0"/>
                  </a:lnTo>
                  <a:lnTo>
                    <a:pt x="1036523" y="9525"/>
                  </a:lnTo>
                  <a:lnTo>
                    <a:pt x="1065098" y="9525"/>
                  </a:lnTo>
                  <a:lnTo>
                    <a:pt x="1065098" y="0"/>
                  </a:lnTo>
                  <a:close/>
                </a:path>
                <a:path w="4972050" h="628650">
                  <a:moveTo>
                    <a:pt x="1085265" y="619125"/>
                  </a:moveTo>
                  <a:lnTo>
                    <a:pt x="1056690" y="619125"/>
                  </a:lnTo>
                  <a:lnTo>
                    <a:pt x="1056690" y="628650"/>
                  </a:lnTo>
                  <a:lnTo>
                    <a:pt x="1085265" y="628650"/>
                  </a:lnTo>
                  <a:lnTo>
                    <a:pt x="1085265" y="619125"/>
                  </a:lnTo>
                  <a:close/>
                </a:path>
                <a:path w="4972050" h="628650">
                  <a:moveTo>
                    <a:pt x="1112634" y="0"/>
                  </a:moveTo>
                  <a:lnTo>
                    <a:pt x="1084059" y="0"/>
                  </a:lnTo>
                  <a:lnTo>
                    <a:pt x="1084059" y="9525"/>
                  </a:lnTo>
                  <a:lnTo>
                    <a:pt x="1112634" y="9525"/>
                  </a:lnTo>
                  <a:lnTo>
                    <a:pt x="1112634" y="0"/>
                  </a:lnTo>
                  <a:close/>
                </a:path>
                <a:path w="4972050" h="628650">
                  <a:moveTo>
                    <a:pt x="1132814" y="619125"/>
                  </a:moveTo>
                  <a:lnTo>
                    <a:pt x="1104239" y="619125"/>
                  </a:lnTo>
                  <a:lnTo>
                    <a:pt x="1104239" y="628650"/>
                  </a:lnTo>
                  <a:lnTo>
                    <a:pt x="1132814" y="628650"/>
                  </a:lnTo>
                  <a:lnTo>
                    <a:pt x="1132814" y="619125"/>
                  </a:lnTo>
                  <a:close/>
                </a:path>
                <a:path w="4972050" h="628650">
                  <a:moveTo>
                    <a:pt x="1160183" y="0"/>
                  </a:moveTo>
                  <a:lnTo>
                    <a:pt x="1131608" y="0"/>
                  </a:lnTo>
                  <a:lnTo>
                    <a:pt x="1131608" y="9525"/>
                  </a:lnTo>
                  <a:lnTo>
                    <a:pt x="1160183" y="9525"/>
                  </a:lnTo>
                  <a:lnTo>
                    <a:pt x="1160183" y="0"/>
                  </a:lnTo>
                  <a:close/>
                </a:path>
                <a:path w="4972050" h="628650">
                  <a:moveTo>
                    <a:pt x="1180350" y="619125"/>
                  </a:moveTo>
                  <a:lnTo>
                    <a:pt x="1151775" y="619125"/>
                  </a:lnTo>
                  <a:lnTo>
                    <a:pt x="1151775" y="628650"/>
                  </a:lnTo>
                  <a:lnTo>
                    <a:pt x="1180350" y="628650"/>
                  </a:lnTo>
                  <a:lnTo>
                    <a:pt x="1180350" y="619125"/>
                  </a:lnTo>
                  <a:close/>
                </a:path>
                <a:path w="4972050" h="628650">
                  <a:moveTo>
                    <a:pt x="1207731" y="0"/>
                  </a:moveTo>
                  <a:lnTo>
                    <a:pt x="1179156" y="0"/>
                  </a:lnTo>
                  <a:lnTo>
                    <a:pt x="1179156" y="9525"/>
                  </a:lnTo>
                  <a:lnTo>
                    <a:pt x="1207731" y="9525"/>
                  </a:lnTo>
                  <a:lnTo>
                    <a:pt x="1207731" y="0"/>
                  </a:lnTo>
                  <a:close/>
                </a:path>
                <a:path w="4972050" h="628650">
                  <a:moveTo>
                    <a:pt x="1227899" y="619125"/>
                  </a:moveTo>
                  <a:lnTo>
                    <a:pt x="1199324" y="619125"/>
                  </a:lnTo>
                  <a:lnTo>
                    <a:pt x="1199324" y="628650"/>
                  </a:lnTo>
                  <a:lnTo>
                    <a:pt x="1227899" y="628650"/>
                  </a:lnTo>
                  <a:lnTo>
                    <a:pt x="1227899" y="619125"/>
                  </a:lnTo>
                  <a:close/>
                </a:path>
                <a:path w="4972050" h="628650">
                  <a:moveTo>
                    <a:pt x="1255268" y="0"/>
                  </a:moveTo>
                  <a:lnTo>
                    <a:pt x="1226693" y="0"/>
                  </a:lnTo>
                  <a:lnTo>
                    <a:pt x="1226693" y="9525"/>
                  </a:lnTo>
                  <a:lnTo>
                    <a:pt x="1255268" y="9525"/>
                  </a:lnTo>
                  <a:lnTo>
                    <a:pt x="1255268" y="0"/>
                  </a:lnTo>
                  <a:close/>
                </a:path>
                <a:path w="4972050" h="628650">
                  <a:moveTo>
                    <a:pt x="1275435" y="619125"/>
                  </a:moveTo>
                  <a:lnTo>
                    <a:pt x="1246860" y="619125"/>
                  </a:lnTo>
                  <a:lnTo>
                    <a:pt x="1246860" y="628650"/>
                  </a:lnTo>
                  <a:lnTo>
                    <a:pt x="1275435" y="628650"/>
                  </a:lnTo>
                  <a:lnTo>
                    <a:pt x="1275435" y="619125"/>
                  </a:lnTo>
                  <a:close/>
                </a:path>
                <a:path w="4972050" h="628650">
                  <a:moveTo>
                    <a:pt x="1302816" y="0"/>
                  </a:moveTo>
                  <a:lnTo>
                    <a:pt x="1274241" y="0"/>
                  </a:lnTo>
                  <a:lnTo>
                    <a:pt x="1274241" y="9525"/>
                  </a:lnTo>
                  <a:lnTo>
                    <a:pt x="1302816" y="9525"/>
                  </a:lnTo>
                  <a:lnTo>
                    <a:pt x="1302816" y="0"/>
                  </a:lnTo>
                  <a:close/>
                </a:path>
                <a:path w="4972050" h="628650">
                  <a:moveTo>
                    <a:pt x="1322984" y="619125"/>
                  </a:moveTo>
                  <a:lnTo>
                    <a:pt x="1294409" y="619125"/>
                  </a:lnTo>
                  <a:lnTo>
                    <a:pt x="1294409" y="628650"/>
                  </a:lnTo>
                  <a:lnTo>
                    <a:pt x="1322984" y="628650"/>
                  </a:lnTo>
                  <a:lnTo>
                    <a:pt x="1322984" y="619125"/>
                  </a:lnTo>
                  <a:close/>
                </a:path>
                <a:path w="4972050" h="628650">
                  <a:moveTo>
                    <a:pt x="1350352" y="0"/>
                  </a:moveTo>
                  <a:lnTo>
                    <a:pt x="1321777" y="0"/>
                  </a:lnTo>
                  <a:lnTo>
                    <a:pt x="1321777" y="9525"/>
                  </a:lnTo>
                  <a:lnTo>
                    <a:pt x="1350352" y="9525"/>
                  </a:lnTo>
                  <a:lnTo>
                    <a:pt x="1350352" y="0"/>
                  </a:lnTo>
                  <a:close/>
                </a:path>
                <a:path w="4972050" h="628650">
                  <a:moveTo>
                    <a:pt x="1370533" y="619125"/>
                  </a:moveTo>
                  <a:lnTo>
                    <a:pt x="1341958" y="619125"/>
                  </a:lnTo>
                  <a:lnTo>
                    <a:pt x="1341958" y="628650"/>
                  </a:lnTo>
                  <a:lnTo>
                    <a:pt x="1370533" y="628650"/>
                  </a:lnTo>
                  <a:lnTo>
                    <a:pt x="1370533" y="619125"/>
                  </a:lnTo>
                  <a:close/>
                </a:path>
                <a:path w="4972050" h="628650">
                  <a:moveTo>
                    <a:pt x="1397901" y="0"/>
                  </a:moveTo>
                  <a:lnTo>
                    <a:pt x="1369326" y="0"/>
                  </a:lnTo>
                  <a:lnTo>
                    <a:pt x="1369326" y="9525"/>
                  </a:lnTo>
                  <a:lnTo>
                    <a:pt x="1397901" y="9525"/>
                  </a:lnTo>
                  <a:lnTo>
                    <a:pt x="1397901" y="0"/>
                  </a:lnTo>
                  <a:close/>
                </a:path>
                <a:path w="4972050" h="628650">
                  <a:moveTo>
                    <a:pt x="1418069" y="619125"/>
                  </a:moveTo>
                  <a:lnTo>
                    <a:pt x="1389494" y="619125"/>
                  </a:lnTo>
                  <a:lnTo>
                    <a:pt x="1389494" y="628650"/>
                  </a:lnTo>
                  <a:lnTo>
                    <a:pt x="1418069" y="628650"/>
                  </a:lnTo>
                  <a:lnTo>
                    <a:pt x="1418069" y="619125"/>
                  </a:lnTo>
                  <a:close/>
                </a:path>
                <a:path w="4972050" h="628650">
                  <a:moveTo>
                    <a:pt x="1445450" y="0"/>
                  </a:moveTo>
                  <a:lnTo>
                    <a:pt x="1416875" y="0"/>
                  </a:lnTo>
                  <a:lnTo>
                    <a:pt x="1416875" y="9525"/>
                  </a:lnTo>
                  <a:lnTo>
                    <a:pt x="1445450" y="9525"/>
                  </a:lnTo>
                  <a:lnTo>
                    <a:pt x="1445450" y="0"/>
                  </a:lnTo>
                  <a:close/>
                </a:path>
                <a:path w="4972050" h="628650">
                  <a:moveTo>
                    <a:pt x="1465618" y="619125"/>
                  </a:moveTo>
                  <a:lnTo>
                    <a:pt x="1437043" y="619125"/>
                  </a:lnTo>
                  <a:lnTo>
                    <a:pt x="1437043" y="628650"/>
                  </a:lnTo>
                  <a:lnTo>
                    <a:pt x="1465618" y="628650"/>
                  </a:lnTo>
                  <a:lnTo>
                    <a:pt x="1465618" y="619125"/>
                  </a:lnTo>
                  <a:close/>
                </a:path>
                <a:path w="4972050" h="628650">
                  <a:moveTo>
                    <a:pt x="1492986" y="0"/>
                  </a:moveTo>
                  <a:lnTo>
                    <a:pt x="1464411" y="0"/>
                  </a:lnTo>
                  <a:lnTo>
                    <a:pt x="1464411" y="9525"/>
                  </a:lnTo>
                  <a:lnTo>
                    <a:pt x="1492986" y="9525"/>
                  </a:lnTo>
                  <a:lnTo>
                    <a:pt x="1492986" y="0"/>
                  </a:lnTo>
                  <a:close/>
                </a:path>
                <a:path w="4972050" h="628650">
                  <a:moveTo>
                    <a:pt x="1513154" y="619125"/>
                  </a:moveTo>
                  <a:lnTo>
                    <a:pt x="1484579" y="619125"/>
                  </a:lnTo>
                  <a:lnTo>
                    <a:pt x="1484579" y="628650"/>
                  </a:lnTo>
                  <a:lnTo>
                    <a:pt x="1513154" y="628650"/>
                  </a:lnTo>
                  <a:lnTo>
                    <a:pt x="1513154" y="619125"/>
                  </a:lnTo>
                  <a:close/>
                </a:path>
                <a:path w="4972050" h="628650">
                  <a:moveTo>
                    <a:pt x="1540535" y="0"/>
                  </a:moveTo>
                  <a:lnTo>
                    <a:pt x="1511960" y="0"/>
                  </a:lnTo>
                  <a:lnTo>
                    <a:pt x="1511960" y="9525"/>
                  </a:lnTo>
                  <a:lnTo>
                    <a:pt x="1540535" y="9525"/>
                  </a:lnTo>
                  <a:lnTo>
                    <a:pt x="1540535" y="0"/>
                  </a:lnTo>
                  <a:close/>
                </a:path>
                <a:path w="4972050" h="628650">
                  <a:moveTo>
                    <a:pt x="1560703" y="619125"/>
                  </a:moveTo>
                  <a:lnTo>
                    <a:pt x="1532128" y="619125"/>
                  </a:lnTo>
                  <a:lnTo>
                    <a:pt x="1532128" y="628650"/>
                  </a:lnTo>
                  <a:lnTo>
                    <a:pt x="1560703" y="628650"/>
                  </a:lnTo>
                  <a:lnTo>
                    <a:pt x="1560703" y="619125"/>
                  </a:lnTo>
                  <a:close/>
                </a:path>
                <a:path w="4972050" h="628650">
                  <a:moveTo>
                    <a:pt x="1588071" y="0"/>
                  </a:moveTo>
                  <a:lnTo>
                    <a:pt x="1559496" y="0"/>
                  </a:lnTo>
                  <a:lnTo>
                    <a:pt x="1559496" y="9525"/>
                  </a:lnTo>
                  <a:lnTo>
                    <a:pt x="1588071" y="9525"/>
                  </a:lnTo>
                  <a:lnTo>
                    <a:pt x="1588071" y="0"/>
                  </a:lnTo>
                  <a:close/>
                </a:path>
                <a:path w="4972050" h="628650">
                  <a:moveTo>
                    <a:pt x="1608239" y="619125"/>
                  </a:moveTo>
                  <a:lnTo>
                    <a:pt x="1579664" y="619125"/>
                  </a:lnTo>
                  <a:lnTo>
                    <a:pt x="1579664" y="628650"/>
                  </a:lnTo>
                  <a:lnTo>
                    <a:pt x="1608239" y="628650"/>
                  </a:lnTo>
                  <a:lnTo>
                    <a:pt x="1608239" y="619125"/>
                  </a:lnTo>
                  <a:close/>
                </a:path>
                <a:path w="4972050" h="628650">
                  <a:moveTo>
                    <a:pt x="1635620" y="0"/>
                  </a:moveTo>
                  <a:lnTo>
                    <a:pt x="1607045" y="0"/>
                  </a:lnTo>
                  <a:lnTo>
                    <a:pt x="1607045" y="9525"/>
                  </a:lnTo>
                  <a:lnTo>
                    <a:pt x="1635620" y="9525"/>
                  </a:lnTo>
                  <a:lnTo>
                    <a:pt x="1635620" y="0"/>
                  </a:lnTo>
                  <a:close/>
                </a:path>
                <a:path w="4972050" h="628650">
                  <a:moveTo>
                    <a:pt x="1655787" y="619125"/>
                  </a:moveTo>
                  <a:lnTo>
                    <a:pt x="1627212" y="619125"/>
                  </a:lnTo>
                  <a:lnTo>
                    <a:pt x="1627212" y="628650"/>
                  </a:lnTo>
                  <a:lnTo>
                    <a:pt x="1655787" y="628650"/>
                  </a:lnTo>
                  <a:lnTo>
                    <a:pt x="1655787" y="619125"/>
                  </a:lnTo>
                  <a:close/>
                </a:path>
                <a:path w="4972050" h="628650">
                  <a:moveTo>
                    <a:pt x="1683156" y="0"/>
                  </a:moveTo>
                  <a:lnTo>
                    <a:pt x="1654594" y="0"/>
                  </a:lnTo>
                  <a:lnTo>
                    <a:pt x="1654594" y="9525"/>
                  </a:lnTo>
                  <a:lnTo>
                    <a:pt x="1683156" y="9525"/>
                  </a:lnTo>
                  <a:lnTo>
                    <a:pt x="1683156" y="0"/>
                  </a:lnTo>
                  <a:close/>
                </a:path>
                <a:path w="4972050" h="628650">
                  <a:moveTo>
                    <a:pt x="1703336" y="619125"/>
                  </a:moveTo>
                  <a:lnTo>
                    <a:pt x="1674761" y="619125"/>
                  </a:lnTo>
                  <a:lnTo>
                    <a:pt x="1674761" y="628650"/>
                  </a:lnTo>
                  <a:lnTo>
                    <a:pt x="1703336" y="628650"/>
                  </a:lnTo>
                  <a:lnTo>
                    <a:pt x="1703336" y="619125"/>
                  </a:lnTo>
                  <a:close/>
                </a:path>
                <a:path w="4972050" h="628650">
                  <a:moveTo>
                    <a:pt x="1730705" y="0"/>
                  </a:moveTo>
                  <a:lnTo>
                    <a:pt x="1702130" y="0"/>
                  </a:lnTo>
                  <a:lnTo>
                    <a:pt x="1702130" y="9525"/>
                  </a:lnTo>
                  <a:lnTo>
                    <a:pt x="1730705" y="9525"/>
                  </a:lnTo>
                  <a:lnTo>
                    <a:pt x="1730705" y="0"/>
                  </a:lnTo>
                  <a:close/>
                </a:path>
                <a:path w="4972050" h="628650">
                  <a:moveTo>
                    <a:pt x="1750872" y="619125"/>
                  </a:moveTo>
                  <a:lnTo>
                    <a:pt x="1722297" y="619125"/>
                  </a:lnTo>
                  <a:lnTo>
                    <a:pt x="1722297" y="628650"/>
                  </a:lnTo>
                  <a:lnTo>
                    <a:pt x="1750872" y="628650"/>
                  </a:lnTo>
                  <a:lnTo>
                    <a:pt x="1750872" y="619125"/>
                  </a:lnTo>
                  <a:close/>
                </a:path>
                <a:path w="4972050" h="628650">
                  <a:moveTo>
                    <a:pt x="1778254" y="0"/>
                  </a:moveTo>
                  <a:lnTo>
                    <a:pt x="1749679" y="0"/>
                  </a:lnTo>
                  <a:lnTo>
                    <a:pt x="1749679" y="9525"/>
                  </a:lnTo>
                  <a:lnTo>
                    <a:pt x="1778254" y="9525"/>
                  </a:lnTo>
                  <a:lnTo>
                    <a:pt x="1778254" y="0"/>
                  </a:lnTo>
                  <a:close/>
                </a:path>
                <a:path w="4972050" h="628650">
                  <a:moveTo>
                    <a:pt x="1798421" y="619125"/>
                  </a:moveTo>
                  <a:lnTo>
                    <a:pt x="1769846" y="619125"/>
                  </a:lnTo>
                  <a:lnTo>
                    <a:pt x="1769846" y="628650"/>
                  </a:lnTo>
                  <a:lnTo>
                    <a:pt x="1798421" y="628650"/>
                  </a:lnTo>
                  <a:lnTo>
                    <a:pt x="1798421" y="619125"/>
                  </a:lnTo>
                  <a:close/>
                </a:path>
                <a:path w="4972050" h="628650">
                  <a:moveTo>
                    <a:pt x="1825790" y="0"/>
                  </a:moveTo>
                  <a:lnTo>
                    <a:pt x="1797215" y="0"/>
                  </a:lnTo>
                  <a:lnTo>
                    <a:pt x="1797215" y="9525"/>
                  </a:lnTo>
                  <a:lnTo>
                    <a:pt x="1825790" y="9525"/>
                  </a:lnTo>
                  <a:lnTo>
                    <a:pt x="1825790" y="0"/>
                  </a:lnTo>
                  <a:close/>
                </a:path>
                <a:path w="4972050" h="628650">
                  <a:moveTo>
                    <a:pt x="1845957" y="619125"/>
                  </a:moveTo>
                  <a:lnTo>
                    <a:pt x="1817382" y="619125"/>
                  </a:lnTo>
                  <a:lnTo>
                    <a:pt x="1817382" y="628650"/>
                  </a:lnTo>
                  <a:lnTo>
                    <a:pt x="1845957" y="628650"/>
                  </a:lnTo>
                  <a:lnTo>
                    <a:pt x="1845957" y="619125"/>
                  </a:lnTo>
                  <a:close/>
                </a:path>
                <a:path w="4972050" h="628650">
                  <a:moveTo>
                    <a:pt x="1873338" y="0"/>
                  </a:moveTo>
                  <a:lnTo>
                    <a:pt x="1844763" y="0"/>
                  </a:lnTo>
                  <a:lnTo>
                    <a:pt x="1844763" y="9525"/>
                  </a:lnTo>
                  <a:lnTo>
                    <a:pt x="1873338" y="9525"/>
                  </a:lnTo>
                  <a:lnTo>
                    <a:pt x="1873338" y="0"/>
                  </a:lnTo>
                  <a:close/>
                </a:path>
                <a:path w="4972050" h="628650">
                  <a:moveTo>
                    <a:pt x="1893506" y="619125"/>
                  </a:moveTo>
                  <a:lnTo>
                    <a:pt x="1864931" y="619125"/>
                  </a:lnTo>
                  <a:lnTo>
                    <a:pt x="1864931" y="628650"/>
                  </a:lnTo>
                  <a:lnTo>
                    <a:pt x="1893506" y="628650"/>
                  </a:lnTo>
                  <a:lnTo>
                    <a:pt x="1893506" y="619125"/>
                  </a:lnTo>
                  <a:close/>
                </a:path>
                <a:path w="4972050" h="628650">
                  <a:moveTo>
                    <a:pt x="1920875" y="0"/>
                  </a:moveTo>
                  <a:lnTo>
                    <a:pt x="1892300" y="0"/>
                  </a:lnTo>
                  <a:lnTo>
                    <a:pt x="1892300" y="9525"/>
                  </a:lnTo>
                  <a:lnTo>
                    <a:pt x="1920875" y="9525"/>
                  </a:lnTo>
                  <a:lnTo>
                    <a:pt x="1920875" y="0"/>
                  </a:lnTo>
                  <a:close/>
                </a:path>
                <a:path w="4972050" h="628650">
                  <a:moveTo>
                    <a:pt x="1941055" y="619125"/>
                  </a:moveTo>
                  <a:lnTo>
                    <a:pt x="1912480" y="619125"/>
                  </a:lnTo>
                  <a:lnTo>
                    <a:pt x="1912480" y="628650"/>
                  </a:lnTo>
                  <a:lnTo>
                    <a:pt x="1941055" y="628650"/>
                  </a:lnTo>
                  <a:lnTo>
                    <a:pt x="1941055" y="619125"/>
                  </a:lnTo>
                  <a:close/>
                </a:path>
                <a:path w="4972050" h="628650">
                  <a:moveTo>
                    <a:pt x="1968423" y="0"/>
                  </a:moveTo>
                  <a:lnTo>
                    <a:pt x="1939848" y="0"/>
                  </a:lnTo>
                  <a:lnTo>
                    <a:pt x="1939848" y="9525"/>
                  </a:lnTo>
                  <a:lnTo>
                    <a:pt x="1968423" y="9525"/>
                  </a:lnTo>
                  <a:lnTo>
                    <a:pt x="1968423" y="0"/>
                  </a:lnTo>
                  <a:close/>
                </a:path>
                <a:path w="4972050" h="628650">
                  <a:moveTo>
                    <a:pt x="1988591" y="619125"/>
                  </a:moveTo>
                  <a:lnTo>
                    <a:pt x="1960016" y="619125"/>
                  </a:lnTo>
                  <a:lnTo>
                    <a:pt x="1960016" y="628650"/>
                  </a:lnTo>
                  <a:lnTo>
                    <a:pt x="1988591" y="628650"/>
                  </a:lnTo>
                  <a:lnTo>
                    <a:pt x="1988591" y="619125"/>
                  </a:lnTo>
                  <a:close/>
                </a:path>
                <a:path w="4972050" h="628650">
                  <a:moveTo>
                    <a:pt x="2015972" y="0"/>
                  </a:moveTo>
                  <a:lnTo>
                    <a:pt x="1987397" y="0"/>
                  </a:lnTo>
                  <a:lnTo>
                    <a:pt x="1987397" y="9525"/>
                  </a:lnTo>
                  <a:lnTo>
                    <a:pt x="2015972" y="9525"/>
                  </a:lnTo>
                  <a:lnTo>
                    <a:pt x="2015972" y="0"/>
                  </a:lnTo>
                  <a:close/>
                </a:path>
                <a:path w="4972050" h="628650">
                  <a:moveTo>
                    <a:pt x="2036140" y="619125"/>
                  </a:moveTo>
                  <a:lnTo>
                    <a:pt x="2007565" y="619125"/>
                  </a:lnTo>
                  <a:lnTo>
                    <a:pt x="2007565" y="628650"/>
                  </a:lnTo>
                  <a:lnTo>
                    <a:pt x="2036140" y="628650"/>
                  </a:lnTo>
                  <a:lnTo>
                    <a:pt x="2036140" y="619125"/>
                  </a:lnTo>
                  <a:close/>
                </a:path>
                <a:path w="4972050" h="628650">
                  <a:moveTo>
                    <a:pt x="2063508" y="0"/>
                  </a:moveTo>
                  <a:lnTo>
                    <a:pt x="2034933" y="0"/>
                  </a:lnTo>
                  <a:lnTo>
                    <a:pt x="2034933" y="9525"/>
                  </a:lnTo>
                  <a:lnTo>
                    <a:pt x="2063508" y="9525"/>
                  </a:lnTo>
                  <a:lnTo>
                    <a:pt x="2063508" y="0"/>
                  </a:lnTo>
                  <a:close/>
                </a:path>
                <a:path w="4972050" h="628650">
                  <a:moveTo>
                    <a:pt x="2083676" y="619125"/>
                  </a:moveTo>
                  <a:lnTo>
                    <a:pt x="2055101" y="619125"/>
                  </a:lnTo>
                  <a:lnTo>
                    <a:pt x="2055101" y="628650"/>
                  </a:lnTo>
                  <a:lnTo>
                    <a:pt x="2083676" y="628650"/>
                  </a:lnTo>
                  <a:lnTo>
                    <a:pt x="2083676" y="619125"/>
                  </a:lnTo>
                  <a:close/>
                </a:path>
                <a:path w="4972050" h="628650">
                  <a:moveTo>
                    <a:pt x="2111057" y="0"/>
                  </a:moveTo>
                  <a:lnTo>
                    <a:pt x="2082482" y="0"/>
                  </a:lnTo>
                  <a:lnTo>
                    <a:pt x="2082482" y="9525"/>
                  </a:lnTo>
                  <a:lnTo>
                    <a:pt x="2111057" y="9525"/>
                  </a:lnTo>
                  <a:lnTo>
                    <a:pt x="2111057" y="0"/>
                  </a:lnTo>
                  <a:close/>
                </a:path>
                <a:path w="4972050" h="628650">
                  <a:moveTo>
                    <a:pt x="2131225" y="619125"/>
                  </a:moveTo>
                  <a:lnTo>
                    <a:pt x="2102650" y="619125"/>
                  </a:lnTo>
                  <a:lnTo>
                    <a:pt x="2102650" y="628650"/>
                  </a:lnTo>
                  <a:lnTo>
                    <a:pt x="2131225" y="628650"/>
                  </a:lnTo>
                  <a:lnTo>
                    <a:pt x="2131225" y="619125"/>
                  </a:lnTo>
                  <a:close/>
                </a:path>
                <a:path w="4972050" h="628650">
                  <a:moveTo>
                    <a:pt x="2158593" y="0"/>
                  </a:moveTo>
                  <a:lnTo>
                    <a:pt x="2130018" y="0"/>
                  </a:lnTo>
                  <a:lnTo>
                    <a:pt x="2130018" y="9525"/>
                  </a:lnTo>
                  <a:lnTo>
                    <a:pt x="2158593" y="9525"/>
                  </a:lnTo>
                  <a:lnTo>
                    <a:pt x="2158593" y="0"/>
                  </a:lnTo>
                  <a:close/>
                </a:path>
                <a:path w="4972050" h="628650">
                  <a:moveTo>
                    <a:pt x="2178774" y="619125"/>
                  </a:moveTo>
                  <a:lnTo>
                    <a:pt x="2150199" y="619125"/>
                  </a:lnTo>
                  <a:lnTo>
                    <a:pt x="2150199" y="628650"/>
                  </a:lnTo>
                  <a:lnTo>
                    <a:pt x="2178774" y="628650"/>
                  </a:lnTo>
                  <a:lnTo>
                    <a:pt x="2178774" y="619125"/>
                  </a:lnTo>
                  <a:close/>
                </a:path>
                <a:path w="4972050" h="628650">
                  <a:moveTo>
                    <a:pt x="2206142" y="0"/>
                  </a:moveTo>
                  <a:lnTo>
                    <a:pt x="2177567" y="0"/>
                  </a:lnTo>
                  <a:lnTo>
                    <a:pt x="2177567" y="9525"/>
                  </a:lnTo>
                  <a:lnTo>
                    <a:pt x="2206142" y="9525"/>
                  </a:lnTo>
                  <a:lnTo>
                    <a:pt x="2206142" y="0"/>
                  </a:lnTo>
                  <a:close/>
                </a:path>
                <a:path w="4972050" h="628650">
                  <a:moveTo>
                    <a:pt x="2226310" y="619125"/>
                  </a:moveTo>
                  <a:lnTo>
                    <a:pt x="2197735" y="619125"/>
                  </a:lnTo>
                  <a:lnTo>
                    <a:pt x="2197735" y="628650"/>
                  </a:lnTo>
                  <a:lnTo>
                    <a:pt x="2226310" y="628650"/>
                  </a:lnTo>
                  <a:lnTo>
                    <a:pt x="2226310" y="619125"/>
                  </a:lnTo>
                  <a:close/>
                </a:path>
                <a:path w="4972050" h="628650">
                  <a:moveTo>
                    <a:pt x="2253691" y="0"/>
                  </a:moveTo>
                  <a:lnTo>
                    <a:pt x="2225116" y="0"/>
                  </a:lnTo>
                  <a:lnTo>
                    <a:pt x="2225116" y="9525"/>
                  </a:lnTo>
                  <a:lnTo>
                    <a:pt x="2253691" y="9525"/>
                  </a:lnTo>
                  <a:lnTo>
                    <a:pt x="2253691" y="0"/>
                  </a:lnTo>
                  <a:close/>
                </a:path>
                <a:path w="4972050" h="628650">
                  <a:moveTo>
                    <a:pt x="2273858" y="619125"/>
                  </a:moveTo>
                  <a:lnTo>
                    <a:pt x="2245283" y="619125"/>
                  </a:lnTo>
                  <a:lnTo>
                    <a:pt x="2245283" y="628650"/>
                  </a:lnTo>
                  <a:lnTo>
                    <a:pt x="2273858" y="628650"/>
                  </a:lnTo>
                  <a:lnTo>
                    <a:pt x="2273858" y="619125"/>
                  </a:lnTo>
                  <a:close/>
                </a:path>
                <a:path w="4972050" h="628650">
                  <a:moveTo>
                    <a:pt x="2301227" y="0"/>
                  </a:moveTo>
                  <a:lnTo>
                    <a:pt x="2272652" y="0"/>
                  </a:lnTo>
                  <a:lnTo>
                    <a:pt x="2272652" y="9525"/>
                  </a:lnTo>
                  <a:lnTo>
                    <a:pt x="2301227" y="9525"/>
                  </a:lnTo>
                  <a:lnTo>
                    <a:pt x="2301227" y="0"/>
                  </a:lnTo>
                  <a:close/>
                </a:path>
                <a:path w="4972050" h="628650">
                  <a:moveTo>
                    <a:pt x="2321395" y="619125"/>
                  </a:moveTo>
                  <a:lnTo>
                    <a:pt x="2292820" y="619125"/>
                  </a:lnTo>
                  <a:lnTo>
                    <a:pt x="2292820" y="628650"/>
                  </a:lnTo>
                  <a:lnTo>
                    <a:pt x="2321395" y="628650"/>
                  </a:lnTo>
                  <a:lnTo>
                    <a:pt x="2321395" y="619125"/>
                  </a:lnTo>
                  <a:close/>
                </a:path>
                <a:path w="4972050" h="628650">
                  <a:moveTo>
                    <a:pt x="2348776" y="0"/>
                  </a:moveTo>
                  <a:lnTo>
                    <a:pt x="2320201" y="0"/>
                  </a:lnTo>
                  <a:lnTo>
                    <a:pt x="2320201" y="9525"/>
                  </a:lnTo>
                  <a:lnTo>
                    <a:pt x="2348776" y="9525"/>
                  </a:lnTo>
                  <a:lnTo>
                    <a:pt x="2348776" y="0"/>
                  </a:lnTo>
                  <a:close/>
                </a:path>
                <a:path w="4972050" h="628650">
                  <a:moveTo>
                    <a:pt x="2368943" y="619125"/>
                  </a:moveTo>
                  <a:lnTo>
                    <a:pt x="2340368" y="619125"/>
                  </a:lnTo>
                  <a:lnTo>
                    <a:pt x="2340368" y="628650"/>
                  </a:lnTo>
                  <a:lnTo>
                    <a:pt x="2368943" y="628650"/>
                  </a:lnTo>
                  <a:lnTo>
                    <a:pt x="2368943" y="619125"/>
                  </a:lnTo>
                  <a:close/>
                </a:path>
                <a:path w="4972050" h="628650">
                  <a:moveTo>
                    <a:pt x="2396312" y="0"/>
                  </a:moveTo>
                  <a:lnTo>
                    <a:pt x="2367737" y="0"/>
                  </a:lnTo>
                  <a:lnTo>
                    <a:pt x="2367737" y="9525"/>
                  </a:lnTo>
                  <a:lnTo>
                    <a:pt x="2396312" y="9525"/>
                  </a:lnTo>
                  <a:lnTo>
                    <a:pt x="2396312" y="0"/>
                  </a:lnTo>
                  <a:close/>
                </a:path>
                <a:path w="4972050" h="628650">
                  <a:moveTo>
                    <a:pt x="2416479" y="619125"/>
                  </a:moveTo>
                  <a:lnTo>
                    <a:pt x="2387904" y="619125"/>
                  </a:lnTo>
                  <a:lnTo>
                    <a:pt x="2387904" y="628650"/>
                  </a:lnTo>
                  <a:lnTo>
                    <a:pt x="2416479" y="628650"/>
                  </a:lnTo>
                  <a:lnTo>
                    <a:pt x="2416479" y="619125"/>
                  </a:lnTo>
                  <a:close/>
                </a:path>
                <a:path w="4972050" h="628650">
                  <a:moveTo>
                    <a:pt x="2443861" y="0"/>
                  </a:moveTo>
                  <a:lnTo>
                    <a:pt x="2415286" y="0"/>
                  </a:lnTo>
                  <a:lnTo>
                    <a:pt x="2415286" y="9525"/>
                  </a:lnTo>
                  <a:lnTo>
                    <a:pt x="2443861" y="9525"/>
                  </a:lnTo>
                  <a:lnTo>
                    <a:pt x="2443861" y="0"/>
                  </a:lnTo>
                  <a:close/>
                </a:path>
                <a:path w="4972050" h="628650">
                  <a:moveTo>
                    <a:pt x="2464028" y="619125"/>
                  </a:moveTo>
                  <a:lnTo>
                    <a:pt x="2435453" y="619125"/>
                  </a:lnTo>
                  <a:lnTo>
                    <a:pt x="2435453" y="628650"/>
                  </a:lnTo>
                  <a:lnTo>
                    <a:pt x="2464028" y="628650"/>
                  </a:lnTo>
                  <a:lnTo>
                    <a:pt x="2464028" y="619125"/>
                  </a:lnTo>
                  <a:close/>
                </a:path>
                <a:path w="4972050" h="628650">
                  <a:moveTo>
                    <a:pt x="2491409" y="0"/>
                  </a:moveTo>
                  <a:lnTo>
                    <a:pt x="2462834" y="0"/>
                  </a:lnTo>
                  <a:lnTo>
                    <a:pt x="2462834" y="9525"/>
                  </a:lnTo>
                  <a:lnTo>
                    <a:pt x="2491409" y="9525"/>
                  </a:lnTo>
                  <a:lnTo>
                    <a:pt x="2491409" y="0"/>
                  </a:lnTo>
                  <a:close/>
                </a:path>
                <a:path w="4972050" h="628650">
                  <a:moveTo>
                    <a:pt x="2511577" y="619125"/>
                  </a:moveTo>
                  <a:lnTo>
                    <a:pt x="2483002" y="619125"/>
                  </a:lnTo>
                  <a:lnTo>
                    <a:pt x="2483002" y="628650"/>
                  </a:lnTo>
                  <a:lnTo>
                    <a:pt x="2511577" y="628650"/>
                  </a:lnTo>
                  <a:lnTo>
                    <a:pt x="2511577" y="619125"/>
                  </a:lnTo>
                  <a:close/>
                </a:path>
                <a:path w="4972050" h="628650">
                  <a:moveTo>
                    <a:pt x="2538946" y="0"/>
                  </a:moveTo>
                  <a:lnTo>
                    <a:pt x="2510371" y="0"/>
                  </a:lnTo>
                  <a:lnTo>
                    <a:pt x="2510371" y="9525"/>
                  </a:lnTo>
                  <a:lnTo>
                    <a:pt x="2538946" y="9525"/>
                  </a:lnTo>
                  <a:lnTo>
                    <a:pt x="2538946" y="0"/>
                  </a:lnTo>
                  <a:close/>
                </a:path>
                <a:path w="4972050" h="628650">
                  <a:moveTo>
                    <a:pt x="2559113" y="619125"/>
                  </a:moveTo>
                  <a:lnTo>
                    <a:pt x="2530538" y="619125"/>
                  </a:lnTo>
                  <a:lnTo>
                    <a:pt x="2530538" y="628650"/>
                  </a:lnTo>
                  <a:lnTo>
                    <a:pt x="2559113" y="628650"/>
                  </a:lnTo>
                  <a:lnTo>
                    <a:pt x="2559113" y="619125"/>
                  </a:lnTo>
                  <a:close/>
                </a:path>
                <a:path w="4972050" h="628650">
                  <a:moveTo>
                    <a:pt x="2586494" y="0"/>
                  </a:moveTo>
                  <a:lnTo>
                    <a:pt x="2557919" y="0"/>
                  </a:lnTo>
                  <a:lnTo>
                    <a:pt x="2557919" y="9525"/>
                  </a:lnTo>
                  <a:lnTo>
                    <a:pt x="2586494" y="9525"/>
                  </a:lnTo>
                  <a:lnTo>
                    <a:pt x="2586494" y="0"/>
                  </a:lnTo>
                  <a:close/>
                </a:path>
                <a:path w="4972050" h="628650">
                  <a:moveTo>
                    <a:pt x="2606662" y="619125"/>
                  </a:moveTo>
                  <a:lnTo>
                    <a:pt x="2578087" y="619125"/>
                  </a:lnTo>
                  <a:lnTo>
                    <a:pt x="2578087" y="628650"/>
                  </a:lnTo>
                  <a:lnTo>
                    <a:pt x="2606662" y="628650"/>
                  </a:lnTo>
                  <a:lnTo>
                    <a:pt x="2606662" y="619125"/>
                  </a:lnTo>
                  <a:close/>
                </a:path>
                <a:path w="4972050" h="628650">
                  <a:moveTo>
                    <a:pt x="2634030" y="0"/>
                  </a:moveTo>
                  <a:lnTo>
                    <a:pt x="2605455" y="0"/>
                  </a:lnTo>
                  <a:lnTo>
                    <a:pt x="2605455" y="9525"/>
                  </a:lnTo>
                  <a:lnTo>
                    <a:pt x="2634030" y="9525"/>
                  </a:lnTo>
                  <a:lnTo>
                    <a:pt x="2634030" y="0"/>
                  </a:lnTo>
                  <a:close/>
                </a:path>
                <a:path w="4972050" h="628650">
                  <a:moveTo>
                    <a:pt x="2654198" y="619125"/>
                  </a:moveTo>
                  <a:lnTo>
                    <a:pt x="2625623" y="619125"/>
                  </a:lnTo>
                  <a:lnTo>
                    <a:pt x="2625623" y="628650"/>
                  </a:lnTo>
                  <a:lnTo>
                    <a:pt x="2654198" y="628650"/>
                  </a:lnTo>
                  <a:lnTo>
                    <a:pt x="2654198" y="619125"/>
                  </a:lnTo>
                  <a:close/>
                </a:path>
                <a:path w="4972050" h="628650">
                  <a:moveTo>
                    <a:pt x="2681579" y="0"/>
                  </a:moveTo>
                  <a:lnTo>
                    <a:pt x="2653004" y="0"/>
                  </a:lnTo>
                  <a:lnTo>
                    <a:pt x="2653004" y="9525"/>
                  </a:lnTo>
                  <a:lnTo>
                    <a:pt x="2681579" y="9525"/>
                  </a:lnTo>
                  <a:lnTo>
                    <a:pt x="2681579" y="0"/>
                  </a:lnTo>
                  <a:close/>
                </a:path>
                <a:path w="4972050" h="628650">
                  <a:moveTo>
                    <a:pt x="2701747" y="619125"/>
                  </a:moveTo>
                  <a:lnTo>
                    <a:pt x="2673172" y="619125"/>
                  </a:lnTo>
                  <a:lnTo>
                    <a:pt x="2673172" y="628650"/>
                  </a:lnTo>
                  <a:lnTo>
                    <a:pt x="2701747" y="628650"/>
                  </a:lnTo>
                  <a:lnTo>
                    <a:pt x="2701747" y="619125"/>
                  </a:lnTo>
                  <a:close/>
                </a:path>
                <a:path w="4972050" h="628650">
                  <a:moveTo>
                    <a:pt x="2729115" y="0"/>
                  </a:moveTo>
                  <a:lnTo>
                    <a:pt x="2700540" y="0"/>
                  </a:lnTo>
                  <a:lnTo>
                    <a:pt x="2700540" y="9525"/>
                  </a:lnTo>
                  <a:lnTo>
                    <a:pt x="2729115" y="9525"/>
                  </a:lnTo>
                  <a:lnTo>
                    <a:pt x="2729115" y="0"/>
                  </a:lnTo>
                  <a:close/>
                </a:path>
                <a:path w="4972050" h="628650">
                  <a:moveTo>
                    <a:pt x="2749296" y="619125"/>
                  </a:moveTo>
                  <a:lnTo>
                    <a:pt x="2720721" y="619125"/>
                  </a:lnTo>
                  <a:lnTo>
                    <a:pt x="2720721" y="628650"/>
                  </a:lnTo>
                  <a:lnTo>
                    <a:pt x="2749296" y="628650"/>
                  </a:lnTo>
                  <a:lnTo>
                    <a:pt x="2749296" y="619125"/>
                  </a:lnTo>
                  <a:close/>
                </a:path>
                <a:path w="4972050" h="628650">
                  <a:moveTo>
                    <a:pt x="2776664" y="0"/>
                  </a:moveTo>
                  <a:lnTo>
                    <a:pt x="2748089" y="0"/>
                  </a:lnTo>
                  <a:lnTo>
                    <a:pt x="2748089" y="9525"/>
                  </a:lnTo>
                  <a:lnTo>
                    <a:pt x="2776664" y="9525"/>
                  </a:lnTo>
                  <a:lnTo>
                    <a:pt x="2776664" y="0"/>
                  </a:lnTo>
                  <a:close/>
                </a:path>
                <a:path w="4972050" h="628650">
                  <a:moveTo>
                    <a:pt x="2796832" y="619125"/>
                  </a:moveTo>
                  <a:lnTo>
                    <a:pt x="2768257" y="619125"/>
                  </a:lnTo>
                  <a:lnTo>
                    <a:pt x="2768257" y="628650"/>
                  </a:lnTo>
                  <a:lnTo>
                    <a:pt x="2796832" y="628650"/>
                  </a:lnTo>
                  <a:lnTo>
                    <a:pt x="2796832" y="619125"/>
                  </a:lnTo>
                  <a:close/>
                </a:path>
                <a:path w="4972050" h="628650">
                  <a:moveTo>
                    <a:pt x="2824213" y="0"/>
                  </a:moveTo>
                  <a:lnTo>
                    <a:pt x="2795638" y="0"/>
                  </a:lnTo>
                  <a:lnTo>
                    <a:pt x="2795638" y="9525"/>
                  </a:lnTo>
                  <a:lnTo>
                    <a:pt x="2824213" y="9525"/>
                  </a:lnTo>
                  <a:lnTo>
                    <a:pt x="2824213" y="0"/>
                  </a:lnTo>
                  <a:close/>
                </a:path>
                <a:path w="4972050" h="628650">
                  <a:moveTo>
                    <a:pt x="2844381" y="619125"/>
                  </a:moveTo>
                  <a:lnTo>
                    <a:pt x="2815806" y="619125"/>
                  </a:lnTo>
                  <a:lnTo>
                    <a:pt x="2815806" y="628650"/>
                  </a:lnTo>
                  <a:lnTo>
                    <a:pt x="2844381" y="628650"/>
                  </a:lnTo>
                  <a:lnTo>
                    <a:pt x="2844381" y="619125"/>
                  </a:lnTo>
                  <a:close/>
                </a:path>
                <a:path w="4972050" h="628650">
                  <a:moveTo>
                    <a:pt x="2871749" y="0"/>
                  </a:moveTo>
                  <a:lnTo>
                    <a:pt x="2843174" y="0"/>
                  </a:lnTo>
                  <a:lnTo>
                    <a:pt x="2843174" y="9525"/>
                  </a:lnTo>
                  <a:lnTo>
                    <a:pt x="2871749" y="9525"/>
                  </a:lnTo>
                  <a:lnTo>
                    <a:pt x="2871749" y="0"/>
                  </a:lnTo>
                  <a:close/>
                </a:path>
                <a:path w="4972050" h="628650">
                  <a:moveTo>
                    <a:pt x="2891917" y="619125"/>
                  </a:moveTo>
                  <a:lnTo>
                    <a:pt x="2863342" y="619125"/>
                  </a:lnTo>
                  <a:lnTo>
                    <a:pt x="2863342" y="628650"/>
                  </a:lnTo>
                  <a:lnTo>
                    <a:pt x="2891917" y="628650"/>
                  </a:lnTo>
                  <a:lnTo>
                    <a:pt x="2891917" y="619125"/>
                  </a:lnTo>
                  <a:close/>
                </a:path>
                <a:path w="4972050" h="628650">
                  <a:moveTo>
                    <a:pt x="2919298" y="0"/>
                  </a:moveTo>
                  <a:lnTo>
                    <a:pt x="2890723" y="0"/>
                  </a:lnTo>
                  <a:lnTo>
                    <a:pt x="2890723" y="9525"/>
                  </a:lnTo>
                  <a:lnTo>
                    <a:pt x="2919298" y="9525"/>
                  </a:lnTo>
                  <a:lnTo>
                    <a:pt x="2919298" y="0"/>
                  </a:lnTo>
                  <a:close/>
                </a:path>
                <a:path w="4972050" h="628650">
                  <a:moveTo>
                    <a:pt x="2939465" y="619125"/>
                  </a:moveTo>
                  <a:lnTo>
                    <a:pt x="2910890" y="619125"/>
                  </a:lnTo>
                  <a:lnTo>
                    <a:pt x="2910890" y="628650"/>
                  </a:lnTo>
                  <a:lnTo>
                    <a:pt x="2939465" y="628650"/>
                  </a:lnTo>
                  <a:lnTo>
                    <a:pt x="2939465" y="619125"/>
                  </a:lnTo>
                  <a:close/>
                </a:path>
                <a:path w="4972050" h="628650">
                  <a:moveTo>
                    <a:pt x="2966834" y="0"/>
                  </a:moveTo>
                  <a:lnTo>
                    <a:pt x="2938259" y="0"/>
                  </a:lnTo>
                  <a:lnTo>
                    <a:pt x="2938259" y="9525"/>
                  </a:lnTo>
                  <a:lnTo>
                    <a:pt x="2966834" y="9525"/>
                  </a:lnTo>
                  <a:lnTo>
                    <a:pt x="2966834" y="0"/>
                  </a:lnTo>
                  <a:close/>
                </a:path>
                <a:path w="4972050" h="628650">
                  <a:moveTo>
                    <a:pt x="2987014" y="619125"/>
                  </a:moveTo>
                  <a:lnTo>
                    <a:pt x="2958439" y="619125"/>
                  </a:lnTo>
                  <a:lnTo>
                    <a:pt x="2958439" y="628650"/>
                  </a:lnTo>
                  <a:lnTo>
                    <a:pt x="2987014" y="628650"/>
                  </a:lnTo>
                  <a:lnTo>
                    <a:pt x="2987014" y="619125"/>
                  </a:lnTo>
                  <a:close/>
                </a:path>
                <a:path w="4972050" h="628650">
                  <a:moveTo>
                    <a:pt x="3014383" y="0"/>
                  </a:moveTo>
                  <a:lnTo>
                    <a:pt x="2985808" y="0"/>
                  </a:lnTo>
                  <a:lnTo>
                    <a:pt x="2985808" y="9525"/>
                  </a:lnTo>
                  <a:lnTo>
                    <a:pt x="3014383" y="9525"/>
                  </a:lnTo>
                  <a:lnTo>
                    <a:pt x="3014383" y="0"/>
                  </a:lnTo>
                  <a:close/>
                </a:path>
                <a:path w="4972050" h="628650">
                  <a:moveTo>
                    <a:pt x="3034550" y="619125"/>
                  </a:moveTo>
                  <a:lnTo>
                    <a:pt x="3005975" y="619125"/>
                  </a:lnTo>
                  <a:lnTo>
                    <a:pt x="3005975" y="628650"/>
                  </a:lnTo>
                  <a:lnTo>
                    <a:pt x="3034550" y="628650"/>
                  </a:lnTo>
                  <a:lnTo>
                    <a:pt x="3034550" y="619125"/>
                  </a:lnTo>
                  <a:close/>
                </a:path>
                <a:path w="4972050" h="628650">
                  <a:moveTo>
                    <a:pt x="3061932" y="0"/>
                  </a:moveTo>
                  <a:lnTo>
                    <a:pt x="3033357" y="0"/>
                  </a:lnTo>
                  <a:lnTo>
                    <a:pt x="3033357" y="9525"/>
                  </a:lnTo>
                  <a:lnTo>
                    <a:pt x="3061932" y="9525"/>
                  </a:lnTo>
                  <a:lnTo>
                    <a:pt x="3061932" y="0"/>
                  </a:lnTo>
                  <a:close/>
                </a:path>
                <a:path w="4972050" h="628650">
                  <a:moveTo>
                    <a:pt x="3082099" y="619125"/>
                  </a:moveTo>
                  <a:lnTo>
                    <a:pt x="3053524" y="619125"/>
                  </a:lnTo>
                  <a:lnTo>
                    <a:pt x="3053524" y="628650"/>
                  </a:lnTo>
                  <a:lnTo>
                    <a:pt x="3082099" y="628650"/>
                  </a:lnTo>
                  <a:lnTo>
                    <a:pt x="3082099" y="619125"/>
                  </a:lnTo>
                  <a:close/>
                </a:path>
                <a:path w="4972050" h="628650">
                  <a:moveTo>
                    <a:pt x="3109468" y="0"/>
                  </a:moveTo>
                  <a:lnTo>
                    <a:pt x="3080893" y="0"/>
                  </a:lnTo>
                  <a:lnTo>
                    <a:pt x="3080893" y="9525"/>
                  </a:lnTo>
                  <a:lnTo>
                    <a:pt x="3109468" y="9525"/>
                  </a:lnTo>
                  <a:lnTo>
                    <a:pt x="3109468" y="0"/>
                  </a:lnTo>
                  <a:close/>
                </a:path>
                <a:path w="4972050" h="628650">
                  <a:moveTo>
                    <a:pt x="3129635" y="619125"/>
                  </a:moveTo>
                  <a:lnTo>
                    <a:pt x="3101060" y="619125"/>
                  </a:lnTo>
                  <a:lnTo>
                    <a:pt x="3101060" y="628650"/>
                  </a:lnTo>
                  <a:lnTo>
                    <a:pt x="3129635" y="628650"/>
                  </a:lnTo>
                  <a:lnTo>
                    <a:pt x="3129635" y="619125"/>
                  </a:lnTo>
                  <a:close/>
                </a:path>
                <a:path w="4972050" h="628650">
                  <a:moveTo>
                    <a:pt x="3157016" y="0"/>
                  </a:moveTo>
                  <a:lnTo>
                    <a:pt x="3128441" y="0"/>
                  </a:lnTo>
                  <a:lnTo>
                    <a:pt x="3128441" y="9525"/>
                  </a:lnTo>
                  <a:lnTo>
                    <a:pt x="3157016" y="9525"/>
                  </a:lnTo>
                  <a:lnTo>
                    <a:pt x="3157016" y="0"/>
                  </a:lnTo>
                  <a:close/>
                </a:path>
                <a:path w="4972050" h="628650">
                  <a:moveTo>
                    <a:pt x="3177184" y="619125"/>
                  </a:moveTo>
                  <a:lnTo>
                    <a:pt x="3148609" y="619125"/>
                  </a:lnTo>
                  <a:lnTo>
                    <a:pt x="3148609" y="628650"/>
                  </a:lnTo>
                  <a:lnTo>
                    <a:pt x="3177184" y="628650"/>
                  </a:lnTo>
                  <a:lnTo>
                    <a:pt x="3177184" y="619125"/>
                  </a:lnTo>
                  <a:close/>
                </a:path>
                <a:path w="4972050" h="628650">
                  <a:moveTo>
                    <a:pt x="3204553" y="0"/>
                  </a:moveTo>
                  <a:lnTo>
                    <a:pt x="3175978" y="0"/>
                  </a:lnTo>
                  <a:lnTo>
                    <a:pt x="3175978" y="9525"/>
                  </a:lnTo>
                  <a:lnTo>
                    <a:pt x="3204553" y="9525"/>
                  </a:lnTo>
                  <a:lnTo>
                    <a:pt x="3204553" y="0"/>
                  </a:lnTo>
                  <a:close/>
                </a:path>
                <a:path w="4972050" h="628650">
                  <a:moveTo>
                    <a:pt x="3224720" y="619125"/>
                  </a:moveTo>
                  <a:lnTo>
                    <a:pt x="3196145" y="619125"/>
                  </a:lnTo>
                  <a:lnTo>
                    <a:pt x="3196145" y="628650"/>
                  </a:lnTo>
                  <a:lnTo>
                    <a:pt x="3224720" y="628650"/>
                  </a:lnTo>
                  <a:lnTo>
                    <a:pt x="3224720" y="619125"/>
                  </a:lnTo>
                  <a:close/>
                </a:path>
                <a:path w="4972050" h="628650">
                  <a:moveTo>
                    <a:pt x="3252101" y="0"/>
                  </a:moveTo>
                  <a:lnTo>
                    <a:pt x="3223526" y="0"/>
                  </a:lnTo>
                  <a:lnTo>
                    <a:pt x="3223526" y="9525"/>
                  </a:lnTo>
                  <a:lnTo>
                    <a:pt x="3252101" y="9525"/>
                  </a:lnTo>
                  <a:lnTo>
                    <a:pt x="3252101" y="0"/>
                  </a:lnTo>
                  <a:close/>
                </a:path>
                <a:path w="4972050" h="628650">
                  <a:moveTo>
                    <a:pt x="3272269" y="619125"/>
                  </a:moveTo>
                  <a:lnTo>
                    <a:pt x="3243694" y="619125"/>
                  </a:lnTo>
                  <a:lnTo>
                    <a:pt x="3243694" y="628650"/>
                  </a:lnTo>
                  <a:lnTo>
                    <a:pt x="3272269" y="628650"/>
                  </a:lnTo>
                  <a:lnTo>
                    <a:pt x="3272269" y="619125"/>
                  </a:lnTo>
                  <a:close/>
                </a:path>
                <a:path w="4972050" h="628650">
                  <a:moveTo>
                    <a:pt x="3299650" y="0"/>
                  </a:moveTo>
                  <a:lnTo>
                    <a:pt x="3271075" y="0"/>
                  </a:lnTo>
                  <a:lnTo>
                    <a:pt x="3271075" y="9525"/>
                  </a:lnTo>
                  <a:lnTo>
                    <a:pt x="3299650" y="9525"/>
                  </a:lnTo>
                  <a:lnTo>
                    <a:pt x="3299650" y="0"/>
                  </a:lnTo>
                  <a:close/>
                </a:path>
                <a:path w="4972050" h="628650">
                  <a:moveTo>
                    <a:pt x="3319818" y="619125"/>
                  </a:moveTo>
                  <a:lnTo>
                    <a:pt x="3291243" y="619125"/>
                  </a:lnTo>
                  <a:lnTo>
                    <a:pt x="3291243" y="628650"/>
                  </a:lnTo>
                  <a:lnTo>
                    <a:pt x="3319818" y="628650"/>
                  </a:lnTo>
                  <a:lnTo>
                    <a:pt x="3319818" y="619125"/>
                  </a:lnTo>
                  <a:close/>
                </a:path>
                <a:path w="4972050" h="628650">
                  <a:moveTo>
                    <a:pt x="3347186" y="0"/>
                  </a:moveTo>
                  <a:lnTo>
                    <a:pt x="3318611" y="0"/>
                  </a:lnTo>
                  <a:lnTo>
                    <a:pt x="3318611" y="9525"/>
                  </a:lnTo>
                  <a:lnTo>
                    <a:pt x="3347186" y="9525"/>
                  </a:lnTo>
                  <a:lnTo>
                    <a:pt x="3347186" y="0"/>
                  </a:lnTo>
                  <a:close/>
                </a:path>
                <a:path w="4972050" h="628650">
                  <a:moveTo>
                    <a:pt x="3367354" y="619125"/>
                  </a:moveTo>
                  <a:lnTo>
                    <a:pt x="3338779" y="619125"/>
                  </a:lnTo>
                  <a:lnTo>
                    <a:pt x="3338779" y="628650"/>
                  </a:lnTo>
                  <a:lnTo>
                    <a:pt x="3367354" y="628650"/>
                  </a:lnTo>
                  <a:lnTo>
                    <a:pt x="3367354" y="619125"/>
                  </a:lnTo>
                  <a:close/>
                </a:path>
                <a:path w="4972050" h="628650">
                  <a:moveTo>
                    <a:pt x="3394735" y="0"/>
                  </a:moveTo>
                  <a:lnTo>
                    <a:pt x="3366160" y="0"/>
                  </a:lnTo>
                  <a:lnTo>
                    <a:pt x="3366160" y="9525"/>
                  </a:lnTo>
                  <a:lnTo>
                    <a:pt x="3394735" y="9525"/>
                  </a:lnTo>
                  <a:lnTo>
                    <a:pt x="3394735" y="0"/>
                  </a:lnTo>
                  <a:close/>
                </a:path>
                <a:path w="4972050" h="628650">
                  <a:moveTo>
                    <a:pt x="3414903" y="619125"/>
                  </a:moveTo>
                  <a:lnTo>
                    <a:pt x="3386328" y="619125"/>
                  </a:lnTo>
                  <a:lnTo>
                    <a:pt x="3386328" y="628650"/>
                  </a:lnTo>
                  <a:lnTo>
                    <a:pt x="3414903" y="628650"/>
                  </a:lnTo>
                  <a:lnTo>
                    <a:pt x="3414903" y="619125"/>
                  </a:lnTo>
                  <a:close/>
                </a:path>
                <a:path w="4972050" h="628650">
                  <a:moveTo>
                    <a:pt x="3442271" y="0"/>
                  </a:moveTo>
                  <a:lnTo>
                    <a:pt x="3413696" y="0"/>
                  </a:lnTo>
                  <a:lnTo>
                    <a:pt x="3413696" y="9525"/>
                  </a:lnTo>
                  <a:lnTo>
                    <a:pt x="3442271" y="9525"/>
                  </a:lnTo>
                  <a:lnTo>
                    <a:pt x="3442271" y="0"/>
                  </a:lnTo>
                  <a:close/>
                </a:path>
                <a:path w="4972050" h="628650">
                  <a:moveTo>
                    <a:pt x="3462439" y="619125"/>
                  </a:moveTo>
                  <a:lnTo>
                    <a:pt x="3433864" y="619125"/>
                  </a:lnTo>
                  <a:lnTo>
                    <a:pt x="3433864" y="628650"/>
                  </a:lnTo>
                  <a:lnTo>
                    <a:pt x="3462439" y="628650"/>
                  </a:lnTo>
                  <a:lnTo>
                    <a:pt x="3462439" y="619125"/>
                  </a:lnTo>
                  <a:close/>
                </a:path>
                <a:path w="4972050" h="628650">
                  <a:moveTo>
                    <a:pt x="3489820" y="0"/>
                  </a:moveTo>
                  <a:lnTo>
                    <a:pt x="3461245" y="0"/>
                  </a:lnTo>
                  <a:lnTo>
                    <a:pt x="3461245" y="9525"/>
                  </a:lnTo>
                  <a:lnTo>
                    <a:pt x="3489820" y="9525"/>
                  </a:lnTo>
                  <a:lnTo>
                    <a:pt x="3489820" y="0"/>
                  </a:lnTo>
                  <a:close/>
                </a:path>
                <a:path w="4972050" h="628650">
                  <a:moveTo>
                    <a:pt x="3509988" y="619125"/>
                  </a:moveTo>
                  <a:lnTo>
                    <a:pt x="3481413" y="619125"/>
                  </a:lnTo>
                  <a:lnTo>
                    <a:pt x="3481413" y="628650"/>
                  </a:lnTo>
                  <a:lnTo>
                    <a:pt x="3509988" y="628650"/>
                  </a:lnTo>
                  <a:lnTo>
                    <a:pt x="3509988" y="619125"/>
                  </a:lnTo>
                  <a:close/>
                </a:path>
                <a:path w="4972050" h="628650">
                  <a:moveTo>
                    <a:pt x="3537369" y="0"/>
                  </a:moveTo>
                  <a:lnTo>
                    <a:pt x="3508794" y="0"/>
                  </a:lnTo>
                  <a:lnTo>
                    <a:pt x="3508794" y="9525"/>
                  </a:lnTo>
                  <a:lnTo>
                    <a:pt x="3537369" y="9525"/>
                  </a:lnTo>
                  <a:lnTo>
                    <a:pt x="3537369" y="0"/>
                  </a:lnTo>
                  <a:close/>
                </a:path>
                <a:path w="4972050" h="628650">
                  <a:moveTo>
                    <a:pt x="3557536" y="619125"/>
                  </a:moveTo>
                  <a:lnTo>
                    <a:pt x="3528961" y="619125"/>
                  </a:lnTo>
                  <a:lnTo>
                    <a:pt x="3528961" y="628650"/>
                  </a:lnTo>
                  <a:lnTo>
                    <a:pt x="3557536" y="628650"/>
                  </a:lnTo>
                  <a:lnTo>
                    <a:pt x="3557536" y="619125"/>
                  </a:lnTo>
                  <a:close/>
                </a:path>
                <a:path w="4972050" h="628650">
                  <a:moveTo>
                    <a:pt x="3584905" y="0"/>
                  </a:moveTo>
                  <a:lnTo>
                    <a:pt x="3556330" y="0"/>
                  </a:lnTo>
                  <a:lnTo>
                    <a:pt x="3556330" y="9525"/>
                  </a:lnTo>
                  <a:lnTo>
                    <a:pt x="3584905" y="9525"/>
                  </a:lnTo>
                  <a:lnTo>
                    <a:pt x="3584905" y="0"/>
                  </a:lnTo>
                  <a:close/>
                </a:path>
                <a:path w="4972050" h="628650">
                  <a:moveTo>
                    <a:pt x="3605072" y="619125"/>
                  </a:moveTo>
                  <a:lnTo>
                    <a:pt x="3576497" y="619125"/>
                  </a:lnTo>
                  <a:lnTo>
                    <a:pt x="3576497" y="628650"/>
                  </a:lnTo>
                  <a:lnTo>
                    <a:pt x="3605072" y="628650"/>
                  </a:lnTo>
                  <a:lnTo>
                    <a:pt x="3605072" y="619125"/>
                  </a:lnTo>
                  <a:close/>
                </a:path>
                <a:path w="4972050" h="628650">
                  <a:moveTo>
                    <a:pt x="3632454" y="0"/>
                  </a:moveTo>
                  <a:lnTo>
                    <a:pt x="3603879" y="0"/>
                  </a:lnTo>
                  <a:lnTo>
                    <a:pt x="3603879" y="9525"/>
                  </a:lnTo>
                  <a:lnTo>
                    <a:pt x="3632454" y="9525"/>
                  </a:lnTo>
                  <a:lnTo>
                    <a:pt x="3632454" y="0"/>
                  </a:lnTo>
                  <a:close/>
                </a:path>
                <a:path w="4972050" h="628650">
                  <a:moveTo>
                    <a:pt x="3652621" y="619125"/>
                  </a:moveTo>
                  <a:lnTo>
                    <a:pt x="3624046" y="619125"/>
                  </a:lnTo>
                  <a:lnTo>
                    <a:pt x="3624046" y="628650"/>
                  </a:lnTo>
                  <a:lnTo>
                    <a:pt x="3652621" y="628650"/>
                  </a:lnTo>
                  <a:lnTo>
                    <a:pt x="3652621" y="619125"/>
                  </a:lnTo>
                  <a:close/>
                </a:path>
                <a:path w="4972050" h="628650">
                  <a:moveTo>
                    <a:pt x="3679990" y="0"/>
                  </a:moveTo>
                  <a:lnTo>
                    <a:pt x="3651415" y="0"/>
                  </a:lnTo>
                  <a:lnTo>
                    <a:pt x="3651415" y="9525"/>
                  </a:lnTo>
                  <a:lnTo>
                    <a:pt x="3679990" y="9525"/>
                  </a:lnTo>
                  <a:lnTo>
                    <a:pt x="3679990" y="0"/>
                  </a:lnTo>
                  <a:close/>
                </a:path>
                <a:path w="4972050" h="628650">
                  <a:moveTo>
                    <a:pt x="3700157" y="619125"/>
                  </a:moveTo>
                  <a:lnTo>
                    <a:pt x="3671582" y="619125"/>
                  </a:lnTo>
                  <a:lnTo>
                    <a:pt x="3671582" y="628650"/>
                  </a:lnTo>
                  <a:lnTo>
                    <a:pt x="3700157" y="628650"/>
                  </a:lnTo>
                  <a:lnTo>
                    <a:pt x="3700157" y="619125"/>
                  </a:lnTo>
                  <a:close/>
                </a:path>
                <a:path w="4972050" h="628650">
                  <a:moveTo>
                    <a:pt x="3727539" y="0"/>
                  </a:moveTo>
                  <a:lnTo>
                    <a:pt x="3698964" y="0"/>
                  </a:lnTo>
                  <a:lnTo>
                    <a:pt x="3698964" y="9525"/>
                  </a:lnTo>
                  <a:lnTo>
                    <a:pt x="3727539" y="9525"/>
                  </a:lnTo>
                  <a:lnTo>
                    <a:pt x="3727539" y="0"/>
                  </a:lnTo>
                  <a:close/>
                </a:path>
                <a:path w="4972050" h="628650">
                  <a:moveTo>
                    <a:pt x="3747706" y="619125"/>
                  </a:moveTo>
                  <a:lnTo>
                    <a:pt x="3719131" y="619125"/>
                  </a:lnTo>
                  <a:lnTo>
                    <a:pt x="3719131" y="628650"/>
                  </a:lnTo>
                  <a:lnTo>
                    <a:pt x="3747706" y="628650"/>
                  </a:lnTo>
                  <a:lnTo>
                    <a:pt x="3747706" y="619125"/>
                  </a:lnTo>
                  <a:close/>
                </a:path>
                <a:path w="4972050" h="628650">
                  <a:moveTo>
                    <a:pt x="3775075" y="0"/>
                  </a:moveTo>
                  <a:lnTo>
                    <a:pt x="3746500" y="0"/>
                  </a:lnTo>
                  <a:lnTo>
                    <a:pt x="3746500" y="9525"/>
                  </a:lnTo>
                  <a:lnTo>
                    <a:pt x="3775075" y="9525"/>
                  </a:lnTo>
                  <a:lnTo>
                    <a:pt x="3775075" y="0"/>
                  </a:lnTo>
                  <a:close/>
                </a:path>
                <a:path w="4972050" h="628650">
                  <a:moveTo>
                    <a:pt x="3795255" y="619125"/>
                  </a:moveTo>
                  <a:lnTo>
                    <a:pt x="3766680" y="619125"/>
                  </a:lnTo>
                  <a:lnTo>
                    <a:pt x="3766680" y="628650"/>
                  </a:lnTo>
                  <a:lnTo>
                    <a:pt x="3795255" y="628650"/>
                  </a:lnTo>
                  <a:lnTo>
                    <a:pt x="3795255" y="619125"/>
                  </a:lnTo>
                  <a:close/>
                </a:path>
                <a:path w="4972050" h="628650">
                  <a:moveTo>
                    <a:pt x="3822623" y="0"/>
                  </a:moveTo>
                  <a:lnTo>
                    <a:pt x="3794048" y="0"/>
                  </a:lnTo>
                  <a:lnTo>
                    <a:pt x="3794048" y="9525"/>
                  </a:lnTo>
                  <a:lnTo>
                    <a:pt x="3822623" y="9525"/>
                  </a:lnTo>
                  <a:lnTo>
                    <a:pt x="3822623" y="0"/>
                  </a:lnTo>
                  <a:close/>
                </a:path>
                <a:path w="4972050" h="628650">
                  <a:moveTo>
                    <a:pt x="3842791" y="619125"/>
                  </a:moveTo>
                  <a:lnTo>
                    <a:pt x="3814216" y="619125"/>
                  </a:lnTo>
                  <a:lnTo>
                    <a:pt x="3814216" y="628650"/>
                  </a:lnTo>
                  <a:lnTo>
                    <a:pt x="3842791" y="628650"/>
                  </a:lnTo>
                  <a:lnTo>
                    <a:pt x="3842791" y="619125"/>
                  </a:lnTo>
                  <a:close/>
                </a:path>
                <a:path w="4972050" h="628650">
                  <a:moveTo>
                    <a:pt x="3870172" y="0"/>
                  </a:moveTo>
                  <a:lnTo>
                    <a:pt x="3841597" y="0"/>
                  </a:lnTo>
                  <a:lnTo>
                    <a:pt x="3841597" y="9525"/>
                  </a:lnTo>
                  <a:lnTo>
                    <a:pt x="3870172" y="9525"/>
                  </a:lnTo>
                  <a:lnTo>
                    <a:pt x="3870172" y="0"/>
                  </a:lnTo>
                  <a:close/>
                </a:path>
                <a:path w="4972050" h="628650">
                  <a:moveTo>
                    <a:pt x="3890340" y="619125"/>
                  </a:moveTo>
                  <a:lnTo>
                    <a:pt x="3861765" y="619125"/>
                  </a:lnTo>
                  <a:lnTo>
                    <a:pt x="3861765" y="628650"/>
                  </a:lnTo>
                  <a:lnTo>
                    <a:pt x="3890340" y="628650"/>
                  </a:lnTo>
                  <a:lnTo>
                    <a:pt x="3890340" y="619125"/>
                  </a:lnTo>
                  <a:close/>
                </a:path>
                <a:path w="4972050" h="628650">
                  <a:moveTo>
                    <a:pt x="3917708" y="0"/>
                  </a:moveTo>
                  <a:lnTo>
                    <a:pt x="3889133" y="0"/>
                  </a:lnTo>
                  <a:lnTo>
                    <a:pt x="3889133" y="9525"/>
                  </a:lnTo>
                  <a:lnTo>
                    <a:pt x="3917708" y="9525"/>
                  </a:lnTo>
                  <a:lnTo>
                    <a:pt x="3917708" y="0"/>
                  </a:lnTo>
                  <a:close/>
                </a:path>
                <a:path w="4972050" h="628650">
                  <a:moveTo>
                    <a:pt x="3937876" y="619125"/>
                  </a:moveTo>
                  <a:lnTo>
                    <a:pt x="3909301" y="619125"/>
                  </a:lnTo>
                  <a:lnTo>
                    <a:pt x="3909301" y="628650"/>
                  </a:lnTo>
                  <a:lnTo>
                    <a:pt x="3937876" y="628650"/>
                  </a:lnTo>
                  <a:lnTo>
                    <a:pt x="3937876" y="619125"/>
                  </a:lnTo>
                  <a:close/>
                </a:path>
                <a:path w="4972050" h="628650">
                  <a:moveTo>
                    <a:pt x="3965257" y="0"/>
                  </a:moveTo>
                  <a:lnTo>
                    <a:pt x="3936682" y="0"/>
                  </a:lnTo>
                  <a:lnTo>
                    <a:pt x="3936682" y="9525"/>
                  </a:lnTo>
                  <a:lnTo>
                    <a:pt x="3965257" y="9525"/>
                  </a:lnTo>
                  <a:lnTo>
                    <a:pt x="3965257" y="0"/>
                  </a:lnTo>
                  <a:close/>
                </a:path>
                <a:path w="4972050" h="628650">
                  <a:moveTo>
                    <a:pt x="3985425" y="619125"/>
                  </a:moveTo>
                  <a:lnTo>
                    <a:pt x="3956850" y="619125"/>
                  </a:lnTo>
                  <a:lnTo>
                    <a:pt x="3956850" y="628650"/>
                  </a:lnTo>
                  <a:lnTo>
                    <a:pt x="3985425" y="628650"/>
                  </a:lnTo>
                  <a:lnTo>
                    <a:pt x="3985425" y="619125"/>
                  </a:lnTo>
                  <a:close/>
                </a:path>
                <a:path w="4972050" h="628650">
                  <a:moveTo>
                    <a:pt x="4012793" y="0"/>
                  </a:moveTo>
                  <a:lnTo>
                    <a:pt x="3984218" y="0"/>
                  </a:lnTo>
                  <a:lnTo>
                    <a:pt x="3984218" y="9525"/>
                  </a:lnTo>
                  <a:lnTo>
                    <a:pt x="4012793" y="9525"/>
                  </a:lnTo>
                  <a:lnTo>
                    <a:pt x="4012793" y="0"/>
                  </a:lnTo>
                  <a:close/>
                </a:path>
                <a:path w="4972050" h="628650">
                  <a:moveTo>
                    <a:pt x="4032974" y="619125"/>
                  </a:moveTo>
                  <a:lnTo>
                    <a:pt x="4004399" y="619125"/>
                  </a:lnTo>
                  <a:lnTo>
                    <a:pt x="4004399" y="628650"/>
                  </a:lnTo>
                  <a:lnTo>
                    <a:pt x="4032974" y="628650"/>
                  </a:lnTo>
                  <a:lnTo>
                    <a:pt x="4032974" y="619125"/>
                  </a:lnTo>
                  <a:close/>
                </a:path>
                <a:path w="4972050" h="628650">
                  <a:moveTo>
                    <a:pt x="4060342" y="0"/>
                  </a:moveTo>
                  <a:lnTo>
                    <a:pt x="4031767" y="0"/>
                  </a:lnTo>
                  <a:lnTo>
                    <a:pt x="4031767" y="9525"/>
                  </a:lnTo>
                  <a:lnTo>
                    <a:pt x="4060342" y="9525"/>
                  </a:lnTo>
                  <a:lnTo>
                    <a:pt x="4060342" y="0"/>
                  </a:lnTo>
                  <a:close/>
                </a:path>
                <a:path w="4972050" h="628650">
                  <a:moveTo>
                    <a:pt x="4080510" y="619125"/>
                  </a:moveTo>
                  <a:lnTo>
                    <a:pt x="4051935" y="619125"/>
                  </a:lnTo>
                  <a:lnTo>
                    <a:pt x="4051935" y="628650"/>
                  </a:lnTo>
                  <a:lnTo>
                    <a:pt x="4080510" y="628650"/>
                  </a:lnTo>
                  <a:lnTo>
                    <a:pt x="4080510" y="619125"/>
                  </a:lnTo>
                  <a:close/>
                </a:path>
                <a:path w="4972050" h="628650">
                  <a:moveTo>
                    <a:pt x="4107891" y="0"/>
                  </a:moveTo>
                  <a:lnTo>
                    <a:pt x="4079316" y="0"/>
                  </a:lnTo>
                  <a:lnTo>
                    <a:pt x="4079316" y="9525"/>
                  </a:lnTo>
                  <a:lnTo>
                    <a:pt x="4107891" y="9525"/>
                  </a:lnTo>
                  <a:lnTo>
                    <a:pt x="4107891" y="0"/>
                  </a:lnTo>
                  <a:close/>
                </a:path>
                <a:path w="4972050" h="628650">
                  <a:moveTo>
                    <a:pt x="4128058" y="619125"/>
                  </a:moveTo>
                  <a:lnTo>
                    <a:pt x="4099483" y="619125"/>
                  </a:lnTo>
                  <a:lnTo>
                    <a:pt x="4099483" y="628650"/>
                  </a:lnTo>
                  <a:lnTo>
                    <a:pt x="4128058" y="628650"/>
                  </a:lnTo>
                  <a:lnTo>
                    <a:pt x="4128058" y="619125"/>
                  </a:lnTo>
                  <a:close/>
                </a:path>
                <a:path w="4972050" h="628650">
                  <a:moveTo>
                    <a:pt x="4155427" y="0"/>
                  </a:moveTo>
                  <a:lnTo>
                    <a:pt x="4126852" y="0"/>
                  </a:lnTo>
                  <a:lnTo>
                    <a:pt x="4126852" y="9525"/>
                  </a:lnTo>
                  <a:lnTo>
                    <a:pt x="4155427" y="9525"/>
                  </a:lnTo>
                  <a:lnTo>
                    <a:pt x="4155427" y="0"/>
                  </a:lnTo>
                  <a:close/>
                </a:path>
                <a:path w="4972050" h="628650">
                  <a:moveTo>
                    <a:pt x="4175595" y="619125"/>
                  </a:moveTo>
                  <a:lnTo>
                    <a:pt x="4147020" y="619125"/>
                  </a:lnTo>
                  <a:lnTo>
                    <a:pt x="4147020" y="628650"/>
                  </a:lnTo>
                  <a:lnTo>
                    <a:pt x="4175595" y="628650"/>
                  </a:lnTo>
                  <a:lnTo>
                    <a:pt x="4175595" y="619125"/>
                  </a:lnTo>
                  <a:close/>
                </a:path>
                <a:path w="4972050" h="628650">
                  <a:moveTo>
                    <a:pt x="4202976" y="0"/>
                  </a:moveTo>
                  <a:lnTo>
                    <a:pt x="4174401" y="0"/>
                  </a:lnTo>
                  <a:lnTo>
                    <a:pt x="4174401" y="9525"/>
                  </a:lnTo>
                  <a:lnTo>
                    <a:pt x="4202976" y="9525"/>
                  </a:lnTo>
                  <a:lnTo>
                    <a:pt x="4202976" y="0"/>
                  </a:lnTo>
                  <a:close/>
                </a:path>
                <a:path w="4972050" h="628650">
                  <a:moveTo>
                    <a:pt x="4223143" y="619125"/>
                  </a:moveTo>
                  <a:lnTo>
                    <a:pt x="4194568" y="619125"/>
                  </a:lnTo>
                  <a:lnTo>
                    <a:pt x="4194568" y="628650"/>
                  </a:lnTo>
                  <a:lnTo>
                    <a:pt x="4223143" y="628650"/>
                  </a:lnTo>
                  <a:lnTo>
                    <a:pt x="4223143" y="619125"/>
                  </a:lnTo>
                  <a:close/>
                </a:path>
                <a:path w="4972050" h="628650">
                  <a:moveTo>
                    <a:pt x="4250512" y="0"/>
                  </a:moveTo>
                  <a:lnTo>
                    <a:pt x="4221937" y="0"/>
                  </a:lnTo>
                  <a:lnTo>
                    <a:pt x="4221937" y="9525"/>
                  </a:lnTo>
                  <a:lnTo>
                    <a:pt x="4250512" y="9525"/>
                  </a:lnTo>
                  <a:lnTo>
                    <a:pt x="4250512" y="0"/>
                  </a:lnTo>
                  <a:close/>
                </a:path>
                <a:path w="4972050" h="628650">
                  <a:moveTo>
                    <a:pt x="4270692" y="619125"/>
                  </a:moveTo>
                  <a:lnTo>
                    <a:pt x="4242117" y="619125"/>
                  </a:lnTo>
                  <a:lnTo>
                    <a:pt x="4242117" y="628650"/>
                  </a:lnTo>
                  <a:lnTo>
                    <a:pt x="4270692" y="628650"/>
                  </a:lnTo>
                  <a:lnTo>
                    <a:pt x="4270692" y="619125"/>
                  </a:lnTo>
                  <a:close/>
                </a:path>
                <a:path w="4972050" h="628650">
                  <a:moveTo>
                    <a:pt x="4298061" y="0"/>
                  </a:moveTo>
                  <a:lnTo>
                    <a:pt x="4269486" y="0"/>
                  </a:lnTo>
                  <a:lnTo>
                    <a:pt x="4269486" y="9525"/>
                  </a:lnTo>
                  <a:lnTo>
                    <a:pt x="4298061" y="9525"/>
                  </a:lnTo>
                  <a:lnTo>
                    <a:pt x="4298061" y="0"/>
                  </a:lnTo>
                  <a:close/>
                </a:path>
                <a:path w="4972050" h="628650">
                  <a:moveTo>
                    <a:pt x="4318228" y="619125"/>
                  </a:moveTo>
                  <a:lnTo>
                    <a:pt x="4289653" y="619125"/>
                  </a:lnTo>
                  <a:lnTo>
                    <a:pt x="4289653" y="628650"/>
                  </a:lnTo>
                  <a:lnTo>
                    <a:pt x="4318228" y="628650"/>
                  </a:lnTo>
                  <a:lnTo>
                    <a:pt x="4318228" y="619125"/>
                  </a:lnTo>
                  <a:close/>
                </a:path>
                <a:path w="4972050" h="628650">
                  <a:moveTo>
                    <a:pt x="4345597" y="0"/>
                  </a:moveTo>
                  <a:lnTo>
                    <a:pt x="4317022" y="0"/>
                  </a:lnTo>
                  <a:lnTo>
                    <a:pt x="4317022" y="9525"/>
                  </a:lnTo>
                  <a:lnTo>
                    <a:pt x="4345597" y="9525"/>
                  </a:lnTo>
                  <a:lnTo>
                    <a:pt x="4345597" y="0"/>
                  </a:lnTo>
                  <a:close/>
                </a:path>
                <a:path w="4972050" h="628650">
                  <a:moveTo>
                    <a:pt x="4365777" y="619125"/>
                  </a:moveTo>
                  <a:lnTo>
                    <a:pt x="4337202" y="619125"/>
                  </a:lnTo>
                  <a:lnTo>
                    <a:pt x="4337202" y="628650"/>
                  </a:lnTo>
                  <a:lnTo>
                    <a:pt x="4365777" y="628650"/>
                  </a:lnTo>
                  <a:lnTo>
                    <a:pt x="4365777" y="619125"/>
                  </a:lnTo>
                  <a:close/>
                </a:path>
                <a:path w="4972050" h="628650">
                  <a:moveTo>
                    <a:pt x="4393146" y="0"/>
                  </a:moveTo>
                  <a:lnTo>
                    <a:pt x="4364571" y="0"/>
                  </a:lnTo>
                  <a:lnTo>
                    <a:pt x="4364571" y="9525"/>
                  </a:lnTo>
                  <a:lnTo>
                    <a:pt x="4393146" y="9525"/>
                  </a:lnTo>
                  <a:lnTo>
                    <a:pt x="4393146" y="0"/>
                  </a:lnTo>
                  <a:close/>
                </a:path>
                <a:path w="4972050" h="628650">
                  <a:moveTo>
                    <a:pt x="4413313" y="619125"/>
                  </a:moveTo>
                  <a:lnTo>
                    <a:pt x="4384738" y="619125"/>
                  </a:lnTo>
                  <a:lnTo>
                    <a:pt x="4384738" y="628650"/>
                  </a:lnTo>
                  <a:lnTo>
                    <a:pt x="4413313" y="628650"/>
                  </a:lnTo>
                  <a:lnTo>
                    <a:pt x="4413313" y="619125"/>
                  </a:lnTo>
                  <a:close/>
                </a:path>
                <a:path w="4972050" h="628650">
                  <a:moveTo>
                    <a:pt x="4440694" y="0"/>
                  </a:moveTo>
                  <a:lnTo>
                    <a:pt x="4412119" y="0"/>
                  </a:lnTo>
                  <a:lnTo>
                    <a:pt x="4412119" y="9525"/>
                  </a:lnTo>
                  <a:lnTo>
                    <a:pt x="4440694" y="9525"/>
                  </a:lnTo>
                  <a:lnTo>
                    <a:pt x="4440694" y="0"/>
                  </a:lnTo>
                  <a:close/>
                </a:path>
                <a:path w="4972050" h="628650">
                  <a:moveTo>
                    <a:pt x="4460862" y="619125"/>
                  </a:moveTo>
                  <a:lnTo>
                    <a:pt x="4432287" y="619125"/>
                  </a:lnTo>
                  <a:lnTo>
                    <a:pt x="4432287" y="628650"/>
                  </a:lnTo>
                  <a:lnTo>
                    <a:pt x="4460862" y="628650"/>
                  </a:lnTo>
                  <a:lnTo>
                    <a:pt x="4460862" y="619125"/>
                  </a:lnTo>
                  <a:close/>
                </a:path>
                <a:path w="4972050" h="628650">
                  <a:moveTo>
                    <a:pt x="4488231" y="0"/>
                  </a:moveTo>
                  <a:lnTo>
                    <a:pt x="4459656" y="0"/>
                  </a:lnTo>
                  <a:lnTo>
                    <a:pt x="4459656" y="9525"/>
                  </a:lnTo>
                  <a:lnTo>
                    <a:pt x="4488231" y="9525"/>
                  </a:lnTo>
                  <a:lnTo>
                    <a:pt x="4488231" y="0"/>
                  </a:lnTo>
                  <a:close/>
                </a:path>
                <a:path w="4972050" h="628650">
                  <a:moveTo>
                    <a:pt x="4508398" y="619125"/>
                  </a:moveTo>
                  <a:lnTo>
                    <a:pt x="4479823" y="619125"/>
                  </a:lnTo>
                  <a:lnTo>
                    <a:pt x="4479823" y="628650"/>
                  </a:lnTo>
                  <a:lnTo>
                    <a:pt x="4508398" y="628650"/>
                  </a:lnTo>
                  <a:lnTo>
                    <a:pt x="4508398" y="619125"/>
                  </a:lnTo>
                  <a:close/>
                </a:path>
                <a:path w="4972050" h="628650">
                  <a:moveTo>
                    <a:pt x="4535779" y="0"/>
                  </a:moveTo>
                  <a:lnTo>
                    <a:pt x="4507204" y="0"/>
                  </a:lnTo>
                  <a:lnTo>
                    <a:pt x="4507204" y="9525"/>
                  </a:lnTo>
                  <a:lnTo>
                    <a:pt x="4535779" y="9525"/>
                  </a:lnTo>
                  <a:lnTo>
                    <a:pt x="4535779" y="0"/>
                  </a:lnTo>
                  <a:close/>
                </a:path>
                <a:path w="4972050" h="628650">
                  <a:moveTo>
                    <a:pt x="4555947" y="619125"/>
                  </a:moveTo>
                  <a:lnTo>
                    <a:pt x="4527372" y="619125"/>
                  </a:lnTo>
                  <a:lnTo>
                    <a:pt x="4527372" y="628650"/>
                  </a:lnTo>
                  <a:lnTo>
                    <a:pt x="4555947" y="628650"/>
                  </a:lnTo>
                  <a:lnTo>
                    <a:pt x="4555947" y="619125"/>
                  </a:lnTo>
                  <a:close/>
                </a:path>
                <a:path w="4972050" h="628650">
                  <a:moveTo>
                    <a:pt x="4583315" y="0"/>
                  </a:moveTo>
                  <a:lnTo>
                    <a:pt x="4554740" y="0"/>
                  </a:lnTo>
                  <a:lnTo>
                    <a:pt x="4554740" y="9525"/>
                  </a:lnTo>
                  <a:lnTo>
                    <a:pt x="4583315" y="9525"/>
                  </a:lnTo>
                  <a:lnTo>
                    <a:pt x="4583315" y="0"/>
                  </a:lnTo>
                  <a:close/>
                </a:path>
                <a:path w="4972050" h="628650">
                  <a:moveTo>
                    <a:pt x="4603496" y="619125"/>
                  </a:moveTo>
                  <a:lnTo>
                    <a:pt x="4574921" y="619125"/>
                  </a:lnTo>
                  <a:lnTo>
                    <a:pt x="4574921" y="628650"/>
                  </a:lnTo>
                  <a:lnTo>
                    <a:pt x="4603496" y="628650"/>
                  </a:lnTo>
                  <a:lnTo>
                    <a:pt x="4603496" y="619125"/>
                  </a:lnTo>
                  <a:close/>
                </a:path>
                <a:path w="4972050" h="628650">
                  <a:moveTo>
                    <a:pt x="4630864" y="0"/>
                  </a:moveTo>
                  <a:lnTo>
                    <a:pt x="4602289" y="0"/>
                  </a:lnTo>
                  <a:lnTo>
                    <a:pt x="4602289" y="9525"/>
                  </a:lnTo>
                  <a:lnTo>
                    <a:pt x="4630864" y="9525"/>
                  </a:lnTo>
                  <a:lnTo>
                    <a:pt x="4630864" y="0"/>
                  </a:lnTo>
                  <a:close/>
                </a:path>
                <a:path w="4972050" h="628650">
                  <a:moveTo>
                    <a:pt x="4651032" y="619125"/>
                  </a:moveTo>
                  <a:lnTo>
                    <a:pt x="4622457" y="619125"/>
                  </a:lnTo>
                  <a:lnTo>
                    <a:pt x="4622457" y="628650"/>
                  </a:lnTo>
                  <a:lnTo>
                    <a:pt x="4651032" y="628650"/>
                  </a:lnTo>
                  <a:lnTo>
                    <a:pt x="4651032" y="619125"/>
                  </a:lnTo>
                  <a:close/>
                </a:path>
                <a:path w="4972050" h="628650">
                  <a:moveTo>
                    <a:pt x="4678413" y="0"/>
                  </a:moveTo>
                  <a:lnTo>
                    <a:pt x="4649838" y="0"/>
                  </a:lnTo>
                  <a:lnTo>
                    <a:pt x="4649838" y="9525"/>
                  </a:lnTo>
                  <a:lnTo>
                    <a:pt x="4678413" y="9525"/>
                  </a:lnTo>
                  <a:lnTo>
                    <a:pt x="4678413" y="0"/>
                  </a:lnTo>
                  <a:close/>
                </a:path>
                <a:path w="4972050" h="628650">
                  <a:moveTo>
                    <a:pt x="4698581" y="619125"/>
                  </a:moveTo>
                  <a:lnTo>
                    <a:pt x="4670006" y="619125"/>
                  </a:lnTo>
                  <a:lnTo>
                    <a:pt x="4670006" y="628650"/>
                  </a:lnTo>
                  <a:lnTo>
                    <a:pt x="4698581" y="628650"/>
                  </a:lnTo>
                  <a:lnTo>
                    <a:pt x="4698581" y="619125"/>
                  </a:lnTo>
                  <a:close/>
                </a:path>
                <a:path w="4972050" h="628650">
                  <a:moveTo>
                    <a:pt x="4725949" y="0"/>
                  </a:moveTo>
                  <a:lnTo>
                    <a:pt x="4697374" y="0"/>
                  </a:lnTo>
                  <a:lnTo>
                    <a:pt x="4697374" y="9525"/>
                  </a:lnTo>
                  <a:lnTo>
                    <a:pt x="4725949" y="9525"/>
                  </a:lnTo>
                  <a:lnTo>
                    <a:pt x="4725949" y="0"/>
                  </a:lnTo>
                  <a:close/>
                </a:path>
                <a:path w="4972050" h="628650">
                  <a:moveTo>
                    <a:pt x="4746117" y="619125"/>
                  </a:moveTo>
                  <a:lnTo>
                    <a:pt x="4717542" y="619125"/>
                  </a:lnTo>
                  <a:lnTo>
                    <a:pt x="4717542" y="628650"/>
                  </a:lnTo>
                  <a:lnTo>
                    <a:pt x="4746117" y="628650"/>
                  </a:lnTo>
                  <a:lnTo>
                    <a:pt x="4746117" y="619125"/>
                  </a:lnTo>
                  <a:close/>
                </a:path>
                <a:path w="4972050" h="628650">
                  <a:moveTo>
                    <a:pt x="4773498" y="0"/>
                  </a:moveTo>
                  <a:lnTo>
                    <a:pt x="4744923" y="0"/>
                  </a:lnTo>
                  <a:lnTo>
                    <a:pt x="4744923" y="9525"/>
                  </a:lnTo>
                  <a:lnTo>
                    <a:pt x="4773498" y="9525"/>
                  </a:lnTo>
                  <a:lnTo>
                    <a:pt x="4773498" y="0"/>
                  </a:lnTo>
                  <a:close/>
                </a:path>
                <a:path w="4972050" h="628650">
                  <a:moveTo>
                    <a:pt x="4793666" y="619125"/>
                  </a:moveTo>
                  <a:lnTo>
                    <a:pt x="4765091" y="619125"/>
                  </a:lnTo>
                  <a:lnTo>
                    <a:pt x="4765091" y="628650"/>
                  </a:lnTo>
                  <a:lnTo>
                    <a:pt x="4793666" y="628650"/>
                  </a:lnTo>
                  <a:lnTo>
                    <a:pt x="4793666" y="619125"/>
                  </a:lnTo>
                  <a:close/>
                </a:path>
                <a:path w="4972050" h="628650">
                  <a:moveTo>
                    <a:pt x="4821034" y="0"/>
                  </a:moveTo>
                  <a:lnTo>
                    <a:pt x="4792459" y="0"/>
                  </a:lnTo>
                  <a:lnTo>
                    <a:pt x="4792459" y="9525"/>
                  </a:lnTo>
                  <a:lnTo>
                    <a:pt x="4821034" y="9525"/>
                  </a:lnTo>
                  <a:lnTo>
                    <a:pt x="4821034" y="0"/>
                  </a:lnTo>
                  <a:close/>
                </a:path>
                <a:path w="4972050" h="628650">
                  <a:moveTo>
                    <a:pt x="4841214" y="619125"/>
                  </a:moveTo>
                  <a:lnTo>
                    <a:pt x="4812639" y="619125"/>
                  </a:lnTo>
                  <a:lnTo>
                    <a:pt x="4812639" y="628650"/>
                  </a:lnTo>
                  <a:lnTo>
                    <a:pt x="4841214" y="628650"/>
                  </a:lnTo>
                  <a:lnTo>
                    <a:pt x="4841214" y="619125"/>
                  </a:lnTo>
                  <a:close/>
                </a:path>
                <a:path w="4972050" h="628650">
                  <a:moveTo>
                    <a:pt x="4868583" y="0"/>
                  </a:moveTo>
                  <a:lnTo>
                    <a:pt x="4840008" y="0"/>
                  </a:lnTo>
                  <a:lnTo>
                    <a:pt x="4840008" y="9525"/>
                  </a:lnTo>
                  <a:lnTo>
                    <a:pt x="4868583" y="9525"/>
                  </a:lnTo>
                  <a:lnTo>
                    <a:pt x="4868583" y="0"/>
                  </a:lnTo>
                  <a:close/>
                </a:path>
                <a:path w="4972050" h="628650">
                  <a:moveTo>
                    <a:pt x="4888750" y="619125"/>
                  </a:moveTo>
                  <a:lnTo>
                    <a:pt x="4860175" y="619125"/>
                  </a:lnTo>
                  <a:lnTo>
                    <a:pt x="4860175" y="628650"/>
                  </a:lnTo>
                  <a:lnTo>
                    <a:pt x="4888750" y="628650"/>
                  </a:lnTo>
                  <a:lnTo>
                    <a:pt x="4888750" y="619125"/>
                  </a:lnTo>
                  <a:close/>
                </a:path>
                <a:path w="4972050" h="628650">
                  <a:moveTo>
                    <a:pt x="4916132" y="0"/>
                  </a:moveTo>
                  <a:lnTo>
                    <a:pt x="4887557" y="0"/>
                  </a:lnTo>
                  <a:lnTo>
                    <a:pt x="4887557" y="9525"/>
                  </a:lnTo>
                  <a:lnTo>
                    <a:pt x="4916132" y="9525"/>
                  </a:lnTo>
                  <a:lnTo>
                    <a:pt x="4916132" y="0"/>
                  </a:lnTo>
                  <a:close/>
                </a:path>
                <a:path w="4972050" h="628650">
                  <a:moveTo>
                    <a:pt x="4936134" y="628459"/>
                  </a:moveTo>
                  <a:lnTo>
                    <a:pt x="4935601" y="619125"/>
                  </a:lnTo>
                  <a:lnTo>
                    <a:pt x="4907724" y="619125"/>
                  </a:lnTo>
                  <a:lnTo>
                    <a:pt x="4907724" y="628650"/>
                  </a:lnTo>
                  <a:lnTo>
                    <a:pt x="4933950" y="628650"/>
                  </a:lnTo>
                  <a:lnTo>
                    <a:pt x="4936134" y="628459"/>
                  </a:lnTo>
                  <a:close/>
                </a:path>
                <a:path w="4972050" h="628650">
                  <a:moveTo>
                    <a:pt x="4961280" y="11633"/>
                  </a:moveTo>
                  <a:lnTo>
                    <a:pt x="4935017" y="101"/>
                  </a:lnTo>
                  <a:lnTo>
                    <a:pt x="4934940" y="2794"/>
                  </a:lnTo>
                  <a:lnTo>
                    <a:pt x="4934839" y="6286"/>
                  </a:lnTo>
                  <a:lnTo>
                    <a:pt x="4934750" y="9525"/>
                  </a:lnTo>
                  <a:lnTo>
                    <a:pt x="4941849" y="9525"/>
                  </a:lnTo>
                  <a:lnTo>
                    <a:pt x="4948580" y="12319"/>
                  </a:lnTo>
                  <a:lnTo>
                    <a:pt x="4954155" y="17907"/>
                  </a:lnTo>
                  <a:lnTo>
                    <a:pt x="4954473" y="18224"/>
                  </a:lnTo>
                  <a:lnTo>
                    <a:pt x="4961280" y="11633"/>
                  </a:lnTo>
                  <a:close/>
                </a:path>
                <a:path w="4972050" h="628650">
                  <a:moveTo>
                    <a:pt x="4971224" y="598614"/>
                  </a:moveTo>
                  <a:lnTo>
                    <a:pt x="4962525" y="596734"/>
                  </a:lnTo>
                  <a:lnTo>
                    <a:pt x="4962461" y="598614"/>
                  </a:lnTo>
                  <a:lnTo>
                    <a:pt x="4959743" y="605180"/>
                  </a:lnTo>
                  <a:lnTo>
                    <a:pt x="4954155" y="610755"/>
                  </a:lnTo>
                  <a:lnTo>
                    <a:pt x="4949596" y="615327"/>
                  </a:lnTo>
                  <a:lnTo>
                    <a:pt x="4954295" y="622769"/>
                  </a:lnTo>
                  <a:lnTo>
                    <a:pt x="4955032" y="622376"/>
                  </a:lnTo>
                  <a:lnTo>
                    <a:pt x="4960899" y="617499"/>
                  </a:lnTo>
                  <a:lnTo>
                    <a:pt x="4965776" y="611632"/>
                  </a:lnTo>
                  <a:lnTo>
                    <a:pt x="4969268" y="605180"/>
                  </a:lnTo>
                  <a:lnTo>
                    <a:pt x="4971224" y="598614"/>
                  </a:lnTo>
                  <a:close/>
                </a:path>
                <a:path w="4972050" h="628650">
                  <a:moveTo>
                    <a:pt x="4972050" y="551446"/>
                  </a:moveTo>
                  <a:lnTo>
                    <a:pt x="4962525" y="551446"/>
                  </a:lnTo>
                  <a:lnTo>
                    <a:pt x="4962525" y="580021"/>
                  </a:lnTo>
                  <a:lnTo>
                    <a:pt x="4972050" y="580021"/>
                  </a:lnTo>
                  <a:lnTo>
                    <a:pt x="4972050" y="551446"/>
                  </a:lnTo>
                  <a:close/>
                </a:path>
                <a:path w="4972050" h="628650">
                  <a:moveTo>
                    <a:pt x="4972050" y="503910"/>
                  </a:moveTo>
                  <a:lnTo>
                    <a:pt x="4962525" y="503910"/>
                  </a:lnTo>
                  <a:lnTo>
                    <a:pt x="4962525" y="532485"/>
                  </a:lnTo>
                  <a:lnTo>
                    <a:pt x="4972050" y="532485"/>
                  </a:lnTo>
                  <a:lnTo>
                    <a:pt x="4972050" y="503910"/>
                  </a:lnTo>
                  <a:close/>
                </a:path>
                <a:path w="4972050" h="628650">
                  <a:moveTo>
                    <a:pt x="4972050" y="456361"/>
                  </a:moveTo>
                  <a:lnTo>
                    <a:pt x="4962525" y="456361"/>
                  </a:lnTo>
                  <a:lnTo>
                    <a:pt x="4962525" y="484936"/>
                  </a:lnTo>
                  <a:lnTo>
                    <a:pt x="4972050" y="484936"/>
                  </a:lnTo>
                  <a:lnTo>
                    <a:pt x="4972050" y="456361"/>
                  </a:lnTo>
                  <a:close/>
                </a:path>
                <a:path w="4972050" h="628650">
                  <a:moveTo>
                    <a:pt x="4972050" y="408813"/>
                  </a:moveTo>
                  <a:lnTo>
                    <a:pt x="4962525" y="408813"/>
                  </a:lnTo>
                  <a:lnTo>
                    <a:pt x="4962525" y="437388"/>
                  </a:lnTo>
                  <a:lnTo>
                    <a:pt x="4972050" y="437388"/>
                  </a:lnTo>
                  <a:lnTo>
                    <a:pt x="4972050" y="408813"/>
                  </a:lnTo>
                  <a:close/>
                </a:path>
                <a:path w="4972050" h="628650">
                  <a:moveTo>
                    <a:pt x="4972050" y="361276"/>
                  </a:moveTo>
                  <a:lnTo>
                    <a:pt x="4962525" y="361276"/>
                  </a:lnTo>
                  <a:lnTo>
                    <a:pt x="4962525" y="389851"/>
                  </a:lnTo>
                  <a:lnTo>
                    <a:pt x="4972050" y="389851"/>
                  </a:lnTo>
                  <a:lnTo>
                    <a:pt x="4972050" y="361276"/>
                  </a:lnTo>
                  <a:close/>
                </a:path>
                <a:path w="4972050" h="628650">
                  <a:moveTo>
                    <a:pt x="4972050" y="313728"/>
                  </a:moveTo>
                  <a:lnTo>
                    <a:pt x="4962525" y="313728"/>
                  </a:lnTo>
                  <a:lnTo>
                    <a:pt x="4962525" y="342303"/>
                  </a:lnTo>
                  <a:lnTo>
                    <a:pt x="4972050" y="342303"/>
                  </a:lnTo>
                  <a:lnTo>
                    <a:pt x="4972050" y="313728"/>
                  </a:lnTo>
                  <a:close/>
                </a:path>
                <a:path w="4972050" h="628650">
                  <a:moveTo>
                    <a:pt x="4972050" y="266192"/>
                  </a:moveTo>
                  <a:lnTo>
                    <a:pt x="4962525" y="266192"/>
                  </a:lnTo>
                  <a:lnTo>
                    <a:pt x="4962525" y="294767"/>
                  </a:lnTo>
                  <a:lnTo>
                    <a:pt x="4972050" y="294767"/>
                  </a:lnTo>
                  <a:lnTo>
                    <a:pt x="4972050" y="266192"/>
                  </a:lnTo>
                  <a:close/>
                </a:path>
                <a:path w="4972050" h="628650">
                  <a:moveTo>
                    <a:pt x="4972050" y="218643"/>
                  </a:moveTo>
                  <a:lnTo>
                    <a:pt x="4962525" y="218643"/>
                  </a:lnTo>
                  <a:lnTo>
                    <a:pt x="4962525" y="247218"/>
                  </a:lnTo>
                  <a:lnTo>
                    <a:pt x="4972050" y="247218"/>
                  </a:lnTo>
                  <a:lnTo>
                    <a:pt x="4972050" y="218643"/>
                  </a:lnTo>
                  <a:close/>
                </a:path>
                <a:path w="4972050" h="628650">
                  <a:moveTo>
                    <a:pt x="4972050" y="171094"/>
                  </a:moveTo>
                  <a:lnTo>
                    <a:pt x="4962525" y="171094"/>
                  </a:lnTo>
                  <a:lnTo>
                    <a:pt x="4962525" y="199669"/>
                  </a:lnTo>
                  <a:lnTo>
                    <a:pt x="4972050" y="199669"/>
                  </a:lnTo>
                  <a:lnTo>
                    <a:pt x="4972050" y="171094"/>
                  </a:lnTo>
                  <a:close/>
                </a:path>
                <a:path w="4972050" h="628650">
                  <a:moveTo>
                    <a:pt x="4972050" y="123558"/>
                  </a:moveTo>
                  <a:lnTo>
                    <a:pt x="4962525" y="123558"/>
                  </a:lnTo>
                  <a:lnTo>
                    <a:pt x="4962525" y="152133"/>
                  </a:lnTo>
                  <a:lnTo>
                    <a:pt x="4972050" y="152133"/>
                  </a:lnTo>
                  <a:lnTo>
                    <a:pt x="4972050" y="123558"/>
                  </a:lnTo>
                  <a:close/>
                </a:path>
                <a:path w="4972050" h="628650">
                  <a:moveTo>
                    <a:pt x="4972050" y="76009"/>
                  </a:moveTo>
                  <a:lnTo>
                    <a:pt x="4962525" y="76009"/>
                  </a:lnTo>
                  <a:lnTo>
                    <a:pt x="4962525" y="104584"/>
                  </a:lnTo>
                  <a:lnTo>
                    <a:pt x="4972050" y="104584"/>
                  </a:lnTo>
                  <a:lnTo>
                    <a:pt x="4972050" y="76009"/>
                  </a:lnTo>
                  <a:close/>
                </a:path>
                <a:path w="4972050" h="628650">
                  <a:moveTo>
                    <a:pt x="4972050" y="38112"/>
                  </a:moveTo>
                  <a:lnTo>
                    <a:pt x="4971364" y="30505"/>
                  </a:lnTo>
                  <a:lnTo>
                    <a:pt x="4970881" y="28905"/>
                  </a:lnTo>
                  <a:lnTo>
                    <a:pt x="4962525" y="30975"/>
                  </a:lnTo>
                  <a:lnTo>
                    <a:pt x="4962525" y="57048"/>
                  </a:lnTo>
                  <a:lnTo>
                    <a:pt x="4972050" y="57048"/>
                  </a:lnTo>
                  <a:lnTo>
                    <a:pt x="4972050" y="38112"/>
                  </a:lnTo>
                  <a:close/>
                </a:path>
              </a:pathLst>
            </a:custGeom>
            <a:solidFill>
              <a:srgbClr val="CBD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34124" y="3381374"/>
              <a:ext cx="4972050" cy="628650"/>
            </a:xfrm>
            <a:custGeom>
              <a:avLst/>
              <a:gdLst/>
              <a:ahLst/>
              <a:cxnLst/>
              <a:rect l="l" t="t" r="r" b="b"/>
              <a:pathLst>
                <a:path w="4972050" h="628650">
                  <a:moveTo>
                    <a:pt x="4933949" y="628649"/>
                  </a:moveTo>
                  <a:lnTo>
                    <a:pt x="38099" y="628649"/>
                  </a:lnTo>
                  <a:lnTo>
                    <a:pt x="30497" y="627952"/>
                  </a:lnTo>
                  <a:lnTo>
                    <a:pt x="697" y="598151"/>
                  </a:lnTo>
                  <a:lnTo>
                    <a:pt x="0" y="5905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933949" y="0"/>
                  </a:lnTo>
                  <a:lnTo>
                    <a:pt x="4969258" y="23473"/>
                  </a:lnTo>
                  <a:lnTo>
                    <a:pt x="4972049" y="38099"/>
                  </a:lnTo>
                  <a:lnTo>
                    <a:pt x="4972049" y="590549"/>
                  </a:lnTo>
                  <a:lnTo>
                    <a:pt x="4948574" y="625859"/>
                  </a:lnTo>
                  <a:lnTo>
                    <a:pt x="4933949" y="628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34112" y="3381374"/>
              <a:ext cx="4972050" cy="628650"/>
            </a:xfrm>
            <a:custGeom>
              <a:avLst/>
              <a:gdLst/>
              <a:ahLst/>
              <a:cxnLst/>
              <a:rect l="l" t="t" r="r" b="b"/>
              <a:pathLst>
                <a:path w="4972050" h="628650">
                  <a:moveTo>
                    <a:pt x="9525" y="526415"/>
                  </a:moveTo>
                  <a:lnTo>
                    <a:pt x="0" y="526415"/>
                  </a:lnTo>
                  <a:lnTo>
                    <a:pt x="0" y="554990"/>
                  </a:lnTo>
                  <a:lnTo>
                    <a:pt x="9525" y="554990"/>
                  </a:lnTo>
                  <a:lnTo>
                    <a:pt x="9525" y="526415"/>
                  </a:lnTo>
                  <a:close/>
                </a:path>
                <a:path w="4972050" h="628650">
                  <a:moveTo>
                    <a:pt x="9525" y="478878"/>
                  </a:moveTo>
                  <a:lnTo>
                    <a:pt x="0" y="478878"/>
                  </a:lnTo>
                  <a:lnTo>
                    <a:pt x="0" y="507453"/>
                  </a:lnTo>
                  <a:lnTo>
                    <a:pt x="9525" y="507453"/>
                  </a:lnTo>
                  <a:lnTo>
                    <a:pt x="9525" y="478878"/>
                  </a:lnTo>
                  <a:close/>
                </a:path>
                <a:path w="4972050" h="628650">
                  <a:moveTo>
                    <a:pt x="9525" y="431330"/>
                  </a:moveTo>
                  <a:lnTo>
                    <a:pt x="0" y="431330"/>
                  </a:lnTo>
                  <a:lnTo>
                    <a:pt x="0" y="459905"/>
                  </a:lnTo>
                  <a:lnTo>
                    <a:pt x="9525" y="459905"/>
                  </a:lnTo>
                  <a:lnTo>
                    <a:pt x="9525" y="431330"/>
                  </a:lnTo>
                  <a:close/>
                </a:path>
                <a:path w="4972050" h="628650">
                  <a:moveTo>
                    <a:pt x="9525" y="383781"/>
                  </a:moveTo>
                  <a:lnTo>
                    <a:pt x="0" y="383781"/>
                  </a:lnTo>
                  <a:lnTo>
                    <a:pt x="0" y="412356"/>
                  </a:lnTo>
                  <a:lnTo>
                    <a:pt x="9525" y="412356"/>
                  </a:lnTo>
                  <a:lnTo>
                    <a:pt x="9525" y="383781"/>
                  </a:lnTo>
                  <a:close/>
                </a:path>
                <a:path w="4972050" h="628650">
                  <a:moveTo>
                    <a:pt x="9525" y="336245"/>
                  </a:moveTo>
                  <a:lnTo>
                    <a:pt x="0" y="336245"/>
                  </a:lnTo>
                  <a:lnTo>
                    <a:pt x="0" y="364820"/>
                  </a:lnTo>
                  <a:lnTo>
                    <a:pt x="9525" y="364820"/>
                  </a:lnTo>
                  <a:lnTo>
                    <a:pt x="9525" y="336245"/>
                  </a:lnTo>
                  <a:close/>
                </a:path>
                <a:path w="4972050" h="628650">
                  <a:moveTo>
                    <a:pt x="9525" y="288696"/>
                  </a:moveTo>
                  <a:lnTo>
                    <a:pt x="0" y="288696"/>
                  </a:lnTo>
                  <a:lnTo>
                    <a:pt x="0" y="317271"/>
                  </a:lnTo>
                  <a:lnTo>
                    <a:pt x="9525" y="317271"/>
                  </a:lnTo>
                  <a:lnTo>
                    <a:pt x="9525" y="288696"/>
                  </a:lnTo>
                  <a:close/>
                </a:path>
                <a:path w="4972050" h="628650">
                  <a:moveTo>
                    <a:pt x="9525" y="241160"/>
                  </a:moveTo>
                  <a:lnTo>
                    <a:pt x="0" y="241160"/>
                  </a:lnTo>
                  <a:lnTo>
                    <a:pt x="0" y="269735"/>
                  </a:lnTo>
                  <a:lnTo>
                    <a:pt x="9525" y="269735"/>
                  </a:lnTo>
                  <a:lnTo>
                    <a:pt x="9525" y="241160"/>
                  </a:lnTo>
                  <a:close/>
                </a:path>
                <a:path w="4972050" h="628650">
                  <a:moveTo>
                    <a:pt x="9525" y="193611"/>
                  </a:moveTo>
                  <a:lnTo>
                    <a:pt x="0" y="193611"/>
                  </a:lnTo>
                  <a:lnTo>
                    <a:pt x="0" y="222186"/>
                  </a:lnTo>
                  <a:lnTo>
                    <a:pt x="9525" y="222186"/>
                  </a:lnTo>
                  <a:lnTo>
                    <a:pt x="9525" y="193611"/>
                  </a:lnTo>
                  <a:close/>
                </a:path>
                <a:path w="4972050" h="628650">
                  <a:moveTo>
                    <a:pt x="9525" y="146075"/>
                  </a:moveTo>
                  <a:lnTo>
                    <a:pt x="0" y="146075"/>
                  </a:lnTo>
                  <a:lnTo>
                    <a:pt x="0" y="174650"/>
                  </a:lnTo>
                  <a:lnTo>
                    <a:pt x="9525" y="174650"/>
                  </a:lnTo>
                  <a:lnTo>
                    <a:pt x="9525" y="146075"/>
                  </a:lnTo>
                  <a:close/>
                </a:path>
                <a:path w="4972050" h="628650">
                  <a:moveTo>
                    <a:pt x="9525" y="98526"/>
                  </a:moveTo>
                  <a:lnTo>
                    <a:pt x="0" y="98526"/>
                  </a:lnTo>
                  <a:lnTo>
                    <a:pt x="0" y="127101"/>
                  </a:lnTo>
                  <a:lnTo>
                    <a:pt x="9525" y="127101"/>
                  </a:lnTo>
                  <a:lnTo>
                    <a:pt x="9525" y="98526"/>
                  </a:lnTo>
                  <a:close/>
                </a:path>
                <a:path w="4972050" h="628650">
                  <a:moveTo>
                    <a:pt x="9525" y="50977"/>
                  </a:moveTo>
                  <a:lnTo>
                    <a:pt x="0" y="50977"/>
                  </a:lnTo>
                  <a:lnTo>
                    <a:pt x="0" y="79552"/>
                  </a:lnTo>
                  <a:lnTo>
                    <a:pt x="9525" y="79552"/>
                  </a:lnTo>
                  <a:lnTo>
                    <a:pt x="9525" y="50977"/>
                  </a:lnTo>
                  <a:close/>
                </a:path>
                <a:path w="4972050" h="628650">
                  <a:moveTo>
                    <a:pt x="9956" y="599465"/>
                  </a:moveTo>
                  <a:lnTo>
                    <a:pt x="9525" y="598449"/>
                  </a:lnTo>
                  <a:lnTo>
                    <a:pt x="9525" y="573963"/>
                  </a:lnTo>
                  <a:lnTo>
                    <a:pt x="0" y="573963"/>
                  </a:lnTo>
                  <a:lnTo>
                    <a:pt x="0" y="590550"/>
                  </a:lnTo>
                  <a:lnTo>
                    <a:pt x="698" y="598157"/>
                  </a:lnTo>
                  <a:lnTo>
                    <a:pt x="787" y="598449"/>
                  </a:lnTo>
                  <a:lnTo>
                    <a:pt x="1854" y="602030"/>
                  </a:lnTo>
                  <a:lnTo>
                    <a:pt x="9956" y="599465"/>
                  </a:lnTo>
                  <a:close/>
                </a:path>
                <a:path w="4972050" h="628650">
                  <a:moveTo>
                    <a:pt x="21082" y="14719"/>
                  </a:moveTo>
                  <a:lnTo>
                    <a:pt x="15722" y="7366"/>
                  </a:lnTo>
                  <a:lnTo>
                    <a:pt x="11163" y="11163"/>
                  </a:lnTo>
                  <a:lnTo>
                    <a:pt x="6286" y="17030"/>
                  </a:lnTo>
                  <a:lnTo>
                    <a:pt x="2794" y="23482"/>
                  </a:lnTo>
                  <a:lnTo>
                    <a:pt x="698" y="30505"/>
                  </a:lnTo>
                  <a:lnTo>
                    <a:pt x="533" y="32346"/>
                  </a:lnTo>
                  <a:lnTo>
                    <a:pt x="9525" y="33731"/>
                  </a:lnTo>
                  <a:lnTo>
                    <a:pt x="9525" y="30213"/>
                  </a:lnTo>
                  <a:lnTo>
                    <a:pt x="12319" y="23482"/>
                  </a:lnTo>
                  <a:lnTo>
                    <a:pt x="17894" y="17907"/>
                  </a:lnTo>
                  <a:lnTo>
                    <a:pt x="21082" y="14719"/>
                  </a:lnTo>
                  <a:close/>
                </a:path>
                <a:path w="4972050" h="628650">
                  <a:moveTo>
                    <a:pt x="39306" y="619125"/>
                  </a:moveTo>
                  <a:lnTo>
                    <a:pt x="30213" y="619125"/>
                  </a:lnTo>
                  <a:lnTo>
                    <a:pt x="23482" y="616343"/>
                  </a:lnTo>
                  <a:lnTo>
                    <a:pt x="18923" y="611784"/>
                  </a:lnTo>
                  <a:lnTo>
                    <a:pt x="12649" y="618731"/>
                  </a:lnTo>
                  <a:lnTo>
                    <a:pt x="17030" y="622376"/>
                  </a:lnTo>
                  <a:lnTo>
                    <a:pt x="23482" y="625868"/>
                  </a:lnTo>
                  <a:lnTo>
                    <a:pt x="30505" y="627964"/>
                  </a:lnTo>
                  <a:lnTo>
                    <a:pt x="38100" y="628650"/>
                  </a:lnTo>
                  <a:lnTo>
                    <a:pt x="39306" y="628650"/>
                  </a:lnTo>
                  <a:lnTo>
                    <a:pt x="39306" y="619125"/>
                  </a:lnTo>
                  <a:close/>
                </a:path>
                <a:path w="4972050" h="628650">
                  <a:moveTo>
                    <a:pt x="66675" y="0"/>
                  </a:moveTo>
                  <a:lnTo>
                    <a:pt x="38100" y="0"/>
                  </a:lnTo>
                  <a:lnTo>
                    <a:pt x="33705" y="406"/>
                  </a:lnTo>
                  <a:lnTo>
                    <a:pt x="34772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972050" h="628650">
                  <a:moveTo>
                    <a:pt x="86855" y="619125"/>
                  </a:moveTo>
                  <a:lnTo>
                    <a:pt x="58280" y="619125"/>
                  </a:lnTo>
                  <a:lnTo>
                    <a:pt x="58280" y="628650"/>
                  </a:lnTo>
                  <a:lnTo>
                    <a:pt x="86855" y="628650"/>
                  </a:lnTo>
                  <a:lnTo>
                    <a:pt x="86855" y="619125"/>
                  </a:lnTo>
                  <a:close/>
                </a:path>
                <a:path w="4972050" h="628650">
                  <a:moveTo>
                    <a:pt x="114223" y="0"/>
                  </a:moveTo>
                  <a:lnTo>
                    <a:pt x="85648" y="0"/>
                  </a:lnTo>
                  <a:lnTo>
                    <a:pt x="85648" y="9525"/>
                  </a:lnTo>
                  <a:lnTo>
                    <a:pt x="114223" y="9525"/>
                  </a:lnTo>
                  <a:lnTo>
                    <a:pt x="114223" y="0"/>
                  </a:lnTo>
                  <a:close/>
                </a:path>
                <a:path w="4972050" h="628650">
                  <a:moveTo>
                    <a:pt x="134391" y="619125"/>
                  </a:moveTo>
                  <a:lnTo>
                    <a:pt x="105816" y="619125"/>
                  </a:lnTo>
                  <a:lnTo>
                    <a:pt x="105816" y="628650"/>
                  </a:lnTo>
                  <a:lnTo>
                    <a:pt x="134391" y="628650"/>
                  </a:lnTo>
                  <a:lnTo>
                    <a:pt x="134391" y="619125"/>
                  </a:lnTo>
                  <a:close/>
                </a:path>
                <a:path w="4972050" h="628650">
                  <a:moveTo>
                    <a:pt x="161772" y="0"/>
                  </a:moveTo>
                  <a:lnTo>
                    <a:pt x="133197" y="0"/>
                  </a:lnTo>
                  <a:lnTo>
                    <a:pt x="133197" y="9525"/>
                  </a:lnTo>
                  <a:lnTo>
                    <a:pt x="161772" y="9525"/>
                  </a:lnTo>
                  <a:lnTo>
                    <a:pt x="161772" y="0"/>
                  </a:lnTo>
                  <a:close/>
                </a:path>
                <a:path w="4972050" h="628650">
                  <a:moveTo>
                    <a:pt x="181940" y="619125"/>
                  </a:moveTo>
                  <a:lnTo>
                    <a:pt x="153365" y="619125"/>
                  </a:lnTo>
                  <a:lnTo>
                    <a:pt x="153365" y="628650"/>
                  </a:lnTo>
                  <a:lnTo>
                    <a:pt x="181940" y="628650"/>
                  </a:lnTo>
                  <a:lnTo>
                    <a:pt x="181940" y="619125"/>
                  </a:lnTo>
                  <a:close/>
                </a:path>
                <a:path w="4972050" h="628650">
                  <a:moveTo>
                    <a:pt x="209308" y="0"/>
                  </a:moveTo>
                  <a:lnTo>
                    <a:pt x="180733" y="0"/>
                  </a:lnTo>
                  <a:lnTo>
                    <a:pt x="180733" y="9525"/>
                  </a:lnTo>
                  <a:lnTo>
                    <a:pt x="209308" y="9525"/>
                  </a:lnTo>
                  <a:lnTo>
                    <a:pt x="209308" y="0"/>
                  </a:lnTo>
                  <a:close/>
                </a:path>
                <a:path w="4972050" h="628650">
                  <a:moveTo>
                    <a:pt x="229476" y="619125"/>
                  </a:moveTo>
                  <a:lnTo>
                    <a:pt x="200901" y="619125"/>
                  </a:lnTo>
                  <a:lnTo>
                    <a:pt x="200901" y="628650"/>
                  </a:lnTo>
                  <a:lnTo>
                    <a:pt x="229476" y="628650"/>
                  </a:lnTo>
                  <a:lnTo>
                    <a:pt x="229476" y="619125"/>
                  </a:lnTo>
                  <a:close/>
                </a:path>
                <a:path w="4972050" h="628650">
                  <a:moveTo>
                    <a:pt x="256857" y="0"/>
                  </a:moveTo>
                  <a:lnTo>
                    <a:pt x="228282" y="0"/>
                  </a:lnTo>
                  <a:lnTo>
                    <a:pt x="228282" y="9525"/>
                  </a:lnTo>
                  <a:lnTo>
                    <a:pt x="256857" y="9525"/>
                  </a:lnTo>
                  <a:lnTo>
                    <a:pt x="256857" y="0"/>
                  </a:lnTo>
                  <a:close/>
                </a:path>
                <a:path w="4972050" h="628650">
                  <a:moveTo>
                    <a:pt x="277025" y="619125"/>
                  </a:moveTo>
                  <a:lnTo>
                    <a:pt x="248450" y="619125"/>
                  </a:lnTo>
                  <a:lnTo>
                    <a:pt x="248450" y="628650"/>
                  </a:lnTo>
                  <a:lnTo>
                    <a:pt x="277025" y="628650"/>
                  </a:lnTo>
                  <a:lnTo>
                    <a:pt x="277025" y="619125"/>
                  </a:lnTo>
                  <a:close/>
                </a:path>
                <a:path w="4972050" h="628650">
                  <a:moveTo>
                    <a:pt x="304393" y="0"/>
                  </a:moveTo>
                  <a:lnTo>
                    <a:pt x="275818" y="0"/>
                  </a:lnTo>
                  <a:lnTo>
                    <a:pt x="275818" y="9525"/>
                  </a:lnTo>
                  <a:lnTo>
                    <a:pt x="304393" y="9525"/>
                  </a:lnTo>
                  <a:lnTo>
                    <a:pt x="304393" y="0"/>
                  </a:lnTo>
                  <a:close/>
                </a:path>
                <a:path w="4972050" h="628650">
                  <a:moveTo>
                    <a:pt x="324573" y="619125"/>
                  </a:moveTo>
                  <a:lnTo>
                    <a:pt x="295998" y="619125"/>
                  </a:lnTo>
                  <a:lnTo>
                    <a:pt x="295998" y="628650"/>
                  </a:lnTo>
                  <a:lnTo>
                    <a:pt x="324573" y="628650"/>
                  </a:lnTo>
                  <a:lnTo>
                    <a:pt x="324573" y="619125"/>
                  </a:lnTo>
                  <a:close/>
                </a:path>
                <a:path w="4972050" h="628650">
                  <a:moveTo>
                    <a:pt x="351942" y="0"/>
                  </a:moveTo>
                  <a:lnTo>
                    <a:pt x="323367" y="0"/>
                  </a:lnTo>
                  <a:lnTo>
                    <a:pt x="323367" y="9525"/>
                  </a:lnTo>
                  <a:lnTo>
                    <a:pt x="351942" y="9525"/>
                  </a:lnTo>
                  <a:lnTo>
                    <a:pt x="351942" y="0"/>
                  </a:lnTo>
                  <a:close/>
                </a:path>
                <a:path w="4972050" h="628650">
                  <a:moveTo>
                    <a:pt x="372110" y="619125"/>
                  </a:moveTo>
                  <a:lnTo>
                    <a:pt x="343535" y="619125"/>
                  </a:lnTo>
                  <a:lnTo>
                    <a:pt x="343535" y="628650"/>
                  </a:lnTo>
                  <a:lnTo>
                    <a:pt x="372110" y="628650"/>
                  </a:lnTo>
                  <a:lnTo>
                    <a:pt x="372110" y="619125"/>
                  </a:lnTo>
                  <a:close/>
                </a:path>
                <a:path w="4972050" h="628650">
                  <a:moveTo>
                    <a:pt x="399491" y="0"/>
                  </a:moveTo>
                  <a:lnTo>
                    <a:pt x="370916" y="0"/>
                  </a:lnTo>
                  <a:lnTo>
                    <a:pt x="370916" y="9525"/>
                  </a:lnTo>
                  <a:lnTo>
                    <a:pt x="399491" y="9525"/>
                  </a:lnTo>
                  <a:lnTo>
                    <a:pt x="399491" y="0"/>
                  </a:lnTo>
                  <a:close/>
                </a:path>
                <a:path w="4972050" h="628650">
                  <a:moveTo>
                    <a:pt x="419658" y="619125"/>
                  </a:moveTo>
                  <a:lnTo>
                    <a:pt x="391083" y="619125"/>
                  </a:lnTo>
                  <a:lnTo>
                    <a:pt x="391083" y="628650"/>
                  </a:lnTo>
                  <a:lnTo>
                    <a:pt x="419658" y="628650"/>
                  </a:lnTo>
                  <a:lnTo>
                    <a:pt x="419658" y="619125"/>
                  </a:lnTo>
                  <a:close/>
                </a:path>
                <a:path w="4972050" h="628650">
                  <a:moveTo>
                    <a:pt x="447027" y="0"/>
                  </a:moveTo>
                  <a:lnTo>
                    <a:pt x="418452" y="0"/>
                  </a:lnTo>
                  <a:lnTo>
                    <a:pt x="418452" y="9525"/>
                  </a:lnTo>
                  <a:lnTo>
                    <a:pt x="447027" y="9525"/>
                  </a:lnTo>
                  <a:lnTo>
                    <a:pt x="447027" y="0"/>
                  </a:lnTo>
                  <a:close/>
                </a:path>
                <a:path w="4972050" h="628650">
                  <a:moveTo>
                    <a:pt x="467194" y="619125"/>
                  </a:moveTo>
                  <a:lnTo>
                    <a:pt x="438619" y="619125"/>
                  </a:lnTo>
                  <a:lnTo>
                    <a:pt x="438619" y="628650"/>
                  </a:lnTo>
                  <a:lnTo>
                    <a:pt x="467194" y="628650"/>
                  </a:lnTo>
                  <a:lnTo>
                    <a:pt x="467194" y="619125"/>
                  </a:lnTo>
                  <a:close/>
                </a:path>
                <a:path w="4972050" h="628650">
                  <a:moveTo>
                    <a:pt x="494576" y="0"/>
                  </a:moveTo>
                  <a:lnTo>
                    <a:pt x="466001" y="0"/>
                  </a:lnTo>
                  <a:lnTo>
                    <a:pt x="466001" y="9525"/>
                  </a:lnTo>
                  <a:lnTo>
                    <a:pt x="494576" y="9525"/>
                  </a:lnTo>
                  <a:lnTo>
                    <a:pt x="494576" y="0"/>
                  </a:lnTo>
                  <a:close/>
                </a:path>
                <a:path w="4972050" h="628650">
                  <a:moveTo>
                    <a:pt x="514743" y="619125"/>
                  </a:moveTo>
                  <a:lnTo>
                    <a:pt x="486168" y="619125"/>
                  </a:lnTo>
                  <a:lnTo>
                    <a:pt x="486168" y="628650"/>
                  </a:lnTo>
                  <a:lnTo>
                    <a:pt x="514743" y="628650"/>
                  </a:lnTo>
                  <a:lnTo>
                    <a:pt x="514743" y="619125"/>
                  </a:lnTo>
                  <a:close/>
                </a:path>
                <a:path w="4972050" h="628650">
                  <a:moveTo>
                    <a:pt x="542112" y="0"/>
                  </a:moveTo>
                  <a:lnTo>
                    <a:pt x="513537" y="0"/>
                  </a:lnTo>
                  <a:lnTo>
                    <a:pt x="513537" y="9525"/>
                  </a:lnTo>
                  <a:lnTo>
                    <a:pt x="542112" y="9525"/>
                  </a:lnTo>
                  <a:lnTo>
                    <a:pt x="542112" y="0"/>
                  </a:lnTo>
                  <a:close/>
                </a:path>
                <a:path w="4972050" h="628650">
                  <a:moveTo>
                    <a:pt x="562292" y="619125"/>
                  </a:moveTo>
                  <a:lnTo>
                    <a:pt x="533717" y="619125"/>
                  </a:lnTo>
                  <a:lnTo>
                    <a:pt x="533717" y="628650"/>
                  </a:lnTo>
                  <a:lnTo>
                    <a:pt x="562292" y="628650"/>
                  </a:lnTo>
                  <a:lnTo>
                    <a:pt x="562292" y="619125"/>
                  </a:lnTo>
                  <a:close/>
                </a:path>
                <a:path w="4972050" h="628650">
                  <a:moveTo>
                    <a:pt x="589661" y="0"/>
                  </a:moveTo>
                  <a:lnTo>
                    <a:pt x="561086" y="0"/>
                  </a:lnTo>
                  <a:lnTo>
                    <a:pt x="561086" y="9525"/>
                  </a:lnTo>
                  <a:lnTo>
                    <a:pt x="589661" y="9525"/>
                  </a:lnTo>
                  <a:lnTo>
                    <a:pt x="589661" y="0"/>
                  </a:lnTo>
                  <a:close/>
                </a:path>
                <a:path w="4972050" h="628650">
                  <a:moveTo>
                    <a:pt x="609828" y="619125"/>
                  </a:moveTo>
                  <a:lnTo>
                    <a:pt x="581253" y="619125"/>
                  </a:lnTo>
                  <a:lnTo>
                    <a:pt x="581253" y="628650"/>
                  </a:lnTo>
                  <a:lnTo>
                    <a:pt x="609828" y="628650"/>
                  </a:lnTo>
                  <a:lnTo>
                    <a:pt x="609828" y="619125"/>
                  </a:lnTo>
                  <a:close/>
                </a:path>
                <a:path w="4972050" h="628650">
                  <a:moveTo>
                    <a:pt x="637209" y="0"/>
                  </a:moveTo>
                  <a:lnTo>
                    <a:pt x="608634" y="0"/>
                  </a:lnTo>
                  <a:lnTo>
                    <a:pt x="608634" y="9525"/>
                  </a:lnTo>
                  <a:lnTo>
                    <a:pt x="637209" y="9525"/>
                  </a:lnTo>
                  <a:lnTo>
                    <a:pt x="637209" y="0"/>
                  </a:lnTo>
                  <a:close/>
                </a:path>
                <a:path w="4972050" h="628650">
                  <a:moveTo>
                    <a:pt x="657377" y="619125"/>
                  </a:moveTo>
                  <a:lnTo>
                    <a:pt x="628802" y="619125"/>
                  </a:lnTo>
                  <a:lnTo>
                    <a:pt x="628802" y="628650"/>
                  </a:lnTo>
                  <a:lnTo>
                    <a:pt x="657377" y="628650"/>
                  </a:lnTo>
                  <a:lnTo>
                    <a:pt x="657377" y="619125"/>
                  </a:lnTo>
                  <a:close/>
                </a:path>
                <a:path w="4972050" h="628650">
                  <a:moveTo>
                    <a:pt x="684745" y="0"/>
                  </a:moveTo>
                  <a:lnTo>
                    <a:pt x="656170" y="0"/>
                  </a:lnTo>
                  <a:lnTo>
                    <a:pt x="656170" y="9525"/>
                  </a:lnTo>
                  <a:lnTo>
                    <a:pt x="684745" y="9525"/>
                  </a:lnTo>
                  <a:lnTo>
                    <a:pt x="684745" y="0"/>
                  </a:lnTo>
                  <a:close/>
                </a:path>
                <a:path w="4972050" h="628650">
                  <a:moveTo>
                    <a:pt x="704913" y="619125"/>
                  </a:moveTo>
                  <a:lnTo>
                    <a:pt x="676338" y="619125"/>
                  </a:lnTo>
                  <a:lnTo>
                    <a:pt x="676338" y="628650"/>
                  </a:lnTo>
                  <a:lnTo>
                    <a:pt x="704913" y="628650"/>
                  </a:lnTo>
                  <a:lnTo>
                    <a:pt x="704913" y="619125"/>
                  </a:lnTo>
                  <a:close/>
                </a:path>
                <a:path w="4972050" h="628650">
                  <a:moveTo>
                    <a:pt x="732294" y="0"/>
                  </a:moveTo>
                  <a:lnTo>
                    <a:pt x="703719" y="0"/>
                  </a:lnTo>
                  <a:lnTo>
                    <a:pt x="703719" y="9525"/>
                  </a:lnTo>
                  <a:lnTo>
                    <a:pt x="732294" y="9525"/>
                  </a:lnTo>
                  <a:lnTo>
                    <a:pt x="732294" y="0"/>
                  </a:lnTo>
                  <a:close/>
                </a:path>
                <a:path w="4972050" h="628650">
                  <a:moveTo>
                    <a:pt x="752462" y="619125"/>
                  </a:moveTo>
                  <a:lnTo>
                    <a:pt x="723887" y="619125"/>
                  </a:lnTo>
                  <a:lnTo>
                    <a:pt x="723887" y="628650"/>
                  </a:lnTo>
                  <a:lnTo>
                    <a:pt x="752462" y="628650"/>
                  </a:lnTo>
                  <a:lnTo>
                    <a:pt x="752462" y="619125"/>
                  </a:lnTo>
                  <a:close/>
                </a:path>
                <a:path w="4972050" h="628650">
                  <a:moveTo>
                    <a:pt x="779830" y="0"/>
                  </a:moveTo>
                  <a:lnTo>
                    <a:pt x="751255" y="0"/>
                  </a:lnTo>
                  <a:lnTo>
                    <a:pt x="751255" y="9525"/>
                  </a:lnTo>
                  <a:lnTo>
                    <a:pt x="779830" y="9525"/>
                  </a:lnTo>
                  <a:lnTo>
                    <a:pt x="779830" y="0"/>
                  </a:lnTo>
                  <a:close/>
                </a:path>
                <a:path w="4972050" h="628650">
                  <a:moveTo>
                    <a:pt x="800011" y="619125"/>
                  </a:moveTo>
                  <a:lnTo>
                    <a:pt x="771423" y="619125"/>
                  </a:lnTo>
                  <a:lnTo>
                    <a:pt x="771423" y="628650"/>
                  </a:lnTo>
                  <a:lnTo>
                    <a:pt x="800011" y="628650"/>
                  </a:lnTo>
                  <a:lnTo>
                    <a:pt x="800011" y="619125"/>
                  </a:lnTo>
                  <a:close/>
                </a:path>
                <a:path w="4972050" h="628650">
                  <a:moveTo>
                    <a:pt x="827379" y="0"/>
                  </a:moveTo>
                  <a:lnTo>
                    <a:pt x="798804" y="0"/>
                  </a:lnTo>
                  <a:lnTo>
                    <a:pt x="798804" y="9525"/>
                  </a:lnTo>
                  <a:lnTo>
                    <a:pt x="827379" y="9525"/>
                  </a:lnTo>
                  <a:lnTo>
                    <a:pt x="827379" y="0"/>
                  </a:lnTo>
                  <a:close/>
                </a:path>
                <a:path w="4972050" h="628650">
                  <a:moveTo>
                    <a:pt x="847547" y="619125"/>
                  </a:moveTo>
                  <a:lnTo>
                    <a:pt x="818972" y="619125"/>
                  </a:lnTo>
                  <a:lnTo>
                    <a:pt x="818972" y="628650"/>
                  </a:lnTo>
                  <a:lnTo>
                    <a:pt x="847547" y="628650"/>
                  </a:lnTo>
                  <a:lnTo>
                    <a:pt x="847547" y="619125"/>
                  </a:lnTo>
                  <a:close/>
                </a:path>
                <a:path w="4972050" h="628650">
                  <a:moveTo>
                    <a:pt x="874915" y="0"/>
                  </a:moveTo>
                  <a:lnTo>
                    <a:pt x="846340" y="0"/>
                  </a:lnTo>
                  <a:lnTo>
                    <a:pt x="846340" y="9525"/>
                  </a:lnTo>
                  <a:lnTo>
                    <a:pt x="874915" y="9525"/>
                  </a:lnTo>
                  <a:lnTo>
                    <a:pt x="874915" y="0"/>
                  </a:lnTo>
                  <a:close/>
                </a:path>
                <a:path w="4972050" h="628650">
                  <a:moveTo>
                    <a:pt x="895096" y="619125"/>
                  </a:moveTo>
                  <a:lnTo>
                    <a:pt x="866521" y="619125"/>
                  </a:lnTo>
                  <a:lnTo>
                    <a:pt x="866521" y="628650"/>
                  </a:lnTo>
                  <a:lnTo>
                    <a:pt x="895096" y="628650"/>
                  </a:lnTo>
                  <a:lnTo>
                    <a:pt x="895096" y="619125"/>
                  </a:lnTo>
                  <a:close/>
                </a:path>
                <a:path w="4972050" h="628650">
                  <a:moveTo>
                    <a:pt x="922464" y="0"/>
                  </a:moveTo>
                  <a:lnTo>
                    <a:pt x="893889" y="0"/>
                  </a:lnTo>
                  <a:lnTo>
                    <a:pt x="893889" y="9525"/>
                  </a:lnTo>
                  <a:lnTo>
                    <a:pt x="922464" y="9525"/>
                  </a:lnTo>
                  <a:lnTo>
                    <a:pt x="922464" y="0"/>
                  </a:lnTo>
                  <a:close/>
                </a:path>
                <a:path w="4972050" h="628650">
                  <a:moveTo>
                    <a:pt x="942632" y="619125"/>
                  </a:moveTo>
                  <a:lnTo>
                    <a:pt x="914057" y="619125"/>
                  </a:lnTo>
                  <a:lnTo>
                    <a:pt x="914057" y="628650"/>
                  </a:lnTo>
                  <a:lnTo>
                    <a:pt x="942632" y="628650"/>
                  </a:lnTo>
                  <a:lnTo>
                    <a:pt x="942632" y="619125"/>
                  </a:lnTo>
                  <a:close/>
                </a:path>
                <a:path w="4972050" h="628650">
                  <a:moveTo>
                    <a:pt x="970013" y="0"/>
                  </a:moveTo>
                  <a:lnTo>
                    <a:pt x="941438" y="0"/>
                  </a:lnTo>
                  <a:lnTo>
                    <a:pt x="941438" y="9525"/>
                  </a:lnTo>
                  <a:lnTo>
                    <a:pt x="970013" y="9525"/>
                  </a:lnTo>
                  <a:lnTo>
                    <a:pt x="970013" y="0"/>
                  </a:lnTo>
                  <a:close/>
                </a:path>
                <a:path w="4972050" h="628650">
                  <a:moveTo>
                    <a:pt x="990180" y="619125"/>
                  </a:moveTo>
                  <a:lnTo>
                    <a:pt x="961605" y="619125"/>
                  </a:lnTo>
                  <a:lnTo>
                    <a:pt x="961605" y="628650"/>
                  </a:lnTo>
                  <a:lnTo>
                    <a:pt x="990180" y="628650"/>
                  </a:lnTo>
                  <a:lnTo>
                    <a:pt x="990180" y="619125"/>
                  </a:lnTo>
                  <a:close/>
                </a:path>
                <a:path w="4972050" h="628650">
                  <a:moveTo>
                    <a:pt x="1017549" y="0"/>
                  </a:moveTo>
                  <a:lnTo>
                    <a:pt x="988974" y="0"/>
                  </a:lnTo>
                  <a:lnTo>
                    <a:pt x="988974" y="9525"/>
                  </a:lnTo>
                  <a:lnTo>
                    <a:pt x="1017549" y="9525"/>
                  </a:lnTo>
                  <a:lnTo>
                    <a:pt x="1017549" y="0"/>
                  </a:lnTo>
                  <a:close/>
                </a:path>
                <a:path w="4972050" h="628650">
                  <a:moveTo>
                    <a:pt x="1037717" y="619125"/>
                  </a:moveTo>
                  <a:lnTo>
                    <a:pt x="1009142" y="619125"/>
                  </a:lnTo>
                  <a:lnTo>
                    <a:pt x="1009142" y="628650"/>
                  </a:lnTo>
                  <a:lnTo>
                    <a:pt x="1037717" y="628650"/>
                  </a:lnTo>
                  <a:lnTo>
                    <a:pt x="1037717" y="619125"/>
                  </a:lnTo>
                  <a:close/>
                </a:path>
                <a:path w="4972050" h="628650">
                  <a:moveTo>
                    <a:pt x="1065098" y="0"/>
                  </a:moveTo>
                  <a:lnTo>
                    <a:pt x="1036523" y="0"/>
                  </a:lnTo>
                  <a:lnTo>
                    <a:pt x="1036523" y="9525"/>
                  </a:lnTo>
                  <a:lnTo>
                    <a:pt x="1065098" y="9525"/>
                  </a:lnTo>
                  <a:lnTo>
                    <a:pt x="1065098" y="0"/>
                  </a:lnTo>
                  <a:close/>
                </a:path>
                <a:path w="4972050" h="628650">
                  <a:moveTo>
                    <a:pt x="1085265" y="619125"/>
                  </a:moveTo>
                  <a:lnTo>
                    <a:pt x="1056690" y="619125"/>
                  </a:lnTo>
                  <a:lnTo>
                    <a:pt x="1056690" y="628650"/>
                  </a:lnTo>
                  <a:lnTo>
                    <a:pt x="1085265" y="628650"/>
                  </a:lnTo>
                  <a:lnTo>
                    <a:pt x="1085265" y="619125"/>
                  </a:lnTo>
                  <a:close/>
                </a:path>
                <a:path w="4972050" h="628650">
                  <a:moveTo>
                    <a:pt x="1112634" y="0"/>
                  </a:moveTo>
                  <a:lnTo>
                    <a:pt x="1084059" y="0"/>
                  </a:lnTo>
                  <a:lnTo>
                    <a:pt x="1084059" y="9525"/>
                  </a:lnTo>
                  <a:lnTo>
                    <a:pt x="1112634" y="9525"/>
                  </a:lnTo>
                  <a:lnTo>
                    <a:pt x="1112634" y="0"/>
                  </a:lnTo>
                  <a:close/>
                </a:path>
                <a:path w="4972050" h="628650">
                  <a:moveTo>
                    <a:pt x="1132814" y="619125"/>
                  </a:moveTo>
                  <a:lnTo>
                    <a:pt x="1104239" y="619125"/>
                  </a:lnTo>
                  <a:lnTo>
                    <a:pt x="1104239" y="628650"/>
                  </a:lnTo>
                  <a:lnTo>
                    <a:pt x="1132814" y="628650"/>
                  </a:lnTo>
                  <a:lnTo>
                    <a:pt x="1132814" y="619125"/>
                  </a:lnTo>
                  <a:close/>
                </a:path>
                <a:path w="4972050" h="628650">
                  <a:moveTo>
                    <a:pt x="1160183" y="0"/>
                  </a:moveTo>
                  <a:lnTo>
                    <a:pt x="1131608" y="0"/>
                  </a:lnTo>
                  <a:lnTo>
                    <a:pt x="1131608" y="9525"/>
                  </a:lnTo>
                  <a:lnTo>
                    <a:pt x="1160183" y="9525"/>
                  </a:lnTo>
                  <a:lnTo>
                    <a:pt x="1160183" y="0"/>
                  </a:lnTo>
                  <a:close/>
                </a:path>
                <a:path w="4972050" h="628650">
                  <a:moveTo>
                    <a:pt x="1180350" y="619125"/>
                  </a:moveTo>
                  <a:lnTo>
                    <a:pt x="1151775" y="619125"/>
                  </a:lnTo>
                  <a:lnTo>
                    <a:pt x="1151775" y="628650"/>
                  </a:lnTo>
                  <a:lnTo>
                    <a:pt x="1180350" y="628650"/>
                  </a:lnTo>
                  <a:lnTo>
                    <a:pt x="1180350" y="619125"/>
                  </a:lnTo>
                  <a:close/>
                </a:path>
                <a:path w="4972050" h="628650">
                  <a:moveTo>
                    <a:pt x="1207731" y="0"/>
                  </a:moveTo>
                  <a:lnTo>
                    <a:pt x="1179156" y="0"/>
                  </a:lnTo>
                  <a:lnTo>
                    <a:pt x="1179156" y="9525"/>
                  </a:lnTo>
                  <a:lnTo>
                    <a:pt x="1207731" y="9525"/>
                  </a:lnTo>
                  <a:lnTo>
                    <a:pt x="1207731" y="0"/>
                  </a:lnTo>
                  <a:close/>
                </a:path>
                <a:path w="4972050" h="628650">
                  <a:moveTo>
                    <a:pt x="1227899" y="619125"/>
                  </a:moveTo>
                  <a:lnTo>
                    <a:pt x="1199324" y="619125"/>
                  </a:lnTo>
                  <a:lnTo>
                    <a:pt x="1199324" y="628650"/>
                  </a:lnTo>
                  <a:lnTo>
                    <a:pt x="1227899" y="628650"/>
                  </a:lnTo>
                  <a:lnTo>
                    <a:pt x="1227899" y="619125"/>
                  </a:lnTo>
                  <a:close/>
                </a:path>
                <a:path w="4972050" h="628650">
                  <a:moveTo>
                    <a:pt x="1255268" y="0"/>
                  </a:moveTo>
                  <a:lnTo>
                    <a:pt x="1226693" y="0"/>
                  </a:lnTo>
                  <a:lnTo>
                    <a:pt x="1226693" y="9525"/>
                  </a:lnTo>
                  <a:lnTo>
                    <a:pt x="1255268" y="9525"/>
                  </a:lnTo>
                  <a:lnTo>
                    <a:pt x="1255268" y="0"/>
                  </a:lnTo>
                  <a:close/>
                </a:path>
                <a:path w="4972050" h="628650">
                  <a:moveTo>
                    <a:pt x="1275435" y="619125"/>
                  </a:moveTo>
                  <a:lnTo>
                    <a:pt x="1246860" y="619125"/>
                  </a:lnTo>
                  <a:lnTo>
                    <a:pt x="1246860" y="628650"/>
                  </a:lnTo>
                  <a:lnTo>
                    <a:pt x="1275435" y="628650"/>
                  </a:lnTo>
                  <a:lnTo>
                    <a:pt x="1275435" y="619125"/>
                  </a:lnTo>
                  <a:close/>
                </a:path>
                <a:path w="4972050" h="628650">
                  <a:moveTo>
                    <a:pt x="1302816" y="0"/>
                  </a:moveTo>
                  <a:lnTo>
                    <a:pt x="1274241" y="0"/>
                  </a:lnTo>
                  <a:lnTo>
                    <a:pt x="1274241" y="9525"/>
                  </a:lnTo>
                  <a:lnTo>
                    <a:pt x="1302816" y="9525"/>
                  </a:lnTo>
                  <a:lnTo>
                    <a:pt x="1302816" y="0"/>
                  </a:lnTo>
                  <a:close/>
                </a:path>
                <a:path w="4972050" h="628650">
                  <a:moveTo>
                    <a:pt x="1322984" y="619125"/>
                  </a:moveTo>
                  <a:lnTo>
                    <a:pt x="1294409" y="619125"/>
                  </a:lnTo>
                  <a:lnTo>
                    <a:pt x="1294409" y="628650"/>
                  </a:lnTo>
                  <a:lnTo>
                    <a:pt x="1322984" y="628650"/>
                  </a:lnTo>
                  <a:lnTo>
                    <a:pt x="1322984" y="619125"/>
                  </a:lnTo>
                  <a:close/>
                </a:path>
                <a:path w="4972050" h="628650">
                  <a:moveTo>
                    <a:pt x="1350352" y="0"/>
                  </a:moveTo>
                  <a:lnTo>
                    <a:pt x="1321777" y="0"/>
                  </a:lnTo>
                  <a:lnTo>
                    <a:pt x="1321777" y="9525"/>
                  </a:lnTo>
                  <a:lnTo>
                    <a:pt x="1350352" y="9525"/>
                  </a:lnTo>
                  <a:lnTo>
                    <a:pt x="1350352" y="0"/>
                  </a:lnTo>
                  <a:close/>
                </a:path>
                <a:path w="4972050" h="628650">
                  <a:moveTo>
                    <a:pt x="1370533" y="619125"/>
                  </a:moveTo>
                  <a:lnTo>
                    <a:pt x="1341958" y="619125"/>
                  </a:lnTo>
                  <a:lnTo>
                    <a:pt x="1341958" y="628650"/>
                  </a:lnTo>
                  <a:lnTo>
                    <a:pt x="1370533" y="628650"/>
                  </a:lnTo>
                  <a:lnTo>
                    <a:pt x="1370533" y="619125"/>
                  </a:lnTo>
                  <a:close/>
                </a:path>
                <a:path w="4972050" h="628650">
                  <a:moveTo>
                    <a:pt x="1397901" y="0"/>
                  </a:moveTo>
                  <a:lnTo>
                    <a:pt x="1369326" y="0"/>
                  </a:lnTo>
                  <a:lnTo>
                    <a:pt x="1369326" y="9525"/>
                  </a:lnTo>
                  <a:lnTo>
                    <a:pt x="1397901" y="9525"/>
                  </a:lnTo>
                  <a:lnTo>
                    <a:pt x="1397901" y="0"/>
                  </a:lnTo>
                  <a:close/>
                </a:path>
                <a:path w="4972050" h="628650">
                  <a:moveTo>
                    <a:pt x="1418069" y="619125"/>
                  </a:moveTo>
                  <a:lnTo>
                    <a:pt x="1389494" y="619125"/>
                  </a:lnTo>
                  <a:lnTo>
                    <a:pt x="1389494" y="628650"/>
                  </a:lnTo>
                  <a:lnTo>
                    <a:pt x="1418069" y="628650"/>
                  </a:lnTo>
                  <a:lnTo>
                    <a:pt x="1418069" y="619125"/>
                  </a:lnTo>
                  <a:close/>
                </a:path>
                <a:path w="4972050" h="628650">
                  <a:moveTo>
                    <a:pt x="1445450" y="0"/>
                  </a:moveTo>
                  <a:lnTo>
                    <a:pt x="1416875" y="0"/>
                  </a:lnTo>
                  <a:lnTo>
                    <a:pt x="1416875" y="9525"/>
                  </a:lnTo>
                  <a:lnTo>
                    <a:pt x="1445450" y="9525"/>
                  </a:lnTo>
                  <a:lnTo>
                    <a:pt x="1445450" y="0"/>
                  </a:lnTo>
                  <a:close/>
                </a:path>
                <a:path w="4972050" h="628650">
                  <a:moveTo>
                    <a:pt x="1465618" y="619125"/>
                  </a:moveTo>
                  <a:lnTo>
                    <a:pt x="1437043" y="619125"/>
                  </a:lnTo>
                  <a:lnTo>
                    <a:pt x="1437043" y="628650"/>
                  </a:lnTo>
                  <a:lnTo>
                    <a:pt x="1465618" y="628650"/>
                  </a:lnTo>
                  <a:lnTo>
                    <a:pt x="1465618" y="619125"/>
                  </a:lnTo>
                  <a:close/>
                </a:path>
                <a:path w="4972050" h="628650">
                  <a:moveTo>
                    <a:pt x="1492986" y="0"/>
                  </a:moveTo>
                  <a:lnTo>
                    <a:pt x="1464411" y="0"/>
                  </a:lnTo>
                  <a:lnTo>
                    <a:pt x="1464411" y="9525"/>
                  </a:lnTo>
                  <a:lnTo>
                    <a:pt x="1492986" y="9525"/>
                  </a:lnTo>
                  <a:lnTo>
                    <a:pt x="1492986" y="0"/>
                  </a:lnTo>
                  <a:close/>
                </a:path>
                <a:path w="4972050" h="628650">
                  <a:moveTo>
                    <a:pt x="1513154" y="619125"/>
                  </a:moveTo>
                  <a:lnTo>
                    <a:pt x="1484579" y="619125"/>
                  </a:lnTo>
                  <a:lnTo>
                    <a:pt x="1484579" y="628650"/>
                  </a:lnTo>
                  <a:lnTo>
                    <a:pt x="1513154" y="628650"/>
                  </a:lnTo>
                  <a:lnTo>
                    <a:pt x="1513154" y="619125"/>
                  </a:lnTo>
                  <a:close/>
                </a:path>
                <a:path w="4972050" h="628650">
                  <a:moveTo>
                    <a:pt x="1540535" y="0"/>
                  </a:moveTo>
                  <a:lnTo>
                    <a:pt x="1511960" y="0"/>
                  </a:lnTo>
                  <a:lnTo>
                    <a:pt x="1511960" y="9525"/>
                  </a:lnTo>
                  <a:lnTo>
                    <a:pt x="1540535" y="9525"/>
                  </a:lnTo>
                  <a:lnTo>
                    <a:pt x="1540535" y="0"/>
                  </a:lnTo>
                  <a:close/>
                </a:path>
                <a:path w="4972050" h="628650">
                  <a:moveTo>
                    <a:pt x="1560703" y="619125"/>
                  </a:moveTo>
                  <a:lnTo>
                    <a:pt x="1532128" y="619125"/>
                  </a:lnTo>
                  <a:lnTo>
                    <a:pt x="1532128" y="628650"/>
                  </a:lnTo>
                  <a:lnTo>
                    <a:pt x="1560703" y="628650"/>
                  </a:lnTo>
                  <a:lnTo>
                    <a:pt x="1560703" y="619125"/>
                  </a:lnTo>
                  <a:close/>
                </a:path>
                <a:path w="4972050" h="628650">
                  <a:moveTo>
                    <a:pt x="1588071" y="0"/>
                  </a:moveTo>
                  <a:lnTo>
                    <a:pt x="1559496" y="0"/>
                  </a:lnTo>
                  <a:lnTo>
                    <a:pt x="1559496" y="9525"/>
                  </a:lnTo>
                  <a:lnTo>
                    <a:pt x="1588071" y="9525"/>
                  </a:lnTo>
                  <a:lnTo>
                    <a:pt x="1588071" y="0"/>
                  </a:lnTo>
                  <a:close/>
                </a:path>
                <a:path w="4972050" h="628650">
                  <a:moveTo>
                    <a:pt x="1608251" y="619125"/>
                  </a:moveTo>
                  <a:lnTo>
                    <a:pt x="1579676" y="619125"/>
                  </a:lnTo>
                  <a:lnTo>
                    <a:pt x="1579676" y="628650"/>
                  </a:lnTo>
                  <a:lnTo>
                    <a:pt x="1608251" y="628650"/>
                  </a:lnTo>
                  <a:lnTo>
                    <a:pt x="1608251" y="619125"/>
                  </a:lnTo>
                  <a:close/>
                </a:path>
                <a:path w="4972050" h="628650">
                  <a:moveTo>
                    <a:pt x="1635620" y="0"/>
                  </a:moveTo>
                  <a:lnTo>
                    <a:pt x="1607045" y="0"/>
                  </a:lnTo>
                  <a:lnTo>
                    <a:pt x="1607045" y="9525"/>
                  </a:lnTo>
                  <a:lnTo>
                    <a:pt x="1635620" y="9525"/>
                  </a:lnTo>
                  <a:lnTo>
                    <a:pt x="1635620" y="0"/>
                  </a:lnTo>
                  <a:close/>
                </a:path>
                <a:path w="4972050" h="628650">
                  <a:moveTo>
                    <a:pt x="1655787" y="619125"/>
                  </a:moveTo>
                  <a:lnTo>
                    <a:pt x="1627212" y="619125"/>
                  </a:lnTo>
                  <a:lnTo>
                    <a:pt x="1627212" y="628650"/>
                  </a:lnTo>
                  <a:lnTo>
                    <a:pt x="1655787" y="628650"/>
                  </a:lnTo>
                  <a:lnTo>
                    <a:pt x="1655787" y="619125"/>
                  </a:lnTo>
                  <a:close/>
                </a:path>
                <a:path w="4972050" h="628650">
                  <a:moveTo>
                    <a:pt x="1683156" y="0"/>
                  </a:moveTo>
                  <a:lnTo>
                    <a:pt x="1654594" y="0"/>
                  </a:lnTo>
                  <a:lnTo>
                    <a:pt x="1654594" y="9525"/>
                  </a:lnTo>
                  <a:lnTo>
                    <a:pt x="1683156" y="9525"/>
                  </a:lnTo>
                  <a:lnTo>
                    <a:pt x="1683156" y="0"/>
                  </a:lnTo>
                  <a:close/>
                </a:path>
                <a:path w="4972050" h="628650">
                  <a:moveTo>
                    <a:pt x="1703336" y="619125"/>
                  </a:moveTo>
                  <a:lnTo>
                    <a:pt x="1674761" y="619125"/>
                  </a:lnTo>
                  <a:lnTo>
                    <a:pt x="1674761" y="628650"/>
                  </a:lnTo>
                  <a:lnTo>
                    <a:pt x="1703336" y="628650"/>
                  </a:lnTo>
                  <a:lnTo>
                    <a:pt x="1703336" y="619125"/>
                  </a:lnTo>
                  <a:close/>
                </a:path>
                <a:path w="4972050" h="628650">
                  <a:moveTo>
                    <a:pt x="1730705" y="0"/>
                  </a:moveTo>
                  <a:lnTo>
                    <a:pt x="1702130" y="0"/>
                  </a:lnTo>
                  <a:lnTo>
                    <a:pt x="1702130" y="9525"/>
                  </a:lnTo>
                  <a:lnTo>
                    <a:pt x="1730705" y="9525"/>
                  </a:lnTo>
                  <a:lnTo>
                    <a:pt x="1730705" y="0"/>
                  </a:lnTo>
                  <a:close/>
                </a:path>
                <a:path w="4972050" h="628650">
                  <a:moveTo>
                    <a:pt x="1750872" y="619125"/>
                  </a:moveTo>
                  <a:lnTo>
                    <a:pt x="1722297" y="619125"/>
                  </a:lnTo>
                  <a:lnTo>
                    <a:pt x="1722297" y="628650"/>
                  </a:lnTo>
                  <a:lnTo>
                    <a:pt x="1750872" y="628650"/>
                  </a:lnTo>
                  <a:lnTo>
                    <a:pt x="1750872" y="619125"/>
                  </a:lnTo>
                  <a:close/>
                </a:path>
                <a:path w="4972050" h="628650">
                  <a:moveTo>
                    <a:pt x="1778254" y="0"/>
                  </a:moveTo>
                  <a:lnTo>
                    <a:pt x="1749679" y="0"/>
                  </a:lnTo>
                  <a:lnTo>
                    <a:pt x="1749679" y="9525"/>
                  </a:lnTo>
                  <a:lnTo>
                    <a:pt x="1778254" y="9525"/>
                  </a:lnTo>
                  <a:lnTo>
                    <a:pt x="1778254" y="0"/>
                  </a:lnTo>
                  <a:close/>
                </a:path>
                <a:path w="4972050" h="628650">
                  <a:moveTo>
                    <a:pt x="1798421" y="619125"/>
                  </a:moveTo>
                  <a:lnTo>
                    <a:pt x="1769846" y="619125"/>
                  </a:lnTo>
                  <a:lnTo>
                    <a:pt x="1769846" y="628650"/>
                  </a:lnTo>
                  <a:lnTo>
                    <a:pt x="1798421" y="628650"/>
                  </a:lnTo>
                  <a:lnTo>
                    <a:pt x="1798421" y="619125"/>
                  </a:lnTo>
                  <a:close/>
                </a:path>
                <a:path w="4972050" h="628650">
                  <a:moveTo>
                    <a:pt x="1825790" y="0"/>
                  </a:moveTo>
                  <a:lnTo>
                    <a:pt x="1797215" y="0"/>
                  </a:lnTo>
                  <a:lnTo>
                    <a:pt x="1797215" y="9525"/>
                  </a:lnTo>
                  <a:lnTo>
                    <a:pt x="1825790" y="9525"/>
                  </a:lnTo>
                  <a:lnTo>
                    <a:pt x="1825790" y="0"/>
                  </a:lnTo>
                  <a:close/>
                </a:path>
                <a:path w="4972050" h="628650">
                  <a:moveTo>
                    <a:pt x="1845957" y="619125"/>
                  </a:moveTo>
                  <a:lnTo>
                    <a:pt x="1817382" y="619125"/>
                  </a:lnTo>
                  <a:lnTo>
                    <a:pt x="1817382" y="628650"/>
                  </a:lnTo>
                  <a:lnTo>
                    <a:pt x="1845957" y="628650"/>
                  </a:lnTo>
                  <a:lnTo>
                    <a:pt x="1845957" y="619125"/>
                  </a:lnTo>
                  <a:close/>
                </a:path>
                <a:path w="4972050" h="628650">
                  <a:moveTo>
                    <a:pt x="1873338" y="0"/>
                  </a:moveTo>
                  <a:lnTo>
                    <a:pt x="1844763" y="0"/>
                  </a:lnTo>
                  <a:lnTo>
                    <a:pt x="1844763" y="9525"/>
                  </a:lnTo>
                  <a:lnTo>
                    <a:pt x="1873338" y="9525"/>
                  </a:lnTo>
                  <a:lnTo>
                    <a:pt x="1873338" y="0"/>
                  </a:lnTo>
                  <a:close/>
                </a:path>
                <a:path w="4972050" h="628650">
                  <a:moveTo>
                    <a:pt x="1893506" y="619125"/>
                  </a:moveTo>
                  <a:lnTo>
                    <a:pt x="1864931" y="619125"/>
                  </a:lnTo>
                  <a:lnTo>
                    <a:pt x="1864931" y="628650"/>
                  </a:lnTo>
                  <a:lnTo>
                    <a:pt x="1893506" y="628650"/>
                  </a:lnTo>
                  <a:lnTo>
                    <a:pt x="1893506" y="619125"/>
                  </a:lnTo>
                  <a:close/>
                </a:path>
                <a:path w="4972050" h="628650">
                  <a:moveTo>
                    <a:pt x="1920875" y="0"/>
                  </a:moveTo>
                  <a:lnTo>
                    <a:pt x="1892300" y="0"/>
                  </a:lnTo>
                  <a:lnTo>
                    <a:pt x="1892300" y="9525"/>
                  </a:lnTo>
                  <a:lnTo>
                    <a:pt x="1920875" y="9525"/>
                  </a:lnTo>
                  <a:lnTo>
                    <a:pt x="1920875" y="0"/>
                  </a:lnTo>
                  <a:close/>
                </a:path>
                <a:path w="4972050" h="628650">
                  <a:moveTo>
                    <a:pt x="1941055" y="619125"/>
                  </a:moveTo>
                  <a:lnTo>
                    <a:pt x="1912480" y="619125"/>
                  </a:lnTo>
                  <a:lnTo>
                    <a:pt x="1912480" y="628650"/>
                  </a:lnTo>
                  <a:lnTo>
                    <a:pt x="1941055" y="628650"/>
                  </a:lnTo>
                  <a:lnTo>
                    <a:pt x="1941055" y="619125"/>
                  </a:lnTo>
                  <a:close/>
                </a:path>
                <a:path w="4972050" h="628650">
                  <a:moveTo>
                    <a:pt x="1968423" y="0"/>
                  </a:moveTo>
                  <a:lnTo>
                    <a:pt x="1939848" y="0"/>
                  </a:lnTo>
                  <a:lnTo>
                    <a:pt x="1939848" y="9525"/>
                  </a:lnTo>
                  <a:lnTo>
                    <a:pt x="1968423" y="9525"/>
                  </a:lnTo>
                  <a:lnTo>
                    <a:pt x="1968423" y="0"/>
                  </a:lnTo>
                  <a:close/>
                </a:path>
                <a:path w="4972050" h="628650">
                  <a:moveTo>
                    <a:pt x="1988591" y="619125"/>
                  </a:moveTo>
                  <a:lnTo>
                    <a:pt x="1960016" y="619125"/>
                  </a:lnTo>
                  <a:lnTo>
                    <a:pt x="1960016" y="628650"/>
                  </a:lnTo>
                  <a:lnTo>
                    <a:pt x="1988591" y="628650"/>
                  </a:lnTo>
                  <a:lnTo>
                    <a:pt x="1988591" y="619125"/>
                  </a:lnTo>
                  <a:close/>
                </a:path>
                <a:path w="4972050" h="628650">
                  <a:moveTo>
                    <a:pt x="2015972" y="0"/>
                  </a:moveTo>
                  <a:lnTo>
                    <a:pt x="1987397" y="0"/>
                  </a:lnTo>
                  <a:lnTo>
                    <a:pt x="1987397" y="9525"/>
                  </a:lnTo>
                  <a:lnTo>
                    <a:pt x="2015972" y="9525"/>
                  </a:lnTo>
                  <a:lnTo>
                    <a:pt x="2015972" y="0"/>
                  </a:lnTo>
                  <a:close/>
                </a:path>
                <a:path w="4972050" h="628650">
                  <a:moveTo>
                    <a:pt x="2036140" y="619125"/>
                  </a:moveTo>
                  <a:lnTo>
                    <a:pt x="2007565" y="619125"/>
                  </a:lnTo>
                  <a:lnTo>
                    <a:pt x="2007565" y="628650"/>
                  </a:lnTo>
                  <a:lnTo>
                    <a:pt x="2036140" y="628650"/>
                  </a:lnTo>
                  <a:lnTo>
                    <a:pt x="2036140" y="619125"/>
                  </a:lnTo>
                  <a:close/>
                </a:path>
                <a:path w="4972050" h="628650">
                  <a:moveTo>
                    <a:pt x="2063508" y="0"/>
                  </a:moveTo>
                  <a:lnTo>
                    <a:pt x="2034933" y="0"/>
                  </a:lnTo>
                  <a:lnTo>
                    <a:pt x="2034933" y="9525"/>
                  </a:lnTo>
                  <a:lnTo>
                    <a:pt x="2063508" y="9525"/>
                  </a:lnTo>
                  <a:lnTo>
                    <a:pt x="2063508" y="0"/>
                  </a:lnTo>
                  <a:close/>
                </a:path>
                <a:path w="4972050" h="628650">
                  <a:moveTo>
                    <a:pt x="2083676" y="619125"/>
                  </a:moveTo>
                  <a:lnTo>
                    <a:pt x="2055101" y="619125"/>
                  </a:lnTo>
                  <a:lnTo>
                    <a:pt x="2055101" y="628650"/>
                  </a:lnTo>
                  <a:lnTo>
                    <a:pt x="2083676" y="628650"/>
                  </a:lnTo>
                  <a:lnTo>
                    <a:pt x="2083676" y="619125"/>
                  </a:lnTo>
                  <a:close/>
                </a:path>
                <a:path w="4972050" h="628650">
                  <a:moveTo>
                    <a:pt x="2111057" y="0"/>
                  </a:moveTo>
                  <a:lnTo>
                    <a:pt x="2082482" y="0"/>
                  </a:lnTo>
                  <a:lnTo>
                    <a:pt x="2082482" y="9525"/>
                  </a:lnTo>
                  <a:lnTo>
                    <a:pt x="2111057" y="9525"/>
                  </a:lnTo>
                  <a:lnTo>
                    <a:pt x="2111057" y="0"/>
                  </a:lnTo>
                  <a:close/>
                </a:path>
                <a:path w="4972050" h="628650">
                  <a:moveTo>
                    <a:pt x="2131225" y="619125"/>
                  </a:moveTo>
                  <a:lnTo>
                    <a:pt x="2102650" y="619125"/>
                  </a:lnTo>
                  <a:lnTo>
                    <a:pt x="2102650" y="628650"/>
                  </a:lnTo>
                  <a:lnTo>
                    <a:pt x="2131225" y="628650"/>
                  </a:lnTo>
                  <a:lnTo>
                    <a:pt x="2131225" y="619125"/>
                  </a:lnTo>
                  <a:close/>
                </a:path>
                <a:path w="4972050" h="628650">
                  <a:moveTo>
                    <a:pt x="2158593" y="0"/>
                  </a:moveTo>
                  <a:lnTo>
                    <a:pt x="2130018" y="0"/>
                  </a:lnTo>
                  <a:lnTo>
                    <a:pt x="2130018" y="9525"/>
                  </a:lnTo>
                  <a:lnTo>
                    <a:pt x="2158593" y="9525"/>
                  </a:lnTo>
                  <a:lnTo>
                    <a:pt x="2158593" y="0"/>
                  </a:lnTo>
                  <a:close/>
                </a:path>
                <a:path w="4972050" h="628650">
                  <a:moveTo>
                    <a:pt x="2178774" y="619125"/>
                  </a:moveTo>
                  <a:lnTo>
                    <a:pt x="2150199" y="619125"/>
                  </a:lnTo>
                  <a:lnTo>
                    <a:pt x="2150199" y="628650"/>
                  </a:lnTo>
                  <a:lnTo>
                    <a:pt x="2178774" y="628650"/>
                  </a:lnTo>
                  <a:lnTo>
                    <a:pt x="2178774" y="619125"/>
                  </a:lnTo>
                  <a:close/>
                </a:path>
                <a:path w="4972050" h="628650">
                  <a:moveTo>
                    <a:pt x="2206142" y="0"/>
                  </a:moveTo>
                  <a:lnTo>
                    <a:pt x="2177567" y="0"/>
                  </a:lnTo>
                  <a:lnTo>
                    <a:pt x="2177567" y="9525"/>
                  </a:lnTo>
                  <a:lnTo>
                    <a:pt x="2206142" y="9525"/>
                  </a:lnTo>
                  <a:lnTo>
                    <a:pt x="2206142" y="0"/>
                  </a:lnTo>
                  <a:close/>
                </a:path>
                <a:path w="4972050" h="628650">
                  <a:moveTo>
                    <a:pt x="2226310" y="619125"/>
                  </a:moveTo>
                  <a:lnTo>
                    <a:pt x="2197735" y="619125"/>
                  </a:lnTo>
                  <a:lnTo>
                    <a:pt x="2197735" y="628650"/>
                  </a:lnTo>
                  <a:lnTo>
                    <a:pt x="2226310" y="628650"/>
                  </a:lnTo>
                  <a:lnTo>
                    <a:pt x="2226310" y="619125"/>
                  </a:lnTo>
                  <a:close/>
                </a:path>
                <a:path w="4972050" h="628650">
                  <a:moveTo>
                    <a:pt x="2253691" y="0"/>
                  </a:moveTo>
                  <a:lnTo>
                    <a:pt x="2225116" y="0"/>
                  </a:lnTo>
                  <a:lnTo>
                    <a:pt x="2225116" y="9525"/>
                  </a:lnTo>
                  <a:lnTo>
                    <a:pt x="2253691" y="9525"/>
                  </a:lnTo>
                  <a:lnTo>
                    <a:pt x="2253691" y="0"/>
                  </a:lnTo>
                  <a:close/>
                </a:path>
                <a:path w="4972050" h="628650">
                  <a:moveTo>
                    <a:pt x="2273858" y="619125"/>
                  </a:moveTo>
                  <a:lnTo>
                    <a:pt x="2245283" y="619125"/>
                  </a:lnTo>
                  <a:lnTo>
                    <a:pt x="2245283" y="628650"/>
                  </a:lnTo>
                  <a:lnTo>
                    <a:pt x="2273858" y="628650"/>
                  </a:lnTo>
                  <a:lnTo>
                    <a:pt x="2273858" y="619125"/>
                  </a:lnTo>
                  <a:close/>
                </a:path>
                <a:path w="4972050" h="628650">
                  <a:moveTo>
                    <a:pt x="2301227" y="0"/>
                  </a:moveTo>
                  <a:lnTo>
                    <a:pt x="2272652" y="0"/>
                  </a:lnTo>
                  <a:lnTo>
                    <a:pt x="2272652" y="9525"/>
                  </a:lnTo>
                  <a:lnTo>
                    <a:pt x="2301227" y="9525"/>
                  </a:lnTo>
                  <a:lnTo>
                    <a:pt x="2301227" y="0"/>
                  </a:lnTo>
                  <a:close/>
                </a:path>
                <a:path w="4972050" h="628650">
                  <a:moveTo>
                    <a:pt x="2321395" y="619125"/>
                  </a:moveTo>
                  <a:lnTo>
                    <a:pt x="2292820" y="619125"/>
                  </a:lnTo>
                  <a:lnTo>
                    <a:pt x="2292820" y="628650"/>
                  </a:lnTo>
                  <a:lnTo>
                    <a:pt x="2321395" y="628650"/>
                  </a:lnTo>
                  <a:lnTo>
                    <a:pt x="2321395" y="619125"/>
                  </a:lnTo>
                  <a:close/>
                </a:path>
                <a:path w="4972050" h="628650">
                  <a:moveTo>
                    <a:pt x="2348776" y="0"/>
                  </a:moveTo>
                  <a:lnTo>
                    <a:pt x="2320201" y="0"/>
                  </a:lnTo>
                  <a:lnTo>
                    <a:pt x="2320201" y="9525"/>
                  </a:lnTo>
                  <a:lnTo>
                    <a:pt x="2348776" y="9525"/>
                  </a:lnTo>
                  <a:lnTo>
                    <a:pt x="2348776" y="0"/>
                  </a:lnTo>
                  <a:close/>
                </a:path>
                <a:path w="4972050" h="628650">
                  <a:moveTo>
                    <a:pt x="2368943" y="619125"/>
                  </a:moveTo>
                  <a:lnTo>
                    <a:pt x="2340368" y="619125"/>
                  </a:lnTo>
                  <a:lnTo>
                    <a:pt x="2340368" y="628650"/>
                  </a:lnTo>
                  <a:lnTo>
                    <a:pt x="2368943" y="628650"/>
                  </a:lnTo>
                  <a:lnTo>
                    <a:pt x="2368943" y="619125"/>
                  </a:lnTo>
                  <a:close/>
                </a:path>
                <a:path w="4972050" h="628650">
                  <a:moveTo>
                    <a:pt x="2396312" y="0"/>
                  </a:moveTo>
                  <a:lnTo>
                    <a:pt x="2367737" y="0"/>
                  </a:lnTo>
                  <a:lnTo>
                    <a:pt x="2367737" y="9525"/>
                  </a:lnTo>
                  <a:lnTo>
                    <a:pt x="2396312" y="9525"/>
                  </a:lnTo>
                  <a:lnTo>
                    <a:pt x="2396312" y="0"/>
                  </a:lnTo>
                  <a:close/>
                </a:path>
                <a:path w="4972050" h="628650">
                  <a:moveTo>
                    <a:pt x="2416492" y="619125"/>
                  </a:moveTo>
                  <a:lnTo>
                    <a:pt x="2387917" y="619125"/>
                  </a:lnTo>
                  <a:lnTo>
                    <a:pt x="2387917" y="628650"/>
                  </a:lnTo>
                  <a:lnTo>
                    <a:pt x="2416492" y="628650"/>
                  </a:lnTo>
                  <a:lnTo>
                    <a:pt x="2416492" y="619125"/>
                  </a:lnTo>
                  <a:close/>
                </a:path>
                <a:path w="4972050" h="628650">
                  <a:moveTo>
                    <a:pt x="2443861" y="0"/>
                  </a:moveTo>
                  <a:lnTo>
                    <a:pt x="2415286" y="0"/>
                  </a:lnTo>
                  <a:lnTo>
                    <a:pt x="2415286" y="9525"/>
                  </a:lnTo>
                  <a:lnTo>
                    <a:pt x="2443861" y="9525"/>
                  </a:lnTo>
                  <a:lnTo>
                    <a:pt x="2443861" y="0"/>
                  </a:lnTo>
                  <a:close/>
                </a:path>
                <a:path w="4972050" h="628650">
                  <a:moveTo>
                    <a:pt x="2464028" y="619125"/>
                  </a:moveTo>
                  <a:lnTo>
                    <a:pt x="2435453" y="619125"/>
                  </a:lnTo>
                  <a:lnTo>
                    <a:pt x="2435453" y="628650"/>
                  </a:lnTo>
                  <a:lnTo>
                    <a:pt x="2464028" y="628650"/>
                  </a:lnTo>
                  <a:lnTo>
                    <a:pt x="2464028" y="619125"/>
                  </a:lnTo>
                  <a:close/>
                </a:path>
                <a:path w="4972050" h="628650">
                  <a:moveTo>
                    <a:pt x="2491409" y="0"/>
                  </a:moveTo>
                  <a:lnTo>
                    <a:pt x="2462834" y="0"/>
                  </a:lnTo>
                  <a:lnTo>
                    <a:pt x="2462834" y="9525"/>
                  </a:lnTo>
                  <a:lnTo>
                    <a:pt x="2491409" y="9525"/>
                  </a:lnTo>
                  <a:lnTo>
                    <a:pt x="2491409" y="0"/>
                  </a:lnTo>
                  <a:close/>
                </a:path>
                <a:path w="4972050" h="628650">
                  <a:moveTo>
                    <a:pt x="2511577" y="619125"/>
                  </a:moveTo>
                  <a:lnTo>
                    <a:pt x="2483002" y="619125"/>
                  </a:lnTo>
                  <a:lnTo>
                    <a:pt x="2483002" y="628650"/>
                  </a:lnTo>
                  <a:lnTo>
                    <a:pt x="2511577" y="628650"/>
                  </a:lnTo>
                  <a:lnTo>
                    <a:pt x="2511577" y="619125"/>
                  </a:lnTo>
                  <a:close/>
                </a:path>
                <a:path w="4972050" h="628650">
                  <a:moveTo>
                    <a:pt x="2538946" y="0"/>
                  </a:moveTo>
                  <a:lnTo>
                    <a:pt x="2510371" y="0"/>
                  </a:lnTo>
                  <a:lnTo>
                    <a:pt x="2510371" y="9525"/>
                  </a:lnTo>
                  <a:lnTo>
                    <a:pt x="2538946" y="9525"/>
                  </a:lnTo>
                  <a:lnTo>
                    <a:pt x="2538946" y="0"/>
                  </a:lnTo>
                  <a:close/>
                </a:path>
                <a:path w="4972050" h="628650">
                  <a:moveTo>
                    <a:pt x="2559113" y="619125"/>
                  </a:moveTo>
                  <a:lnTo>
                    <a:pt x="2530538" y="619125"/>
                  </a:lnTo>
                  <a:lnTo>
                    <a:pt x="2530538" y="628650"/>
                  </a:lnTo>
                  <a:lnTo>
                    <a:pt x="2559113" y="628650"/>
                  </a:lnTo>
                  <a:lnTo>
                    <a:pt x="2559113" y="619125"/>
                  </a:lnTo>
                  <a:close/>
                </a:path>
                <a:path w="4972050" h="628650">
                  <a:moveTo>
                    <a:pt x="2586494" y="0"/>
                  </a:moveTo>
                  <a:lnTo>
                    <a:pt x="2557919" y="0"/>
                  </a:lnTo>
                  <a:lnTo>
                    <a:pt x="2557919" y="9525"/>
                  </a:lnTo>
                  <a:lnTo>
                    <a:pt x="2586494" y="9525"/>
                  </a:lnTo>
                  <a:lnTo>
                    <a:pt x="2586494" y="0"/>
                  </a:lnTo>
                  <a:close/>
                </a:path>
                <a:path w="4972050" h="628650">
                  <a:moveTo>
                    <a:pt x="2606662" y="619125"/>
                  </a:moveTo>
                  <a:lnTo>
                    <a:pt x="2578087" y="619125"/>
                  </a:lnTo>
                  <a:lnTo>
                    <a:pt x="2578087" y="628650"/>
                  </a:lnTo>
                  <a:lnTo>
                    <a:pt x="2606662" y="628650"/>
                  </a:lnTo>
                  <a:lnTo>
                    <a:pt x="2606662" y="619125"/>
                  </a:lnTo>
                  <a:close/>
                </a:path>
                <a:path w="4972050" h="628650">
                  <a:moveTo>
                    <a:pt x="2634030" y="0"/>
                  </a:moveTo>
                  <a:lnTo>
                    <a:pt x="2605455" y="0"/>
                  </a:lnTo>
                  <a:lnTo>
                    <a:pt x="2605455" y="9525"/>
                  </a:lnTo>
                  <a:lnTo>
                    <a:pt x="2634030" y="9525"/>
                  </a:lnTo>
                  <a:lnTo>
                    <a:pt x="2634030" y="0"/>
                  </a:lnTo>
                  <a:close/>
                </a:path>
                <a:path w="4972050" h="628650">
                  <a:moveTo>
                    <a:pt x="2654198" y="619125"/>
                  </a:moveTo>
                  <a:lnTo>
                    <a:pt x="2625636" y="619125"/>
                  </a:lnTo>
                  <a:lnTo>
                    <a:pt x="2625636" y="628650"/>
                  </a:lnTo>
                  <a:lnTo>
                    <a:pt x="2654198" y="628650"/>
                  </a:lnTo>
                  <a:lnTo>
                    <a:pt x="2654198" y="619125"/>
                  </a:lnTo>
                  <a:close/>
                </a:path>
                <a:path w="4972050" h="628650">
                  <a:moveTo>
                    <a:pt x="2681579" y="0"/>
                  </a:moveTo>
                  <a:lnTo>
                    <a:pt x="2653004" y="0"/>
                  </a:lnTo>
                  <a:lnTo>
                    <a:pt x="2653004" y="9525"/>
                  </a:lnTo>
                  <a:lnTo>
                    <a:pt x="2681579" y="9525"/>
                  </a:lnTo>
                  <a:lnTo>
                    <a:pt x="2681579" y="0"/>
                  </a:lnTo>
                  <a:close/>
                </a:path>
                <a:path w="4972050" h="628650">
                  <a:moveTo>
                    <a:pt x="2701747" y="619125"/>
                  </a:moveTo>
                  <a:lnTo>
                    <a:pt x="2673172" y="619125"/>
                  </a:lnTo>
                  <a:lnTo>
                    <a:pt x="2673172" y="628650"/>
                  </a:lnTo>
                  <a:lnTo>
                    <a:pt x="2701747" y="628650"/>
                  </a:lnTo>
                  <a:lnTo>
                    <a:pt x="2701747" y="619125"/>
                  </a:lnTo>
                  <a:close/>
                </a:path>
                <a:path w="4972050" h="628650">
                  <a:moveTo>
                    <a:pt x="2729115" y="0"/>
                  </a:moveTo>
                  <a:lnTo>
                    <a:pt x="2700540" y="0"/>
                  </a:lnTo>
                  <a:lnTo>
                    <a:pt x="2700540" y="9525"/>
                  </a:lnTo>
                  <a:lnTo>
                    <a:pt x="2729115" y="9525"/>
                  </a:lnTo>
                  <a:lnTo>
                    <a:pt x="2729115" y="0"/>
                  </a:lnTo>
                  <a:close/>
                </a:path>
                <a:path w="4972050" h="628650">
                  <a:moveTo>
                    <a:pt x="2749296" y="619125"/>
                  </a:moveTo>
                  <a:lnTo>
                    <a:pt x="2720721" y="619125"/>
                  </a:lnTo>
                  <a:lnTo>
                    <a:pt x="2720721" y="628650"/>
                  </a:lnTo>
                  <a:lnTo>
                    <a:pt x="2749296" y="628650"/>
                  </a:lnTo>
                  <a:lnTo>
                    <a:pt x="2749296" y="619125"/>
                  </a:lnTo>
                  <a:close/>
                </a:path>
                <a:path w="4972050" h="628650">
                  <a:moveTo>
                    <a:pt x="2776664" y="0"/>
                  </a:moveTo>
                  <a:lnTo>
                    <a:pt x="2748089" y="0"/>
                  </a:lnTo>
                  <a:lnTo>
                    <a:pt x="2748089" y="9525"/>
                  </a:lnTo>
                  <a:lnTo>
                    <a:pt x="2776664" y="9525"/>
                  </a:lnTo>
                  <a:lnTo>
                    <a:pt x="2776664" y="0"/>
                  </a:lnTo>
                  <a:close/>
                </a:path>
                <a:path w="4972050" h="628650">
                  <a:moveTo>
                    <a:pt x="2796832" y="619125"/>
                  </a:moveTo>
                  <a:lnTo>
                    <a:pt x="2768257" y="619125"/>
                  </a:lnTo>
                  <a:lnTo>
                    <a:pt x="2768257" y="628650"/>
                  </a:lnTo>
                  <a:lnTo>
                    <a:pt x="2796832" y="628650"/>
                  </a:lnTo>
                  <a:lnTo>
                    <a:pt x="2796832" y="619125"/>
                  </a:lnTo>
                  <a:close/>
                </a:path>
                <a:path w="4972050" h="628650">
                  <a:moveTo>
                    <a:pt x="2824213" y="0"/>
                  </a:moveTo>
                  <a:lnTo>
                    <a:pt x="2795638" y="0"/>
                  </a:lnTo>
                  <a:lnTo>
                    <a:pt x="2795638" y="9525"/>
                  </a:lnTo>
                  <a:lnTo>
                    <a:pt x="2824213" y="9525"/>
                  </a:lnTo>
                  <a:lnTo>
                    <a:pt x="2824213" y="0"/>
                  </a:lnTo>
                  <a:close/>
                </a:path>
                <a:path w="4972050" h="628650">
                  <a:moveTo>
                    <a:pt x="2844381" y="619125"/>
                  </a:moveTo>
                  <a:lnTo>
                    <a:pt x="2815806" y="619125"/>
                  </a:lnTo>
                  <a:lnTo>
                    <a:pt x="2815806" y="628650"/>
                  </a:lnTo>
                  <a:lnTo>
                    <a:pt x="2844381" y="628650"/>
                  </a:lnTo>
                  <a:lnTo>
                    <a:pt x="2844381" y="619125"/>
                  </a:lnTo>
                  <a:close/>
                </a:path>
                <a:path w="4972050" h="628650">
                  <a:moveTo>
                    <a:pt x="2871749" y="0"/>
                  </a:moveTo>
                  <a:lnTo>
                    <a:pt x="2843174" y="0"/>
                  </a:lnTo>
                  <a:lnTo>
                    <a:pt x="2843174" y="9525"/>
                  </a:lnTo>
                  <a:lnTo>
                    <a:pt x="2871749" y="9525"/>
                  </a:lnTo>
                  <a:lnTo>
                    <a:pt x="2871749" y="0"/>
                  </a:lnTo>
                  <a:close/>
                </a:path>
                <a:path w="4972050" h="628650">
                  <a:moveTo>
                    <a:pt x="2891917" y="619125"/>
                  </a:moveTo>
                  <a:lnTo>
                    <a:pt x="2863342" y="619125"/>
                  </a:lnTo>
                  <a:lnTo>
                    <a:pt x="2863342" y="628650"/>
                  </a:lnTo>
                  <a:lnTo>
                    <a:pt x="2891917" y="628650"/>
                  </a:lnTo>
                  <a:lnTo>
                    <a:pt x="2891917" y="619125"/>
                  </a:lnTo>
                  <a:close/>
                </a:path>
                <a:path w="4972050" h="628650">
                  <a:moveTo>
                    <a:pt x="2919298" y="0"/>
                  </a:moveTo>
                  <a:lnTo>
                    <a:pt x="2890723" y="0"/>
                  </a:lnTo>
                  <a:lnTo>
                    <a:pt x="2890723" y="9525"/>
                  </a:lnTo>
                  <a:lnTo>
                    <a:pt x="2919298" y="9525"/>
                  </a:lnTo>
                  <a:lnTo>
                    <a:pt x="2919298" y="0"/>
                  </a:lnTo>
                  <a:close/>
                </a:path>
                <a:path w="4972050" h="628650">
                  <a:moveTo>
                    <a:pt x="2939465" y="619125"/>
                  </a:moveTo>
                  <a:lnTo>
                    <a:pt x="2910890" y="619125"/>
                  </a:lnTo>
                  <a:lnTo>
                    <a:pt x="2910890" y="628650"/>
                  </a:lnTo>
                  <a:lnTo>
                    <a:pt x="2939465" y="628650"/>
                  </a:lnTo>
                  <a:lnTo>
                    <a:pt x="2939465" y="619125"/>
                  </a:lnTo>
                  <a:close/>
                </a:path>
                <a:path w="4972050" h="628650">
                  <a:moveTo>
                    <a:pt x="2966834" y="0"/>
                  </a:moveTo>
                  <a:lnTo>
                    <a:pt x="2938259" y="0"/>
                  </a:lnTo>
                  <a:lnTo>
                    <a:pt x="2938259" y="9525"/>
                  </a:lnTo>
                  <a:lnTo>
                    <a:pt x="2966834" y="9525"/>
                  </a:lnTo>
                  <a:lnTo>
                    <a:pt x="2966834" y="0"/>
                  </a:lnTo>
                  <a:close/>
                </a:path>
                <a:path w="4972050" h="628650">
                  <a:moveTo>
                    <a:pt x="2987014" y="619125"/>
                  </a:moveTo>
                  <a:lnTo>
                    <a:pt x="2958439" y="619125"/>
                  </a:lnTo>
                  <a:lnTo>
                    <a:pt x="2958439" y="628650"/>
                  </a:lnTo>
                  <a:lnTo>
                    <a:pt x="2987014" y="628650"/>
                  </a:lnTo>
                  <a:lnTo>
                    <a:pt x="2987014" y="619125"/>
                  </a:lnTo>
                  <a:close/>
                </a:path>
                <a:path w="4972050" h="628650">
                  <a:moveTo>
                    <a:pt x="3014383" y="0"/>
                  </a:moveTo>
                  <a:lnTo>
                    <a:pt x="2985808" y="0"/>
                  </a:lnTo>
                  <a:lnTo>
                    <a:pt x="2985808" y="9525"/>
                  </a:lnTo>
                  <a:lnTo>
                    <a:pt x="3014383" y="9525"/>
                  </a:lnTo>
                  <a:lnTo>
                    <a:pt x="3014383" y="0"/>
                  </a:lnTo>
                  <a:close/>
                </a:path>
                <a:path w="4972050" h="628650">
                  <a:moveTo>
                    <a:pt x="3034550" y="619125"/>
                  </a:moveTo>
                  <a:lnTo>
                    <a:pt x="3005975" y="619125"/>
                  </a:lnTo>
                  <a:lnTo>
                    <a:pt x="3005975" y="628650"/>
                  </a:lnTo>
                  <a:lnTo>
                    <a:pt x="3034550" y="628650"/>
                  </a:lnTo>
                  <a:lnTo>
                    <a:pt x="3034550" y="619125"/>
                  </a:lnTo>
                  <a:close/>
                </a:path>
                <a:path w="4972050" h="628650">
                  <a:moveTo>
                    <a:pt x="3061932" y="0"/>
                  </a:moveTo>
                  <a:lnTo>
                    <a:pt x="3033357" y="0"/>
                  </a:lnTo>
                  <a:lnTo>
                    <a:pt x="3033357" y="9525"/>
                  </a:lnTo>
                  <a:lnTo>
                    <a:pt x="3061932" y="9525"/>
                  </a:lnTo>
                  <a:lnTo>
                    <a:pt x="3061932" y="0"/>
                  </a:lnTo>
                  <a:close/>
                </a:path>
                <a:path w="4972050" h="628650">
                  <a:moveTo>
                    <a:pt x="3082099" y="619125"/>
                  </a:moveTo>
                  <a:lnTo>
                    <a:pt x="3053524" y="619125"/>
                  </a:lnTo>
                  <a:lnTo>
                    <a:pt x="3053524" y="628650"/>
                  </a:lnTo>
                  <a:lnTo>
                    <a:pt x="3082099" y="628650"/>
                  </a:lnTo>
                  <a:lnTo>
                    <a:pt x="3082099" y="619125"/>
                  </a:lnTo>
                  <a:close/>
                </a:path>
                <a:path w="4972050" h="628650">
                  <a:moveTo>
                    <a:pt x="3109468" y="0"/>
                  </a:moveTo>
                  <a:lnTo>
                    <a:pt x="3080893" y="0"/>
                  </a:lnTo>
                  <a:lnTo>
                    <a:pt x="3080893" y="9525"/>
                  </a:lnTo>
                  <a:lnTo>
                    <a:pt x="3109468" y="9525"/>
                  </a:lnTo>
                  <a:lnTo>
                    <a:pt x="3109468" y="0"/>
                  </a:lnTo>
                  <a:close/>
                </a:path>
                <a:path w="4972050" h="628650">
                  <a:moveTo>
                    <a:pt x="3129635" y="619125"/>
                  </a:moveTo>
                  <a:lnTo>
                    <a:pt x="3101060" y="619125"/>
                  </a:lnTo>
                  <a:lnTo>
                    <a:pt x="3101060" y="628650"/>
                  </a:lnTo>
                  <a:lnTo>
                    <a:pt x="3129635" y="628650"/>
                  </a:lnTo>
                  <a:lnTo>
                    <a:pt x="3129635" y="619125"/>
                  </a:lnTo>
                  <a:close/>
                </a:path>
                <a:path w="4972050" h="628650">
                  <a:moveTo>
                    <a:pt x="3157016" y="0"/>
                  </a:moveTo>
                  <a:lnTo>
                    <a:pt x="3128441" y="0"/>
                  </a:lnTo>
                  <a:lnTo>
                    <a:pt x="3128441" y="9525"/>
                  </a:lnTo>
                  <a:lnTo>
                    <a:pt x="3157016" y="9525"/>
                  </a:lnTo>
                  <a:lnTo>
                    <a:pt x="3157016" y="0"/>
                  </a:lnTo>
                  <a:close/>
                </a:path>
                <a:path w="4972050" h="628650">
                  <a:moveTo>
                    <a:pt x="3177184" y="619125"/>
                  </a:moveTo>
                  <a:lnTo>
                    <a:pt x="3148609" y="619125"/>
                  </a:lnTo>
                  <a:lnTo>
                    <a:pt x="3148609" y="628650"/>
                  </a:lnTo>
                  <a:lnTo>
                    <a:pt x="3177184" y="628650"/>
                  </a:lnTo>
                  <a:lnTo>
                    <a:pt x="3177184" y="619125"/>
                  </a:lnTo>
                  <a:close/>
                </a:path>
                <a:path w="4972050" h="628650">
                  <a:moveTo>
                    <a:pt x="3204553" y="0"/>
                  </a:moveTo>
                  <a:lnTo>
                    <a:pt x="3175978" y="0"/>
                  </a:lnTo>
                  <a:lnTo>
                    <a:pt x="3175978" y="9525"/>
                  </a:lnTo>
                  <a:lnTo>
                    <a:pt x="3204553" y="9525"/>
                  </a:lnTo>
                  <a:lnTo>
                    <a:pt x="3204553" y="0"/>
                  </a:lnTo>
                  <a:close/>
                </a:path>
                <a:path w="4972050" h="628650">
                  <a:moveTo>
                    <a:pt x="3224733" y="619125"/>
                  </a:moveTo>
                  <a:lnTo>
                    <a:pt x="3196158" y="619125"/>
                  </a:lnTo>
                  <a:lnTo>
                    <a:pt x="3196158" y="628650"/>
                  </a:lnTo>
                  <a:lnTo>
                    <a:pt x="3224733" y="628650"/>
                  </a:lnTo>
                  <a:lnTo>
                    <a:pt x="3224733" y="619125"/>
                  </a:lnTo>
                  <a:close/>
                </a:path>
                <a:path w="4972050" h="628650">
                  <a:moveTo>
                    <a:pt x="3252101" y="0"/>
                  </a:moveTo>
                  <a:lnTo>
                    <a:pt x="3223526" y="0"/>
                  </a:lnTo>
                  <a:lnTo>
                    <a:pt x="3223526" y="9525"/>
                  </a:lnTo>
                  <a:lnTo>
                    <a:pt x="3252101" y="9525"/>
                  </a:lnTo>
                  <a:lnTo>
                    <a:pt x="3252101" y="0"/>
                  </a:lnTo>
                  <a:close/>
                </a:path>
                <a:path w="4972050" h="628650">
                  <a:moveTo>
                    <a:pt x="3272269" y="619125"/>
                  </a:moveTo>
                  <a:lnTo>
                    <a:pt x="3243694" y="619125"/>
                  </a:lnTo>
                  <a:lnTo>
                    <a:pt x="3243694" y="628650"/>
                  </a:lnTo>
                  <a:lnTo>
                    <a:pt x="3272269" y="628650"/>
                  </a:lnTo>
                  <a:lnTo>
                    <a:pt x="3272269" y="619125"/>
                  </a:lnTo>
                  <a:close/>
                </a:path>
                <a:path w="4972050" h="628650">
                  <a:moveTo>
                    <a:pt x="3299650" y="0"/>
                  </a:moveTo>
                  <a:lnTo>
                    <a:pt x="3271075" y="0"/>
                  </a:lnTo>
                  <a:lnTo>
                    <a:pt x="3271075" y="9525"/>
                  </a:lnTo>
                  <a:lnTo>
                    <a:pt x="3299650" y="9525"/>
                  </a:lnTo>
                  <a:lnTo>
                    <a:pt x="3299650" y="0"/>
                  </a:lnTo>
                  <a:close/>
                </a:path>
                <a:path w="4972050" h="628650">
                  <a:moveTo>
                    <a:pt x="3319818" y="619125"/>
                  </a:moveTo>
                  <a:lnTo>
                    <a:pt x="3291243" y="619125"/>
                  </a:lnTo>
                  <a:lnTo>
                    <a:pt x="3291243" y="628650"/>
                  </a:lnTo>
                  <a:lnTo>
                    <a:pt x="3319818" y="628650"/>
                  </a:lnTo>
                  <a:lnTo>
                    <a:pt x="3319818" y="619125"/>
                  </a:lnTo>
                  <a:close/>
                </a:path>
                <a:path w="4972050" h="628650">
                  <a:moveTo>
                    <a:pt x="3347186" y="0"/>
                  </a:moveTo>
                  <a:lnTo>
                    <a:pt x="3318611" y="0"/>
                  </a:lnTo>
                  <a:lnTo>
                    <a:pt x="3318611" y="9525"/>
                  </a:lnTo>
                  <a:lnTo>
                    <a:pt x="3347186" y="9525"/>
                  </a:lnTo>
                  <a:lnTo>
                    <a:pt x="3347186" y="0"/>
                  </a:lnTo>
                  <a:close/>
                </a:path>
                <a:path w="4972050" h="628650">
                  <a:moveTo>
                    <a:pt x="3367354" y="619125"/>
                  </a:moveTo>
                  <a:lnTo>
                    <a:pt x="3338779" y="619125"/>
                  </a:lnTo>
                  <a:lnTo>
                    <a:pt x="3338779" y="628650"/>
                  </a:lnTo>
                  <a:lnTo>
                    <a:pt x="3367354" y="628650"/>
                  </a:lnTo>
                  <a:lnTo>
                    <a:pt x="3367354" y="619125"/>
                  </a:lnTo>
                  <a:close/>
                </a:path>
                <a:path w="4972050" h="628650">
                  <a:moveTo>
                    <a:pt x="3394735" y="0"/>
                  </a:moveTo>
                  <a:lnTo>
                    <a:pt x="3366160" y="0"/>
                  </a:lnTo>
                  <a:lnTo>
                    <a:pt x="3366160" y="9525"/>
                  </a:lnTo>
                  <a:lnTo>
                    <a:pt x="3394735" y="9525"/>
                  </a:lnTo>
                  <a:lnTo>
                    <a:pt x="3394735" y="0"/>
                  </a:lnTo>
                  <a:close/>
                </a:path>
                <a:path w="4972050" h="628650">
                  <a:moveTo>
                    <a:pt x="3414903" y="619125"/>
                  </a:moveTo>
                  <a:lnTo>
                    <a:pt x="3386328" y="619125"/>
                  </a:lnTo>
                  <a:lnTo>
                    <a:pt x="3386328" y="628650"/>
                  </a:lnTo>
                  <a:lnTo>
                    <a:pt x="3414903" y="628650"/>
                  </a:lnTo>
                  <a:lnTo>
                    <a:pt x="3414903" y="619125"/>
                  </a:lnTo>
                  <a:close/>
                </a:path>
                <a:path w="4972050" h="628650">
                  <a:moveTo>
                    <a:pt x="3442271" y="0"/>
                  </a:moveTo>
                  <a:lnTo>
                    <a:pt x="3413696" y="0"/>
                  </a:lnTo>
                  <a:lnTo>
                    <a:pt x="3413696" y="9525"/>
                  </a:lnTo>
                  <a:lnTo>
                    <a:pt x="3442271" y="9525"/>
                  </a:lnTo>
                  <a:lnTo>
                    <a:pt x="3442271" y="0"/>
                  </a:lnTo>
                  <a:close/>
                </a:path>
                <a:path w="4972050" h="628650">
                  <a:moveTo>
                    <a:pt x="3462439" y="619125"/>
                  </a:moveTo>
                  <a:lnTo>
                    <a:pt x="3433864" y="619125"/>
                  </a:lnTo>
                  <a:lnTo>
                    <a:pt x="3433864" y="628650"/>
                  </a:lnTo>
                  <a:lnTo>
                    <a:pt x="3462439" y="628650"/>
                  </a:lnTo>
                  <a:lnTo>
                    <a:pt x="3462439" y="619125"/>
                  </a:lnTo>
                  <a:close/>
                </a:path>
                <a:path w="4972050" h="628650">
                  <a:moveTo>
                    <a:pt x="3489820" y="0"/>
                  </a:moveTo>
                  <a:lnTo>
                    <a:pt x="3461245" y="0"/>
                  </a:lnTo>
                  <a:lnTo>
                    <a:pt x="3461245" y="9525"/>
                  </a:lnTo>
                  <a:lnTo>
                    <a:pt x="3489820" y="9525"/>
                  </a:lnTo>
                  <a:lnTo>
                    <a:pt x="3489820" y="0"/>
                  </a:lnTo>
                  <a:close/>
                </a:path>
                <a:path w="4972050" h="628650">
                  <a:moveTo>
                    <a:pt x="3509988" y="619125"/>
                  </a:moveTo>
                  <a:lnTo>
                    <a:pt x="3481413" y="619125"/>
                  </a:lnTo>
                  <a:lnTo>
                    <a:pt x="3481413" y="628650"/>
                  </a:lnTo>
                  <a:lnTo>
                    <a:pt x="3509988" y="628650"/>
                  </a:lnTo>
                  <a:lnTo>
                    <a:pt x="3509988" y="619125"/>
                  </a:lnTo>
                  <a:close/>
                </a:path>
                <a:path w="4972050" h="628650">
                  <a:moveTo>
                    <a:pt x="3537369" y="0"/>
                  </a:moveTo>
                  <a:lnTo>
                    <a:pt x="3508794" y="0"/>
                  </a:lnTo>
                  <a:lnTo>
                    <a:pt x="3508794" y="9525"/>
                  </a:lnTo>
                  <a:lnTo>
                    <a:pt x="3537369" y="9525"/>
                  </a:lnTo>
                  <a:lnTo>
                    <a:pt x="3537369" y="0"/>
                  </a:lnTo>
                  <a:close/>
                </a:path>
                <a:path w="4972050" h="628650">
                  <a:moveTo>
                    <a:pt x="3557536" y="619125"/>
                  </a:moveTo>
                  <a:lnTo>
                    <a:pt x="3528961" y="619125"/>
                  </a:lnTo>
                  <a:lnTo>
                    <a:pt x="3528961" y="628650"/>
                  </a:lnTo>
                  <a:lnTo>
                    <a:pt x="3557536" y="628650"/>
                  </a:lnTo>
                  <a:lnTo>
                    <a:pt x="3557536" y="619125"/>
                  </a:lnTo>
                  <a:close/>
                </a:path>
                <a:path w="4972050" h="628650">
                  <a:moveTo>
                    <a:pt x="3584905" y="0"/>
                  </a:moveTo>
                  <a:lnTo>
                    <a:pt x="3556330" y="0"/>
                  </a:lnTo>
                  <a:lnTo>
                    <a:pt x="3556330" y="9525"/>
                  </a:lnTo>
                  <a:lnTo>
                    <a:pt x="3584905" y="9525"/>
                  </a:lnTo>
                  <a:lnTo>
                    <a:pt x="3584905" y="0"/>
                  </a:lnTo>
                  <a:close/>
                </a:path>
                <a:path w="4972050" h="628650">
                  <a:moveTo>
                    <a:pt x="3605072" y="619125"/>
                  </a:moveTo>
                  <a:lnTo>
                    <a:pt x="3576497" y="619125"/>
                  </a:lnTo>
                  <a:lnTo>
                    <a:pt x="3576497" y="628650"/>
                  </a:lnTo>
                  <a:lnTo>
                    <a:pt x="3605072" y="628650"/>
                  </a:lnTo>
                  <a:lnTo>
                    <a:pt x="3605072" y="619125"/>
                  </a:lnTo>
                  <a:close/>
                </a:path>
                <a:path w="4972050" h="628650">
                  <a:moveTo>
                    <a:pt x="3632454" y="0"/>
                  </a:moveTo>
                  <a:lnTo>
                    <a:pt x="3603879" y="0"/>
                  </a:lnTo>
                  <a:lnTo>
                    <a:pt x="3603879" y="9525"/>
                  </a:lnTo>
                  <a:lnTo>
                    <a:pt x="3632454" y="9525"/>
                  </a:lnTo>
                  <a:lnTo>
                    <a:pt x="3632454" y="0"/>
                  </a:lnTo>
                  <a:close/>
                </a:path>
                <a:path w="4972050" h="628650">
                  <a:moveTo>
                    <a:pt x="3652621" y="619125"/>
                  </a:moveTo>
                  <a:lnTo>
                    <a:pt x="3624046" y="619125"/>
                  </a:lnTo>
                  <a:lnTo>
                    <a:pt x="3624046" y="628650"/>
                  </a:lnTo>
                  <a:lnTo>
                    <a:pt x="3652621" y="628650"/>
                  </a:lnTo>
                  <a:lnTo>
                    <a:pt x="3652621" y="619125"/>
                  </a:lnTo>
                  <a:close/>
                </a:path>
                <a:path w="4972050" h="628650">
                  <a:moveTo>
                    <a:pt x="3679990" y="0"/>
                  </a:moveTo>
                  <a:lnTo>
                    <a:pt x="3651415" y="0"/>
                  </a:lnTo>
                  <a:lnTo>
                    <a:pt x="3651415" y="9525"/>
                  </a:lnTo>
                  <a:lnTo>
                    <a:pt x="3679990" y="9525"/>
                  </a:lnTo>
                  <a:lnTo>
                    <a:pt x="3679990" y="0"/>
                  </a:lnTo>
                  <a:close/>
                </a:path>
                <a:path w="4972050" h="628650">
                  <a:moveTo>
                    <a:pt x="3700157" y="619125"/>
                  </a:moveTo>
                  <a:lnTo>
                    <a:pt x="3671582" y="619125"/>
                  </a:lnTo>
                  <a:lnTo>
                    <a:pt x="3671582" y="628650"/>
                  </a:lnTo>
                  <a:lnTo>
                    <a:pt x="3700157" y="628650"/>
                  </a:lnTo>
                  <a:lnTo>
                    <a:pt x="3700157" y="619125"/>
                  </a:lnTo>
                  <a:close/>
                </a:path>
                <a:path w="4972050" h="628650">
                  <a:moveTo>
                    <a:pt x="3727539" y="0"/>
                  </a:moveTo>
                  <a:lnTo>
                    <a:pt x="3698964" y="0"/>
                  </a:lnTo>
                  <a:lnTo>
                    <a:pt x="3698964" y="9525"/>
                  </a:lnTo>
                  <a:lnTo>
                    <a:pt x="3727539" y="9525"/>
                  </a:lnTo>
                  <a:lnTo>
                    <a:pt x="3727539" y="0"/>
                  </a:lnTo>
                  <a:close/>
                </a:path>
                <a:path w="4972050" h="628650">
                  <a:moveTo>
                    <a:pt x="3747706" y="619125"/>
                  </a:moveTo>
                  <a:lnTo>
                    <a:pt x="3719131" y="619125"/>
                  </a:lnTo>
                  <a:lnTo>
                    <a:pt x="3719131" y="628650"/>
                  </a:lnTo>
                  <a:lnTo>
                    <a:pt x="3747706" y="628650"/>
                  </a:lnTo>
                  <a:lnTo>
                    <a:pt x="3747706" y="619125"/>
                  </a:lnTo>
                  <a:close/>
                </a:path>
                <a:path w="4972050" h="628650">
                  <a:moveTo>
                    <a:pt x="3775075" y="0"/>
                  </a:moveTo>
                  <a:lnTo>
                    <a:pt x="3746500" y="0"/>
                  </a:lnTo>
                  <a:lnTo>
                    <a:pt x="3746500" y="9525"/>
                  </a:lnTo>
                  <a:lnTo>
                    <a:pt x="3775075" y="9525"/>
                  </a:lnTo>
                  <a:lnTo>
                    <a:pt x="3775075" y="0"/>
                  </a:lnTo>
                  <a:close/>
                </a:path>
                <a:path w="4972050" h="628650">
                  <a:moveTo>
                    <a:pt x="3795255" y="619125"/>
                  </a:moveTo>
                  <a:lnTo>
                    <a:pt x="3766680" y="619125"/>
                  </a:lnTo>
                  <a:lnTo>
                    <a:pt x="3766680" y="628650"/>
                  </a:lnTo>
                  <a:lnTo>
                    <a:pt x="3795255" y="628650"/>
                  </a:lnTo>
                  <a:lnTo>
                    <a:pt x="3795255" y="619125"/>
                  </a:lnTo>
                  <a:close/>
                </a:path>
                <a:path w="4972050" h="628650">
                  <a:moveTo>
                    <a:pt x="3822623" y="0"/>
                  </a:moveTo>
                  <a:lnTo>
                    <a:pt x="3794048" y="0"/>
                  </a:lnTo>
                  <a:lnTo>
                    <a:pt x="3794048" y="9525"/>
                  </a:lnTo>
                  <a:lnTo>
                    <a:pt x="3822623" y="9525"/>
                  </a:lnTo>
                  <a:lnTo>
                    <a:pt x="3822623" y="0"/>
                  </a:lnTo>
                  <a:close/>
                </a:path>
                <a:path w="4972050" h="628650">
                  <a:moveTo>
                    <a:pt x="3842791" y="619125"/>
                  </a:moveTo>
                  <a:lnTo>
                    <a:pt x="3814216" y="619125"/>
                  </a:lnTo>
                  <a:lnTo>
                    <a:pt x="3814216" y="628650"/>
                  </a:lnTo>
                  <a:lnTo>
                    <a:pt x="3842791" y="628650"/>
                  </a:lnTo>
                  <a:lnTo>
                    <a:pt x="3842791" y="619125"/>
                  </a:lnTo>
                  <a:close/>
                </a:path>
                <a:path w="4972050" h="628650">
                  <a:moveTo>
                    <a:pt x="3870172" y="0"/>
                  </a:moveTo>
                  <a:lnTo>
                    <a:pt x="3841597" y="0"/>
                  </a:lnTo>
                  <a:lnTo>
                    <a:pt x="3841597" y="9525"/>
                  </a:lnTo>
                  <a:lnTo>
                    <a:pt x="3870172" y="9525"/>
                  </a:lnTo>
                  <a:lnTo>
                    <a:pt x="3870172" y="0"/>
                  </a:lnTo>
                  <a:close/>
                </a:path>
                <a:path w="4972050" h="628650">
                  <a:moveTo>
                    <a:pt x="3890340" y="619125"/>
                  </a:moveTo>
                  <a:lnTo>
                    <a:pt x="3861765" y="619125"/>
                  </a:lnTo>
                  <a:lnTo>
                    <a:pt x="3861765" y="628650"/>
                  </a:lnTo>
                  <a:lnTo>
                    <a:pt x="3890340" y="628650"/>
                  </a:lnTo>
                  <a:lnTo>
                    <a:pt x="3890340" y="619125"/>
                  </a:lnTo>
                  <a:close/>
                </a:path>
                <a:path w="4972050" h="628650">
                  <a:moveTo>
                    <a:pt x="3917708" y="0"/>
                  </a:moveTo>
                  <a:lnTo>
                    <a:pt x="3889133" y="0"/>
                  </a:lnTo>
                  <a:lnTo>
                    <a:pt x="3889133" y="9525"/>
                  </a:lnTo>
                  <a:lnTo>
                    <a:pt x="3917708" y="9525"/>
                  </a:lnTo>
                  <a:lnTo>
                    <a:pt x="3917708" y="0"/>
                  </a:lnTo>
                  <a:close/>
                </a:path>
                <a:path w="4972050" h="628650">
                  <a:moveTo>
                    <a:pt x="3937876" y="619125"/>
                  </a:moveTo>
                  <a:lnTo>
                    <a:pt x="3909301" y="619125"/>
                  </a:lnTo>
                  <a:lnTo>
                    <a:pt x="3909301" y="628650"/>
                  </a:lnTo>
                  <a:lnTo>
                    <a:pt x="3937876" y="628650"/>
                  </a:lnTo>
                  <a:lnTo>
                    <a:pt x="3937876" y="619125"/>
                  </a:lnTo>
                  <a:close/>
                </a:path>
                <a:path w="4972050" h="628650">
                  <a:moveTo>
                    <a:pt x="3965257" y="0"/>
                  </a:moveTo>
                  <a:lnTo>
                    <a:pt x="3936682" y="0"/>
                  </a:lnTo>
                  <a:lnTo>
                    <a:pt x="3936682" y="9525"/>
                  </a:lnTo>
                  <a:lnTo>
                    <a:pt x="3965257" y="9525"/>
                  </a:lnTo>
                  <a:lnTo>
                    <a:pt x="3965257" y="0"/>
                  </a:lnTo>
                  <a:close/>
                </a:path>
                <a:path w="4972050" h="628650">
                  <a:moveTo>
                    <a:pt x="3985425" y="619125"/>
                  </a:moveTo>
                  <a:lnTo>
                    <a:pt x="3956850" y="619125"/>
                  </a:lnTo>
                  <a:lnTo>
                    <a:pt x="3956850" y="628650"/>
                  </a:lnTo>
                  <a:lnTo>
                    <a:pt x="3985425" y="628650"/>
                  </a:lnTo>
                  <a:lnTo>
                    <a:pt x="3985425" y="619125"/>
                  </a:lnTo>
                  <a:close/>
                </a:path>
                <a:path w="4972050" h="628650">
                  <a:moveTo>
                    <a:pt x="4012793" y="0"/>
                  </a:moveTo>
                  <a:lnTo>
                    <a:pt x="3984218" y="0"/>
                  </a:lnTo>
                  <a:lnTo>
                    <a:pt x="3984218" y="9525"/>
                  </a:lnTo>
                  <a:lnTo>
                    <a:pt x="4012793" y="9525"/>
                  </a:lnTo>
                  <a:lnTo>
                    <a:pt x="4012793" y="0"/>
                  </a:lnTo>
                  <a:close/>
                </a:path>
                <a:path w="4972050" h="628650">
                  <a:moveTo>
                    <a:pt x="4032974" y="619125"/>
                  </a:moveTo>
                  <a:lnTo>
                    <a:pt x="4004399" y="619125"/>
                  </a:lnTo>
                  <a:lnTo>
                    <a:pt x="4004399" y="628650"/>
                  </a:lnTo>
                  <a:lnTo>
                    <a:pt x="4032974" y="628650"/>
                  </a:lnTo>
                  <a:lnTo>
                    <a:pt x="4032974" y="619125"/>
                  </a:lnTo>
                  <a:close/>
                </a:path>
                <a:path w="4972050" h="628650">
                  <a:moveTo>
                    <a:pt x="4060342" y="0"/>
                  </a:moveTo>
                  <a:lnTo>
                    <a:pt x="4031767" y="0"/>
                  </a:lnTo>
                  <a:lnTo>
                    <a:pt x="4031767" y="9525"/>
                  </a:lnTo>
                  <a:lnTo>
                    <a:pt x="4060342" y="9525"/>
                  </a:lnTo>
                  <a:lnTo>
                    <a:pt x="4060342" y="0"/>
                  </a:lnTo>
                  <a:close/>
                </a:path>
                <a:path w="4972050" h="628650">
                  <a:moveTo>
                    <a:pt x="4080510" y="619125"/>
                  </a:moveTo>
                  <a:lnTo>
                    <a:pt x="4051935" y="619125"/>
                  </a:lnTo>
                  <a:lnTo>
                    <a:pt x="4051935" y="628650"/>
                  </a:lnTo>
                  <a:lnTo>
                    <a:pt x="4080510" y="628650"/>
                  </a:lnTo>
                  <a:lnTo>
                    <a:pt x="4080510" y="619125"/>
                  </a:lnTo>
                  <a:close/>
                </a:path>
                <a:path w="4972050" h="628650">
                  <a:moveTo>
                    <a:pt x="4107891" y="0"/>
                  </a:moveTo>
                  <a:lnTo>
                    <a:pt x="4079316" y="0"/>
                  </a:lnTo>
                  <a:lnTo>
                    <a:pt x="4079316" y="9525"/>
                  </a:lnTo>
                  <a:lnTo>
                    <a:pt x="4107891" y="9525"/>
                  </a:lnTo>
                  <a:lnTo>
                    <a:pt x="4107891" y="0"/>
                  </a:lnTo>
                  <a:close/>
                </a:path>
                <a:path w="4972050" h="628650">
                  <a:moveTo>
                    <a:pt x="4128058" y="619125"/>
                  </a:moveTo>
                  <a:lnTo>
                    <a:pt x="4099483" y="619125"/>
                  </a:lnTo>
                  <a:lnTo>
                    <a:pt x="4099483" y="628650"/>
                  </a:lnTo>
                  <a:lnTo>
                    <a:pt x="4128058" y="628650"/>
                  </a:lnTo>
                  <a:lnTo>
                    <a:pt x="4128058" y="619125"/>
                  </a:lnTo>
                  <a:close/>
                </a:path>
                <a:path w="4972050" h="628650">
                  <a:moveTo>
                    <a:pt x="4155427" y="0"/>
                  </a:moveTo>
                  <a:lnTo>
                    <a:pt x="4126852" y="0"/>
                  </a:lnTo>
                  <a:lnTo>
                    <a:pt x="4126852" y="9525"/>
                  </a:lnTo>
                  <a:lnTo>
                    <a:pt x="4155427" y="9525"/>
                  </a:lnTo>
                  <a:lnTo>
                    <a:pt x="4155427" y="0"/>
                  </a:lnTo>
                  <a:close/>
                </a:path>
                <a:path w="4972050" h="628650">
                  <a:moveTo>
                    <a:pt x="4175595" y="619125"/>
                  </a:moveTo>
                  <a:lnTo>
                    <a:pt x="4147020" y="619125"/>
                  </a:lnTo>
                  <a:lnTo>
                    <a:pt x="4147020" y="628650"/>
                  </a:lnTo>
                  <a:lnTo>
                    <a:pt x="4175595" y="628650"/>
                  </a:lnTo>
                  <a:lnTo>
                    <a:pt x="4175595" y="619125"/>
                  </a:lnTo>
                  <a:close/>
                </a:path>
                <a:path w="4972050" h="628650">
                  <a:moveTo>
                    <a:pt x="4202976" y="0"/>
                  </a:moveTo>
                  <a:lnTo>
                    <a:pt x="4174401" y="0"/>
                  </a:lnTo>
                  <a:lnTo>
                    <a:pt x="4174401" y="9525"/>
                  </a:lnTo>
                  <a:lnTo>
                    <a:pt x="4202976" y="9525"/>
                  </a:lnTo>
                  <a:lnTo>
                    <a:pt x="4202976" y="0"/>
                  </a:lnTo>
                  <a:close/>
                </a:path>
                <a:path w="4972050" h="628650">
                  <a:moveTo>
                    <a:pt x="4223143" y="619125"/>
                  </a:moveTo>
                  <a:lnTo>
                    <a:pt x="4194568" y="619125"/>
                  </a:lnTo>
                  <a:lnTo>
                    <a:pt x="4194568" y="628650"/>
                  </a:lnTo>
                  <a:lnTo>
                    <a:pt x="4223143" y="628650"/>
                  </a:lnTo>
                  <a:lnTo>
                    <a:pt x="4223143" y="619125"/>
                  </a:lnTo>
                  <a:close/>
                </a:path>
                <a:path w="4972050" h="628650">
                  <a:moveTo>
                    <a:pt x="4250512" y="0"/>
                  </a:moveTo>
                  <a:lnTo>
                    <a:pt x="4221937" y="0"/>
                  </a:lnTo>
                  <a:lnTo>
                    <a:pt x="4221937" y="9525"/>
                  </a:lnTo>
                  <a:lnTo>
                    <a:pt x="4250512" y="9525"/>
                  </a:lnTo>
                  <a:lnTo>
                    <a:pt x="4250512" y="0"/>
                  </a:lnTo>
                  <a:close/>
                </a:path>
                <a:path w="4972050" h="628650">
                  <a:moveTo>
                    <a:pt x="4270692" y="619125"/>
                  </a:moveTo>
                  <a:lnTo>
                    <a:pt x="4242117" y="619125"/>
                  </a:lnTo>
                  <a:lnTo>
                    <a:pt x="4242117" y="628650"/>
                  </a:lnTo>
                  <a:lnTo>
                    <a:pt x="4270692" y="628650"/>
                  </a:lnTo>
                  <a:lnTo>
                    <a:pt x="4270692" y="619125"/>
                  </a:lnTo>
                  <a:close/>
                </a:path>
                <a:path w="4972050" h="628650">
                  <a:moveTo>
                    <a:pt x="4298061" y="0"/>
                  </a:moveTo>
                  <a:lnTo>
                    <a:pt x="4269486" y="0"/>
                  </a:lnTo>
                  <a:lnTo>
                    <a:pt x="4269486" y="9525"/>
                  </a:lnTo>
                  <a:lnTo>
                    <a:pt x="4298061" y="9525"/>
                  </a:lnTo>
                  <a:lnTo>
                    <a:pt x="4298061" y="0"/>
                  </a:lnTo>
                  <a:close/>
                </a:path>
                <a:path w="4972050" h="628650">
                  <a:moveTo>
                    <a:pt x="4318228" y="619125"/>
                  </a:moveTo>
                  <a:lnTo>
                    <a:pt x="4289653" y="619125"/>
                  </a:lnTo>
                  <a:lnTo>
                    <a:pt x="4289653" y="628650"/>
                  </a:lnTo>
                  <a:lnTo>
                    <a:pt x="4318228" y="628650"/>
                  </a:lnTo>
                  <a:lnTo>
                    <a:pt x="4318228" y="619125"/>
                  </a:lnTo>
                  <a:close/>
                </a:path>
                <a:path w="4972050" h="628650">
                  <a:moveTo>
                    <a:pt x="4345597" y="0"/>
                  </a:moveTo>
                  <a:lnTo>
                    <a:pt x="4317022" y="0"/>
                  </a:lnTo>
                  <a:lnTo>
                    <a:pt x="4317022" y="9525"/>
                  </a:lnTo>
                  <a:lnTo>
                    <a:pt x="4345597" y="9525"/>
                  </a:lnTo>
                  <a:lnTo>
                    <a:pt x="4345597" y="0"/>
                  </a:lnTo>
                  <a:close/>
                </a:path>
                <a:path w="4972050" h="628650">
                  <a:moveTo>
                    <a:pt x="4365777" y="619125"/>
                  </a:moveTo>
                  <a:lnTo>
                    <a:pt x="4337202" y="619125"/>
                  </a:lnTo>
                  <a:lnTo>
                    <a:pt x="4337202" y="628650"/>
                  </a:lnTo>
                  <a:lnTo>
                    <a:pt x="4365777" y="628650"/>
                  </a:lnTo>
                  <a:lnTo>
                    <a:pt x="4365777" y="619125"/>
                  </a:lnTo>
                  <a:close/>
                </a:path>
                <a:path w="4972050" h="628650">
                  <a:moveTo>
                    <a:pt x="4393146" y="0"/>
                  </a:moveTo>
                  <a:lnTo>
                    <a:pt x="4364571" y="0"/>
                  </a:lnTo>
                  <a:lnTo>
                    <a:pt x="4364571" y="9525"/>
                  </a:lnTo>
                  <a:lnTo>
                    <a:pt x="4393146" y="9525"/>
                  </a:lnTo>
                  <a:lnTo>
                    <a:pt x="4393146" y="0"/>
                  </a:lnTo>
                  <a:close/>
                </a:path>
                <a:path w="4972050" h="628650">
                  <a:moveTo>
                    <a:pt x="4413313" y="619125"/>
                  </a:moveTo>
                  <a:lnTo>
                    <a:pt x="4384738" y="619125"/>
                  </a:lnTo>
                  <a:lnTo>
                    <a:pt x="4384738" y="628650"/>
                  </a:lnTo>
                  <a:lnTo>
                    <a:pt x="4413313" y="628650"/>
                  </a:lnTo>
                  <a:lnTo>
                    <a:pt x="4413313" y="619125"/>
                  </a:lnTo>
                  <a:close/>
                </a:path>
                <a:path w="4972050" h="628650">
                  <a:moveTo>
                    <a:pt x="4440694" y="0"/>
                  </a:moveTo>
                  <a:lnTo>
                    <a:pt x="4412119" y="0"/>
                  </a:lnTo>
                  <a:lnTo>
                    <a:pt x="4412119" y="9525"/>
                  </a:lnTo>
                  <a:lnTo>
                    <a:pt x="4440694" y="9525"/>
                  </a:lnTo>
                  <a:lnTo>
                    <a:pt x="4440694" y="0"/>
                  </a:lnTo>
                  <a:close/>
                </a:path>
                <a:path w="4972050" h="628650">
                  <a:moveTo>
                    <a:pt x="4460862" y="619125"/>
                  </a:moveTo>
                  <a:lnTo>
                    <a:pt x="4432287" y="619125"/>
                  </a:lnTo>
                  <a:lnTo>
                    <a:pt x="4432287" y="628650"/>
                  </a:lnTo>
                  <a:lnTo>
                    <a:pt x="4460862" y="628650"/>
                  </a:lnTo>
                  <a:lnTo>
                    <a:pt x="4460862" y="619125"/>
                  </a:lnTo>
                  <a:close/>
                </a:path>
                <a:path w="4972050" h="628650">
                  <a:moveTo>
                    <a:pt x="4488231" y="0"/>
                  </a:moveTo>
                  <a:lnTo>
                    <a:pt x="4459656" y="0"/>
                  </a:lnTo>
                  <a:lnTo>
                    <a:pt x="4459656" y="9525"/>
                  </a:lnTo>
                  <a:lnTo>
                    <a:pt x="4488231" y="9525"/>
                  </a:lnTo>
                  <a:lnTo>
                    <a:pt x="4488231" y="0"/>
                  </a:lnTo>
                  <a:close/>
                </a:path>
                <a:path w="4972050" h="628650">
                  <a:moveTo>
                    <a:pt x="4508398" y="619125"/>
                  </a:moveTo>
                  <a:lnTo>
                    <a:pt x="4479823" y="619125"/>
                  </a:lnTo>
                  <a:lnTo>
                    <a:pt x="4479823" y="628650"/>
                  </a:lnTo>
                  <a:lnTo>
                    <a:pt x="4508398" y="628650"/>
                  </a:lnTo>
                  <a:lnTo>
                    <a:pt x="4508398" y="619125"/>
                  </a:lnTo>
                  <a:close/>
                </a:path>
                <a:path w="4972050" h="628650">
                  <a:moveTo>
                    <a:pt x="4535779" y="0"/>
                  </a:moveTo>
                  <a:lnTo>
                    <a:pt x="4507204" y="0"/>
                  </a:lnTo>
                  <a:lnTo>
                    <a:pt x="4507204" y="9525"/>
                  </a:lnTo>
                  <a:lnTo>
                    <a:pt x="4535779" y="9525"/>
                  </a:lnTo>
                  <a:lnTo>
                    <a:pt x="4535779" y="0"/>
                  </a:lnTo>
                  <a:close/>
                </a:path>
                <a:path w="4972050" h="628650">
                  <a:moveTo>
                    <a:pt x="4555947" y="619125"/>
                  </a:moveTo>
                  <a:lnTo>
                    <a:pt x="4527372" y="619125"/>
                  </a:lnTo>
                  <a:lnTo>
                    <a:pt x="4527372" y="628650"/>
                  </a:lnTo>
                  <a:lnTo>
                    <a:pt x="4555947" y="628650"/>
                  </a:lnTo>
                  <a:lnTo>
                    <a:pt x="4555947" y="619125"/>
                  </a:lnTo>
                  <a:close/>
                </a:path>
                <a:path w="4972050" h="628650">
                  <a:moveTo>
                    <a:pt x="4583315" y="0"/>
                  </a:moveTo>
                  <a:lnTo>
                    <a:pt x="4554740" y="0"/>
                  </a:lnTo>
                  <a:lnTo>
                    <a:pt x="4554740" y="9525"/>
                  </a:lnTo>
                  <a:lnTo>
                    <a:pt x="4583315" y="9525"/>
                  </a:lnTo>
                  <a:lnTo>
                    <a:pt x="4583315" y="0"/>
                  </a:lnTo>
                  <a:close/>
                </a:path>
                <a:path w="4972050" h="628650">
                  <a:moveTo>
                    <a:pt x="4603496" y="619125"/>
                  </a:moveTo>
                  <a:lnTo>
                    <a:pt x="4574921" y="619125"/>
                  </a:lnTo>
                  <a:lnTo>
                    <a:pt x="4574921" y="628650"/>
                  </a:lnTo>
                  <a:lnTo>
                    <a:pt x="4603496" y="628650"/>
                  </a:lnTo>
                  <a:lnTo>
                    <a:pt x="4603496" y="619125"/>
                  </a:lnTo>
                  <a:close/>
                </a:path>
                <a:path w="4972050" h="628650">
                  <a:moveTo>
                    <a:pt x="4630864" y="0"/>
                  </a:moveTo>
                  <a:lnTo>
                    <a:pt x="4602289" y="0"/>
                  </a:lnTo>
                  <a:lnTo>
                    <a:pt x="4602289" y="9525"/>
                  </a:lnTo>
                  <a:lnTo>
                    <a:pt x="4630864" y="9525"/>
                  </a:lnTo>
                  <a:lnTo>
                    <a:pt x="4630864" y="0"/>
                  </a:lnTo>
                  <a:close/>
                </a:path>
                <a:path w="4972050" h="628650">
                  <a:moveTo>
                    <a:pt x="4651032" y="619125"/>
                  </a:moveTo>
                  <a:lnTo>
                    <a:pt x="4622457" y="619125"/>
                  </a:lnTo>
                  <a:lnTo>
                    <a:pt x="4622457" y="628650"/>
                  </a:lnTo>
                  <a:lnTo>
                    <a:pt x="4651032" y="628650"/>
                  </a:lnTo>
                  <a:lnTo>
                    <a:pt x="4651032" y="619125"/>
                  </a:lnTo>
                  <a:close/>
                </a:path>
                <a:path w="4972050" h="628650">
                  <a:moveTo>
                    <a:pt x="4678413" y="0"/>
                  </a:moveTo>
                  <a:lnTo>
                    <a:pt x="4649838" y="0"/>
                  </a:lnTo>
                  <a:lnTo>
                    <a:pt x="4649838" y="9525"/>
                  </a:lnTo>
                  <a:lnTo>
                    <a:pt x="4678413" y="9525"/>
                  </a:lnTo>
                  <a:lnTo>
                    <a:pt x="4678413" y="0"/>
                  </a:lnTo>
                  <a:close/>
                </a:path>
                <a:path w="4972050" h="628650">
                  <a:moveTo>
                    <a:pt x="4698581" y="619125"/>
                  </a:moveTo>
                  <a:lnTo>
                    <a:pt x="4670006" y="619125"/>
                  </a:lnTo>
                  <a:lnTo>
                    <a:pt x="4670006" y="628650"/>
                  </a:lnTo>
                  <a:lnTo>
                    <a:pt x="4698581" y="628650"/>
                  </a:lnTo>
                  <a:lnTo>
                    <a:pt x="4698581" y="619125"/>
                  </a:lnTo>
                  <a:close/>
                </a:path>
                <a:path w="4972050" h="628650">
                  <a:moveTo>
                    <a:pt x="4725949" y="0"/>
                  </a:moveTo>
                  <a:lnTo>
                    <a:pt x="4697374" y="0"/>
                  </a:lnTo>
                  <a:lnTo>
                    <a:pt x="4697374" y="9525"/>
                  </a:lnTo>
                  <a:lnTo>
                    <a:pt x="4725949" y="9525"/>
                  </a:lnTo>
                  <a:lnTo>
                    <a:pt x="4725949" y="0"/>
                  </a:lnTo>
                  <a:close/>
                </a:path>
                <a:path w="4972050" h="628650">
                  <a:moveTo>
                    <a:pt x="4746117" y="619125"/>
                  </a:moveTo>
                  <a:lnTo>
                    <a:pt x="4717542" y="619125"/>
                  </a:lnTo>
                  <a:lnTo>
                    <a:pt x="4717542" y="628650"/>
                  </a:lnTo>
                  <a:lnTo>
                    <a:pt x="4746117" y="628650"/>
                  </a:lnTo>
                  <a:lnTo>
                    <a:pt x="4746117" y="619125"/>
                  </a:lnTo>
                  <a:close/>
                </a:path>
                <a:path w="4972050" h="628650">
                  <a:moveTo>
                    <a:pt x="4773498" y="0"/>
                  </a:moveTo>
                  <a:lnTo>
                    <a:pt x="4744923" y="0"/>
                  </a:lnTo>
                  <a:lnTo>
                    <a:pt x="4744923" y="9525"/>
                  </a:lnTo>
                  <a:lnTo>
                    <a:pt x="4773498" y="9525"/>
                  </a:lnTo>
                  <a:lnTo>
                    <a:pt x="4773498" y="0"/>
                  </a:lnTo>
                  <a:close/>
                </a:path>
                <a:path w="4972050" h="628650">
                  <a:moveTo>
                    <a:pt x="4793666" y="619125"/>
                  </a:moveTo>
                  <a:lnTo>
                    <a:pt x="4765091" y="619125"/>
                  </a:lnTo>
                  <a:lnTo>
                    <a:pt x="4765091" y="628650"/>
                  </a:lnTo>
                  <a:lnTo>
                    <a:pt x="4793666" y="628650"/>
                  </a:lnTo>
                  <a:lnTo>
                    <a:pt x="4793666" y="619125"/>
                  </a:lnTo>
                  <a:close/>
                </a:path>
                <a:path w="4972050" h="628650">
                  <a:moveTo>
                    <a:pt x="4821034" y="0"/>
                  </a:moveTo>
                  <a:lnTo>
                    <a:pt x="4792459" y="0"/>
                  </a:lnTo>
                  <a:lnTo>
                    <a:pt x="4792459" y="9525"/>
                  </a:lnTo>
                  <a:lnTo>
                    <a:pt x="4821034" y="9525"/>
                  </a:lnTo>
                  <a:lnTo>
                    <a:pt x="4821034" y="0"/>
                  </a:lnTo>
                  <a:close/>
                </a:path>
                <a:path w="4972050" h="628650">
                  <a:moveTo>
                    <a:pt x="4841214" y="619125"/>
                  </a:moveTo>
                  <a:lnTo>
                    <a:pt x="4812639" y="619125"/>
                  </a:lnTo>
                  <a:lnTo>
                    <a:pt x="4812639" y="628650"/>
                  </a:lnTo>
                  <a:lnTo>
                    <a:pt x="4841214" y="628650"/>
                  </a:lnTo>
                  <a:lnTo>
                    <a:pt x="4841214" y="619125"/>
                  </a:lnTo>
                  <a:close/>
                </a:path>
                <a:path w="4972050" h="628650">
                  <a:moveTo>
                    <a:pt x="4868583" y="0"/>
                  </a:moveTo>
                  <a:lnTo>
                    <a:pt x="4840008" y="0"/>
                  </a:lnTo>
                  <a:lnTo>
                    <a:pt x="4840008" y="9525"/>
                  </a:lnTo>
                  <a:lnTo>
                    <a:pt x="4868583" y="9525"/>
                  </a:lnTo>
                  <a:lnTo>
                    <a:pt x="4868583" y="0"/>
                  </a:lnTo>
                  <a:close/>
                </a:path>
                <a:path w="4972050" h="628650">
                  <a:moveTo>
                    <a:pt x="4888750" y="619125"/>
                  </a:moveTo>
                  <a:lnTo>
                    <a:pt x="4860175" y="619125"/>
                  </a:lnTo>
                  <a:lnTo>
                    <a:pt x="4860175" y="628650"/>
                  </a:lnTo>
                  <a:lnTo>
                    <a:pt x="4888750" y="628650"/>
                  </a:lnTo>
                  <a:lnTo>
                    <a:pt x="4888750" y="619125"/>
                  </a:lnTo>
                  <a:close/>
                </a:path>
                <a:path w="4972050" h="628650">
                  <a:moveTo>
                    <a:pt x="4916132" y="0"/>
                  </a:moveTo>
                  <a:lnTo>
                    <a:pt x="4887557" y="0"/>
                  </a:lnTo>
                  <a:lnTo>
                    <a:pt x="4887557" y="9525"/>
                  </a:lnTo>
                  <a:lnTo>
                    <a:pt x="4916132" y="9525"/>
                  </a:lnTo>
                  <a:lnTo>
                    <a:pt x="4916132" y="0"/>
                  </a:lnTo>
                  <a:close/>
                </a:path>
                <a:path w="4972050" h="628650">
                  <a:moveTo>
                    <a:pt x="4936134" y="628459"/>
                  </a:moveTo>
                  <a:lnTo>
                    <a:pt x="4935601" y="619125"/>
                  </a:lnTo>
                  <a:lnTo>
                    <a:pt x="4907724" y="619125"/>
                  </a:lnTo>
                  <a:lnTo>
                    <a:pt x="4907724" y="628650"/>
                  </a:lnTo>
                  <a:lnTo>
                    <a:pt x="4933950" y="628650"/>
                  </a:lnTo>
                  <a:lnTo>
                    <a:pt x="4936134" y="628459"/>
                  </a:lnTo>
                  <a:close/>
                </a:path>
                <a:path w="4972050" h="628650">
                  <a:moveTo>
                    <a:pt x="4961280" y="11633"/>
                  </a:moveTo>
                  <a:lnTo>
                    <a:pt x="4935017" y="101"/>
                  </a:lnTo>
                  <a:lnTo>
                    <a:pt x="4934940" y="2794"/>
                  </a:lnTo>
                  <a:lnTo>
                    <a:pt x="4934839" y="6286"/>
                  </a:lnTo>
                  <a:lnTo>
                    <a:pt x="4934750" y="9525"/>
                  </a:lnTo>
                  <a:lnTo>
                    <a:pt x="4941849" y="9525"/>
                  </a:lnTo>
                  <a:lnTo>
                    <a:pt x="4948580" y="12319"/>
                  </a:lnTo>
                  <a:lnTo>
                    <a:pt x="4954155" y="17907"/>
                  </a:lnTo>
                  <a:lnTo>
                    <a:pt x="4954486" y="18224"/>
                  </a:lnTo>
                  <a:lnTo>
                    <a:pt x="4961280" y="11633"/>
                  </a:lnTo>
                  <a:close/>
                </a:path>
                <a:path w="4972050" h="628650">
                  <a:moveTo>
                    <a:pt x="4971224" y="598614"/>
                  </a:moveTo>
                  <a:lnTo>
                    <a:pt x="4962525" y="596734"/>
                  </a:lnTo>
                  <a:lnTo>
                    <a:pt x="4962461" y="598614"/>
                  </a:lnTo>
                  <a:lnTo>
                    <a:pt x="4959743" y="605180"/>
                  </a:lnTo>
                  <a:lnTo>
                    <a:pt x="4954155" y="610755"/>
                  </a:lnTo>
                  <a:lnTo>
                    <a:pt x="4949596" y="615327"/>
                  </a:lnTo>
                  <a:lnTo>
                    <a:pt x="4954295" y="622769"/>
                  </a:lnTo>
                  <a:lnTo>
                    <a:pt x="4955032" y="622376"/>
                  </a:lnTo>
                  <a:lnTo>
                    <a:pt x="4960899" y="617499"/>
                  </a:lnTo>
                  <a:lnTo>
                    <a:pt x="4965776" y="611632"/>
                  </a:lnTo>
                  <a:lnTo>
                    <a:pt x="4969268" y="605180"/>
                  </a:lnTo>
                  <a:lnTo>
                    <a:pt x="4971224" y="598614"/>
                  </a:lnTo>
                  <a:close/>
                </a:path>
                <a:path w="4972050" h="628650">
                  <a:moveTo>
                    <a:pt x="4972050" y="551446"/>
                  </a:moveTo>
                  <a:lnTo>
                    <a:pt x="4962525" y="551446"/>
                  </a:lnTo>
                  <a:lnTo>
                    <a:pt x="4962525" y="580021"/>
                  </a:lnTo>
                  <a:lnTo>
                    <a:pt x="4972050" y="580021"/>
                  </a:lnTo>
                  <a:lnTo>
                    <a:pt x="4972050" y="551446"/>
                  </a:lnTo>
                  <a:close/>
                </a:path>
                <a:path w="4972050" h="628650">
                  <a:moveTo>
                    <a:pt x="4972050" y="503910"/>
                  </a:moveTo>
                  <a:lnTo>
                    <a:pt x="4962525" y="503910"/>
                  </a:lnTo>
                  <a:lnTo>
                    <a:pt x="4962525" y="532485"/>
                  </a:lnTo>
                  <a:lnTo>
                    <a:pt x="4972050" y="532485"/>
                  </a:lnTo>
                  <a:lnTo>
                    <a:pt x="4972050" y="503910"/>
                  </a:lnTo>
                  <a:close/>
                </a:path>
                <a:path w="4972050" h="628650">
                  <a:moveTo>
                    <a:pt x="4972050" y="456361"/>
                  </a:moveTo>
                  <a:lnTo>
                    <a:pt x="4962525" y="456361"/>
                  </a:lnTo>
                  <a:lnTo>
                    <a:pt x="4962525" y="484936"/>
                  </a:lnTo>
                  <a:lnTo>
                    <a:pt x="4972050" y="484936"/>
                  </a:lnTo>
                  <a:lnTo>
                    <a:pt x="4972050" y="456361"/>
                  </a:lnTo>
                  <a:close/>
                </a:path>
                <a:path w="4972050" h="628650">
                  <a:moveTo>
                    <a:pt x="4972050" y="408813"/>
                  </a:moveTo>
                  <a:lnTo>
                    <a:pt x="4962525" y="408813"/>
                  </a:lnTo>
                  <a:lnTo>
                    <a:pt x="4962525" y="437388"/>
                  </a:lnTo>
                  <a:lnTo>
                    <a:pt x="4972050" y="437388"/>
                  </a:lnTo>
                  <a:lnTo>
                    <a:pt x="4972050" y="408813"/>
                  </a:lnTo>
                  <a:close/>
                </a:path>
                <a:path w="4972050" h="628650">
                  <a:moveTo>
                    <a:pt x="4972050" y="361276"/>
                  </a:moveTo>
                  <a:lnTo>
                    <a:pt x="4962525" y="361276"/>
                  </a:lnTo>
                  <a:lnTo>
                    <a:pt x="4962525" y="389851"/>
                  </a:lnTo>
                  <a:lnTo>
                    <a:pt x="4972050" y="389851"/>
                  </a:lnTo>
                  <a:lnTo>
                    <a:pt x="4972050" y="361276"/>
                  </a:lnTo>
                  <a:close/>
                </a:path>
                <a:path w="4972050" h="628650">
                  <a:moveTo>
                    <a:pt x="4972050" y="313728"/>
                  </a:moveTo>
                  <a:lnTo>
                    <a:pt x="4962525" y="313728"/>
                  </a:lnTo>
                  <a:lnTo>
                    <a:pt x="4962525" y="342303"/>
                  </a:lnTo>
                  <a:lnTo>
                    <a:pt x="4972050" y="342303"/>
                  </a:lnTo>
                  <a:lnTo>
                    <a:pt x="4972050" y="313728"/>
                  </a:lnTo>
                  <a:close/>
                </a:path>
                <a:path w="4972050" h="628650">
                  <a:moveTo>
                    <a:pt x="4972050" y="266192"/>
                  </a:moveTo>
                  <a:lnTo>
                    <a:pt x="4962525" y="266192"/>
                  </a:lnTo>
                  <a:lnTo>
                    <a:pt x="4962525" y="294767"/>
                  </a:lnTo>
                  <a:lnTo>
                    <a:pt x="4972050" y="294767"/>
                  </a:lnTo>
                  <a:lnTo>
                    <a:pt x="4972050" y="266192"/>
                  </a:lnTo>
                  <a:close/>
                </a:path>
                <a:path w="4972050" h="628650">
                  <a:moveTo>
                    <a:pt x="4972050" y="218643"/>
                  </a:moveTo>
                  <a:lnTo>
                    <a:pt x="4962525" y="218643"/>
                  </a:lnTo>
                  <a:lnTo>
                    <a:pt x="4962525" y="247218"/>
                  </a:lnTo>
                  <a:lnTo>
                    <a:pt x="4972050" y="247218"/>
                  </a:lnTo>
                  <a:lnTo>
                    <a:pt x="4972050" y="218643"/>
                  </a:lnTo>
                  <a:close/>
                </a:path>
                <a:path w="4972050" h="628650">
                  <a:moveTo>
                    <a:pt x="4972050" y="171094"/>
                  </a:moveTo>
                  <a:lnTo>
                    <a:pt x="4962525" y="171094"/>
                  </a:lnTo>
                  <a:lnTo>
                    <a:pt x="4962525" y="199669"/>
                  </a:lnTo>
                  <a:lnTo>
                    <a:pt x="4972050" y="199669"/>
                  </a:lnTo>
                  <a:lnTo>
                    <a:pt x="4972050" y="171094"/>
                  </a:lnTo>
                  <a:close/>
                </a:path>
                <a:path w="4972050" h="628650">
                  <a:moveTo>
                    <a:pt x="4972050" y="123558"/>
                  </a:moveTo>
                  <a:lnTo>
                    <a:pt x="4962525" y="123558"/>
                  </a:lnTo>
                  <a:lnTo>
                    <a:pt x="4962525" y="152133"/>
                  </a:lnTo>
                  <a:lnTo>
                    <a:pt x="4972050" y="152133"/>
                  </a:lnTo>
                  <a:lnTo>
                    <a:pt x="4972050" y="123558"/>
                  </a:lnTo>
                  <a:close/>
                </a:path>
                <a:path w="4972050" h="628650">
                  <a:moveTo>
                    <a:pt x="4972050" y="76009"/>
                  </a:moveTo>
                  <a:lnTo>
                    <a:pt x="4962525" y="76009"/>
                  </a:lnTo>
                  <a:lnTo>
                    <a:pt x="4962525" y="104584"/>
                  </a:lnTo>
                  <a:lnTo>
                    <a:pt x="4972050" y="104584"/>
                  </a:lnTo>
                  <a:lnTo>
                    <a:pt x="4972050" y="76009"/>
                  </a:lnTo>
                  <a:close/>
                </a:path>
                <a:path w="4972050" h="628650">
                  <a:moveTo>
                    <a:pt x="4972050" y="38112"/>
                  </a:moveTo>
                  <a:lnTo>
                    <a:pt x="4971364" y="30505"/>
                  </a:lnTo>
                  <a:lnTo>
                    <a:pt x="4970881" y="28905"/>
                  </a:lnTo>
                  <a:lnTo>
                    <a:pt x="4962525" y="30988"/>
                  </a:lnTo>
                  <a:lnTo>
                    <a:pt x="4962525" y="57048"/>
                  </a:lnTo>
                  <a:lnTo>
                    <a:pt x="4972050" y="57048"/>
                  </a:lnTo>
                  <a:lnTo>
                    <a:pt x="4972050" y="38112"/>
                  </a:lnTo>
                  <a:close/>
                </a:path>
              </a:pathLst>
            </a:custGeom>
            <a:solidFill>
              <a:srgbClr val="CBD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34124" y="4086224"/>
              <a:ext cx="4972050" cy="628650"/>
            </a:xfrm>
            <a:custGeom>
              <a:avLst/>
              <a:gdLst/>
              <a:ahLst/>
              <a:cxnLst/>
              <a:rect l="l" t="t" r="r" b="b"/>
              <a:pathLst>
                <a:path w="4972050" h="628650">
                  <a:moveTo>
                    <a:pt x="4933949" y="628649"/>
                  </a:moveTo>
                  <a:lnTo>
                    <a:pt x="38099" y="628649"/>
                  </a:lnTo>
                  <a:lnTo>
                    <a:pt x="30497" y="627952"/>
                  </a:lnTo>
                  <a:lnTo>
                    <a:pt x="697" y="598151"/>
                  </a:lnTo>
                  <a:lnTo>
                    <a:pt x="0" y="5905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933949" y="0"/>
                  </a:lnTo>
                  <a:lnTo>
                    <a:pt x="4969258" y="23474"/>
                  </a:lnTo>
                  <a:lnTo>
                    <a:pt x="4972049" y="38099"/>
                  </a:lnTo>
                  <a:lnTo>
                    <a:pt x="4972049" y="590549"/>
                  </a:lnTo>
                  <a:lnTo>
                    <a:pt x="4948574" y="625859"/>
                  </a:lnTo>
                  <a:lnTo>
                    <a:pt x="4933949" y="628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34112" y="4086224"/>
              <a:ext cx="4972050" cy="628650"/>
            </a:xfrm>
            <a:custGeom>
              <a:avLst/>
              <a:gdLst/>
              <a:ahLst/>
              <a:cxnLst/>
              <a:rect l="l" t="t" r="r" b="b"/>
              <a:pathLst>
                <a:path w="4972050" h="628650">
                  <a:moveTo>
                    <a:pt x="9525" y="526415"/>
                  </a:moveTo>
                  <a:lnTo>
                    <a:pt x="0" y="526415"/>
                  </a:lnTo>
                  <a:lnTo>
                    <a:pt x="0" y="554990"/>
                  </a:lnTo>
                  <a:lnTo>
                    <a:pt x="9525" y="554990"/>
                  </a:lnTo>
                  <a:lnTo>
                    <a:pt x="9525" y="526415"/>
                  </a:lnTo>
                  <a:close/>
                </a:path>
                <a:path w="4972050" h="628650">
                  <a:moveTo>
                    <a:pt x="9525" y="478866"/>
                  </a:moveTo>
                  <a:lnTo>
                    <a:pt x="0" y="478866"/>
                  </a:lnTo>
                  <a:lnTo>
                    <a:pt x="0" y="507441"/>
                  </a:lnTo>
                  <a:lnTo>
                    <a:pt x="9525" y="507441"/>
                  </a:lnTo>
                  <a:lnTo>
                    <a:pt x="9525" y="478866"/>
                  </a:lnTo>
                  <a:close/>
                </a:path>
                <a:path w="4972050" h="628650">
                  <a:moveTo>
                    <a:pt x="9525" y="431330"/>
                  </a:moveTo>
                  <a:lnTo>
                    <a:pt x="0" y="431330"/>
                  </a:lnTo>
                  <a:lnTo>
                    <a:pt x="0" y="459905"/>
                  </a:lnTo>
                  <a:lnTo>
                    <a:pt x="9525" y="459905"/>
                  </a:lnTo>
                  <a:lnTo>
                    <a:pt x="9525" y="431330"/>
                  </a:lnTo>
                  <a:close/>
                </a:path>
                <a:path w="4972050" h="628650">
                  <a:moveTo>
                    <a:pt x="9525" y="383781"/>
                  </a:moveTo>
                  <a:lnTo>
                    <a:pt x="0" y="383781"/>
                  </a:lnTo>
                  <a:lnTo>
                    <a:pt x="0" y="412356"/>
                  </a:lnTo>
                  <a:lnTo>
                    <a:pt x="9525" y="412356"/>
                  </a:lnTo>
                  <a:lnTo>
                    <a:pt x="9525" y="383781"/>
                  </a:lnTo>
                  <a:close/>
                </a:path>
                <a:path w="4972050" h="628650">
                  <a:moveTo>
                    <a:pt x="9525" y="336245"/>
                  </a:moveTo>
                  <a:lnTo>
                    <a:pt x="0" y="336245"/>
                  </a:lnTo>
                  <a:lnTo>
                    <a:pt x="0" y="364820"/>
                  </a:lnTo>
                  <a:lnTo>
                    <a:pt x="9525" y="364820"/>
                  </a:lnTo>
                  <a:lnTo>
                    <a:pt x="9525" y="336245"/>
                  </a:lnTo>
                  <a:close/>
                </a:path>
                <a:path w="4972050" h="628650">
                  <a:moveTo>
                    <a:pt x="9525" y="288696"/>
                  </a:moveTo>
                  <a:lnTo>
                    <a:pt x="0" y="288696"/>
                  </a:lnTo>
                  <a:lnTo>
                    <a:pt x="0" y="317271"/>
                  </a:lnTo>
                  <a:lnTo>
                    <a:pt x="9525" y="317271"/>
                  </a:lnTo>
                  <a:lnTo>
                    <a:pt x="9525" y="288696"/>
                  </a:lnTo>
                  <a:close/>
                </a:path>
                <a:path w="4972050" h="628650">
                  <a:moveTo>
                    <a:pt x="9525" y="241160"/>
                  </a:moveTo>
                  <a:lnTo>
                    <a:pt x="0" y="241160"/>
                  </a:lnTo>
                  <a:lnTo>
                    <a:pt x="0" y="269735"/>
                  </a:lnTo>
                  <a:lnTo>
                    <a:pt x="9525" y="269735"/>
                  </a:lnTo>
                  <a:lnTo>
                    <a:pt x="9525" y="241160"/>
                  </a:lnTo>
                  <a:close/>
                </a:path>
                <a:path w="4972050" h="628650">
                  <a:moveTo>
                    <a:pt x="9525" y="193611"/>
                  </a:moveTo>
                  <a:lnTo>
                    <a:pt x="0" y="193611"/>
                  </a:lnTo>
                  <a:lnTo>
                    <a:pt x="0" y="222186"/>
                  </a:lnTo>
                  <a:lnTo>
                    <a:pt x="9525" y="222186"/>
                  </a:lnTo>
                  <a:lnTo>
                    <a:pt x="9525" y="193611"/>
                  </a:lnTo>
                  <a:close/>
                </a:path>
                <a:path w="4972050" h="628650">
                  <a:moveTo>
                    <a:pt x="9525" y="146062"/>
                  </a:moveTo>
                  <a:lnTo>
                    <a:pt x="0" y="146062"/>
                  </a:lnTo>
                  <a:lnTo>
                    <a:pt x="0" y="174637"/>
                  </a:lnTo>
                  <a:lnTo>
                    <a:pt x="9525" y="174637"/>
                  </a:lnTo>
                  <a:lnTo>
                    <a:pt x="9525" y="146062"/>
                  </a:lnTo>
                  <a:close/>
                </a:path>
                <a:path w="4972050" h="628650">
                  <a:moveTo>
                    <a:pt x="9525" y="98526"/>
                  </a:moveTo>
                  <a:lnTo>
                    <a:pt x="0" y="98526"/>
                  </a:lnTo>
                  <a:lnTo>
                    <a:pt x="0" y="127101"/>
                  </a:lnTo>
                  <a:lnTo>
                    <a:pt x="9525" y="127101"/>
                  </a:lnTo>
                  <a:lnTo>
                    <a:pt x="9525" y="98526"/>
                  </a:lnTo>
                  <a:close/>
                </a:path>
                <a:path w="4972050" h="628650">
                  <a:moveTo>
                    <a:pt x="9525" y="50977"/>
                  </a:moveTo>
                  <a:lnTo>
                    <a:pt x="0" y="50977"/>
                  </a:lnTo>
                  <a:lnTo>
                    <a:pt x="0" y="79552"/>
                  </a:lnTo>
                  <a:lnTo>
                    <a:pt x="9525" y="79552"/>
                  </a:lnTo>
                  <a:lnTo>
                    <a:pt x="9525" y="50977"/>
                  </a:lnTo>
                  <a:close/>
                </a:path>
                <a:path w="4972050" h="628650">
                  <a:moveTo>
                    <a:pt x="9956" y="599465"/>
                  </a:moveTo>
                  <a:lnTo>
                    <a:pt x="9525" y="598449"/>
                  </a:lnTo>
                  <a:lnTo>
                    <a:pt x="9525" y="573963"/>
                  </a:lnTo>
                  <a:lnTo>
                    <a:pt x="0" y="573963"/>
                  </a:lnTo>
                  <a:lnTo>
                    <a:pt x="0" y="590550"/>
                  </a:lnTo>
                  <a:lnTo>
                    <a:pt x="698" y="598157"/>
                  </a:lnTo>
                  <a:lnTo>
                    <a:pt x="787" y="598449"/>
                  </a:lnTo>
                  <a:lnTo>
                    <a:pt x="1854" y="602030"/>
                  </a:lnTo>
                  <a:lnTo>
                    <a:pt x="9956" y="599465"/>
                  </a:lnTo>
                  <a:close/>
                </a:path>
                <a:path w="4972050" h="628650">
                  <a:moveTo>
                    <a:pt x="21082" y="14719"/>
                  </a:moveTo>
                  <a:lnTo>
                    <a:pt x="15735" y="7366"/>
                  </a:lnTo>
                  <a:lnTo>
                    <a:pt x="11163" y="11163"/>
                  </a:lnTo>
                  <a:lnTo>
                    <a:pt x="6286" y="17030"/>
                  </a:lnTo>
                  <a:lnTo>
                    <a:pt x="2794" y="23482"/>
                  </a:lnTo>
                  <a:lnTo>
                    <a:pt x="698" y="30505"/>
                  </a:lnTo>
                  <a:lnTo>
                    <a:pt x="533" y="32346"/>
                  </a:lnTo>
                  <a:lnTo>
                    <a:pt x="9525" y="33718"/>
                  </a:lnTo>
                  <a:lnTo>
                    <a:pt x="9525" y="30213"/>
                  </a:lnTo>
                  <a:lnTo>
                    <a:pt x="12319" y="23482"/>
                  </a:lnTo>
                  <a:lnTo>
                    <a:pt x="17894" y="17907"/>
                  </a:lnTo>
                  <a:lnTo>
                    <a:pt x="21082" y="14719"/>
                  </a:lnTo>
                  <a:close/>
                </a:path>
                <a:path w="4972050" h="628650">
                  <a:moveTo>
                    <a:pt x="39306" y="619125"/>
                  </a:moveTo>
                  <a:lnTo>
                    <a:pt x="30213" y="619125"/>
                  </a:lnTo>
                  <a:lnTo>
                    <a:pt x="23482" y="616343"/>
                  </a:lnTo>
                  <a:lnTo>
                    <a:pt x="18923" y="611784"/>
                  </a:lnTo>
                  <a:lnTo>
                    <a:pt x="12649" y="618731"/>
                  </a:lnTo>
                  <a:lnTo>
                    <a:pt x="17030" y="622376"/>
                  </a:lnTo>
                  <a:lnTo>
                    <a:pt x="23482" y="625868"/>
                  </a:lnTo>
                  <a:lnTo>
                    <a:pt x="30505" y="627964"/>
                  </a:lnTo>
                  <a:lnTo>
                    <a:pt x="38100" y="628650"/>
                  </a:lnTo>
                  <a:lnTo>
                    <a:pt x="39306" y="628650"/>
                  </a:lnTo>
                  <a:lnTo>
                    <a:pt x="39306" y="619125"/>
                  </a:lnTo>
                  <a:close/>
                </a:path>
                <a:path w="4972050" h="628650">
                  <a:moveTo>
                    <a:pt x="66675" y="0"/>
                  </a:moveTo>
                  <a:lnTo>
                    <a:pt x="38100" y="0"/>
                  </a:lnTo>
                  <a:lnTo>
                    <a:pt x="33705" y="406"/>
                  </a:lnTo>
                  <a:lnTo>
                    <a:pt x="34772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972050" h="628650">
                  <a:moveTo>
                    <a:pt x="86855" y="619125"/>
                  </a:moveTo>
                  <a:lnTo>
                    <a:pt x="58280" y="619125"/>
                  </a:lnTo>
                  <a:lnTo>
                    <a:pt x="58280" y="628650"/>
                  </a:lnTo>
                  <a:lnTo>
                    <a:pt x="86855" y="628650"/>
                  </a:lnTo>
                  <a:lnTo>
                    <a:pt x="86855" y="619125"/>
                  </a:lnTo>
                  <a:close/>
                </a:path>
                <a:path w="4972050" h="628650">
                  <a:moveTo>
                    <a:pt x="114223" y="0"/>
                  </a:moveTo>
                  <a:lnTo>
                    <a:pt x="85648" y="0"/>
                  </a:lnTo>
                  <a:lnTo>
                    <a:pt x="85648" y="9525"/>
                  </a:lnTo>
                  <a:lnTo>
                    <a:pt x="114223" y="9525"/>
                  </a:lnTo>
                  <a:lnTo>
                    <a:pt x="114223" y="0"/>
                  </a:lnTo>
                  <a:close/>
                </a:path>
                <a:path w="4972050" h="628650">
                  <a:moveTo>
                    <a:pt x="134391" y="619125"/>
                  </a:moveTo>
                  <a:lnTo>
                    <a:pt x="105816" y="619125"/>
                  </a:lnTo>
                  <a:lnTo>
                    <a:pt x="105816" y="628650"/>
                  </a:lnTo>
                  <a:lnTo>
                    <a:pt x="134391" y="628650"/>
                  </a:lnTo>
                  <a:lnTo>
                    <a:pt x="134391" y="619125"/>
                  </a:lnTo>
                  <a:close/>
                </a:path>
                <a:path w="4972050" h="628650">
                  <a:moveTo>
                    <a:pt x="161772" y="0"/>
                  </a:moveTo>
                  <a:lnTo>
                    <a:pt x="133197" y="0"/>
                  </a:lnTo>
                  <a:lnTo>
                    <a:pt x="133197" y="9525"/>
                  </a:lnTo>
                  <a:lnTo>
                    <a:pt x="161772" y="9525"/>
                  </a:lnTo>
                  <a:lnTo>
                    <a:pt x="161772" y="0"/>
                  </a:lnTo>
                  <a:close/>
                </a:path>
                <a:path w="4972050" h="628650">
                  <a:moveTo>
                    <a:pt x="181940" y="619125"/>
                  </a:moveTo>
                  <a:lnTo>
                    <a:pt x="153365" y="619125"/>
                  </a:lnTo>
                  <a:lnTo>
                    <a:pt x="153365" y="628650"/>
                  </a:lnTo>
                  <a:lnTo>
                    <a:pt x="181940" y="628650"/>
                  </a:lnTo>
                  <a:lnTo>
                    <a:pt x="181940" y="619125"/>
                  </a:lnTo>
                  <a:close/>
                </a:path>
                <a:path w="4972050" h="628650">
                  <a:moveTo>
                    <a:pt x="209308" y="0"/>
                  </a:moveTo>
                  <a:lnTo>
                    <a:pt x="180733" y="0"/>
                  </a:lnTo>
                  <a:lnTo>
                    <a:pt x="180733" y="9525"/>
                  </a:lnTo>
                  <a:lnTo>
                    <a:pt x="209308" y="9525"/>
                  </a:lnTo>
                  <a:lnTo>
                    <a:pt x="209308" y="0"/>
                  </a:lnTo>
                  <a:close/>
                </a:path>
                <a:path w="4972050" h="628650">
                  <a:moveTo>
                    <a:pt x="229476" y="619125"/>
                  </a:moveTo>
                  <a:lnTo>
                    <a:pt x="200901" y="619125"/>
                  </a:lnTo>
                  <a:lnTo>
                    <a:pt x="200901" y="628650"/>
                  </a:lnTo>
                  <a:lnTo>
                    <a:pt x="229476" y="628650"/>
                  </a:lnTo>
                  <a:lnTo>
                    <a:pt x="229476" y="619125"/>
                  </a:lnTo>
                  <a:close/>
                </a:path>
                <a:path w="4972050" h="628650">
                  <a:moveTo>
                    <a:pt x="256857" y="0"/>
                  </a:moveTo>
                  <a:lnTo>
                    <a:pt x="228282" y="0"/>
                  </a:lnTo>
                  <a:lnTo>
                    <a:pt x="228282" y="9525"/>
                  </a:lnTo>
                  <a:lnTo>
                    <a:pt x="256857" y="9525"/>
                  </a:lnTo>
                  <a:lnTo>
                    <a:pt x="256857" y="0"/>
                  </a:lnTo>
                  <a:close/>
                </a:path>
                <a:path w="4972050" h="628650">
                  <a:moveTo>
                    <a:pt x="277025" y="619125"/>
                  </a:moveTo>
                  <a:lnTo>
                    <a:pt x="248450" y="619125"/>
                  </a:lnTo>
                  <a:lnTo>
                    <a:pt x="248450" y="628650"/>
                  </a:lnTo>
                  <a:lnTo>
                    <a:pt x="277025" y="628650"/>
                  </a:lnTo>
                  <a:lnTo>
                    <a:pt x="277025" y="619125"/>
                  </a:lnTo>
                  <a:close/>
                </a:path>
                <a:path w="4972050" h="628650">
                  <a:moveTo>
                    <a:pt x="304393" y="0"/>
                  </a:moveTo>
                  <a:lnTo>
                    <a:pt x="275818" y="0"/>
                  </a:lnTo>
                  <a:lnTo>
                    <a:pt x="275818" y="9525"/>
                  </a:lnTo>
                  <a:lnTo>
                    <a:pt x="304393" y="9525"/>
                  </a:lnTo>
                  <a:lnTo>
                    <a:pt x="304393" y="0"/>
                  </a:lnTo>
                  <a:close/>
                </a:path>
                <a:path w="4972050" h="628650">
                  <a:moveTo>
                    <a:pt x="324573" y="619125"/>
                  </a:moveTo>
                  <a:lnTo>
                    <a:pt x="295998" y="619125"/>
                  </a:lnTo>
                  <a:lnTo>
                    <a:pt x="295998" y="628650"/>
                  </a:lnTo>
                  <a:lnTo>
                    <a:pt x="324573" y="628650"/>
                  </a:lnTo>
                  <a:lnTo>
                    <a:pt x="324573" y="619125"/>
                  </a:lnTo>
                  <a:close/>
                </a:path>
                <a:path w="4972050" h="628650">
                  <a:moveTo>
                    <a:pt x="351942" y="0"/>
                  </a:moveTo>
                  <a:lnTo>
                    <a:pt x="323367" y="0"/>
                  </a:lnTo>
                  <a:lnTo>
                    <a:pt x="323367" y="9525"/>
                  </a:lnTo>
                  <a:lnTo>
                    <a:pt x="351942" y="9525"/>
                  </a:lnTo>
                  <a:lnTo>
                    <a:pt x="351942" y="0"/>
                  </a:lnTo>
                  <a:close/>
                </a:path>
                <a:path w="4972050" h="628650">
                  <a:moveTo>
                    <a:pt x="372110" y="619125"/>
                  </a:moveTo>
                  <a:lnTo>
                    <a:pt x="343535" y="619125"/>
                  </a:lnTo>
                  <a:lnTo>
                    <a:pt x="343535" y="628650"/>
                  </a:lnTo>
                  <a:lnTo>
                    <a:pt x="372110" y="628650"/>
                  </a:lnTo>
                  <a:lnTo>
                    <a:pt x="372110" y="619125"/>
                  </a:lnTo>
                  <a:close/>
                </a:path>
                <a:path w="4972050" h="628650">
                  <a:moveTo>
                    <a:pt x="399491" y="0"/>
                  </a:moveTo>
                  <a:lnTo>
                    <a:pt x="370916" y="0"/>
                  </a:lnTo>
                  <a:lnTo>
                    <a:pt x="370916" y="9525"/>
                  </a:lnTo>
                  <a:lnTo>
                    <a:pt x="399491" y="9525"/>
                  </a:lnTo>
                  <a:lnTo>
                    <a:pt x="399491" y="0"/>
                  </a:lnTo>
                  <a:close/>
                </a:path>
                <a:path w="4972050" h="628650">
                  <a:moveTo>
                    <a:pt x="419658" y="619125"/>
                  </a:moveTo>
                  <a:lnTo>
                    <a:pt x="391083" y="619125"/>
                  </a:lnTo>
                  <a:lnTo>
                    <a:pt x="391083" y="628650"/>
                  </a:lnTo>
                  <a:lnTo>
                    <a:pt x="419658" y="628650"/>
                  </a:lnTo>
                  <a:lnTo>
                    <a:pt x="419658" y="619125"/>
                  </a:lnTo>
                  <a:close/>
                </a:path>
                <a:path w="4972050" h="628650">
                  <a:moveTo>
                    <a:pt x="447027" y="0"/>
                  </a:moveTo>
                  <a:lnTo>
                    <a:pt x="418452" y="0"/>
                  </a:lnTo>
                  <a:lnTo>
                    <a:pt x="418452" y="9525"/>
                  </a:lnTo>
                  <a:lnTo>
                    <a:pt x="447027" y="9525"/>
                  </a:lnTo>
                  <a:lnTo>
                    <a:pt x="447027" y="0"/>
                  </a:lnTo>
                  <a:close/>
                </a:path>
                <a:path w="4972050" h="628650">
                  <a:moveTo>
                    <a:pt x="467194" y="619125"/>
                  </a:moveTo>
                  <a:lnTo>
                    <a:pt x="438619" y="619125"/>
                  </a:lnTo>
                  <a:lnTo>
                    <a:pt x="438619" y="628650"/>
                  </a:lnTo>
                  <a:lnTo>
                    <a:pt x="467194" y="628650"/>
                  </a:lnTo>
                  <a:lnTo>
                    <a:pt x="467194" y="619125"/>
                  </a:lnTo>
                  <a:close/>
                </a:path>
                <a:path w="4972050" h="628650">
                  <a:moveTo>
                    <a:pt x="494576" y="0"/>
                  </a:moveTo>
                  <a:lnTo>
                    <a:pt x="466001" y="0"/>
                  </a:lnTo>
                  <a:lnTo>
                    <a:pt x="466001" y="9525"/>
                  </a:lnTo>
                  <a:lnTo>
                    <a:pt x="494576" y="9525"/>
                  </a:lnTo>
                  <a:lnTo>
                    <a:pt x="494576" y="0"/>
                  </a:lnTo>
                  <a:close/>
                </a:path>
                <a:path w="4972050" h="628650">
                  <a:moveTo>
                    <a:pt x="514743" y="619125"/>
                  </a:moveTo>
                  <a:lnTo>
                    <a:pt x="486168" y="619125"/>
                  </a:lnTo>
                  <a:lnTo>
                    <a:pt x="486168" y="628650"/>
                  </a:lnTo>
                  <a:lnTo>
                    <a:pt x="514743" y="628650"/>
                  </a:lnTo>
                  <a:lnTo>
                    <a:pt x="514743" y="619125"/>
                  </a:lnTo>
                  <a:close/>
                </a:path>
                <a:path w="4972050" h="628650">
                  <a:moveTo>
                    <a:pt x="542112" y="0"/>
                  </a:moveTo>
                  <a:lnTo>
                    <a:pt x="513537" y="0"/>
                  </a:lnTo>
                  <a:lnTo>
                    <a:pt x="513537" y="9525"/>
                  </a:lnTo>
                  <a:lnTo>
                    <a:pt x="542112" y="9525"/>
                  </a:lnTo>
                  <a:lnTo>
                    <a:pt x="542112" y="0"/>
                  </a:lnTo>
                  <a:close/>
                </a:path>
                <a:path w="4972050" h="628650">
                  <a:moveTo>
                    <a:pt x="562292" y="619125"/>
                  </a:moveTo>
                  <a:lnTo>
                    <a:pt x="533717" y="619125"/>
                  </a:lnTo>
                  <a:lnTo>
                    <a:pt x="533717" y="628650"/>
                  </a:lnTo>
                  <a:lnTo>
                    <a:pt x="562292" y="628650"/>
                  </a:lnTo>
                  <a:lnTo>
                    <a:pt x="562292" y="619125"/>
                  </a:lnTo>
                  <a:close/>
                </a:path>
                <a:path w="4972050" h="628650">
                  <a:moveTo>
                    <a:pt x="589661" y="0"/>
                  </a:moveTo>
                  <a:lnTo>
                    <a:pt x="561086" y="0"/>
                  </a:lnTo>
                  <a:lnTo>
                    <a:pt x="561086" y="9525"/>
                  </a:lnTo>
                  <a:lnTo>
                    <a:pt x="589661" y="9525"/>
                  </a:lnTo>
                  <a:lnTo>
                    <a:pt x="589661" y="0"/>
                  </a:lnTo>
                  <a:close/>
                </a:path>
                <a:path w="4972050" h="628650">
                  <a:moveTo>
                    <a:pt x="609828" y="619125"/>
                  </a:moveTo>
                  <a:lnTo>
                    <a:pt x="581253" y="619125"/>
                  </a:lnTo>
                  <a:lnTo>
                    <a:pt x="581253" y="628650"/>
                  </a:lnTo>
                  <a:lnTo>
                    <a:pt x="609828" y="628650"/>
                  </a:lnTo>
                  <a:lnTo>
                    <a:pt x="609828" y="619125"/>
                  </a:lnTo>
                  <a:close/>
                </a:path>
                <a:path w="4972050" h="628650">
                  <a:moveTo>
                    <a:pt x="637209" y="0"/>
                  </a:moveTo>
                  <a:lnTo>
                    <a:pt x="608634" y="0"/>
                  </a:lnTo>
                  <a:lnTo>
                    <a:pt x="608634" y="9525"/>
                  </a:lnTo>
                  <a:lnTo>
                    <a:pt x="637209" y="9525"/>
                  </a:lnTo>
                  <a:lnTo>
                    <a:pt x="637209" y="0"/>
                  </a:lnTo>
                  <a:close/>
                </a:path>
                <a:path w="4972050" h="628650">
                  <a:moveTo>
                    <a:pt x="657377" y="619125"/>
                  </a:moveTo>
                  <a:lnTo>
                    <a:pt x="628802" y="619125"/>
                  </a:lnTo>
                  <a:lnTo>
                    <a:pt x="628802" y="628650"/>
                  </a:lnTo>
                  <a:lnTo>
                    <a:pt x="657377" y="628650"/>
                  </a:lnTo>
                  <a:lnTo>
                    <a:pt x="657377" y="619125"/>
                  </a:lnTo>
                  <a:close/>
                </a:path>
                <a:path w="4972050" h="628650">
                  <a:moveTo>
                    <a:pt x="684745" y="0"/>
                  </a:moveTo>
                  <a:lnTo>
                    <a:pt x="656170" y="0"/>
                  </a:lnTo>
                  <a:lnTo>
                    <a:pt x="656170" y="9525"/>
                  </a:lnTo>
                  <a:lnTo>
                    <a:pt x="684745" y="9525"/>
                  </a:lnTo>
                  <a:lnTo>
                    <a:pt x="684745" y="0"/>
                  </a:lnTo>
                  <a:close/>
                </a:path>
                <a:path w="4972050" h="628650">
                  <a:moveTo>
                    <a:pt x="704913" y="619125"/>
                  </a:moveTo>
                  <a:lnTo>
                    <a:pt x="676338" y="619125"/>
                  </a:lnTo>
                  <a:lnTo>
                    <a:pt x="676338" y="628650"/>
                  </a:lnTo>
                  <a:lnTo>
                    <a:pt x="704913" y="628650"/>
                  </a:lnTo>
                  <a:lnTo>
                    <a:pt x="704913" y="619125"/>
                  </a:lnTo>
                  <a:close/>
                </a:path>
                <a:path w="4972050" h="628650">
                  <a:moveTo>
                    <a:pt x="732294" y="0"/>
                  </a:moveTo>
                  <a:lnTo>
                    <a:pt x="703719" y="0"/>
                  </a:lnTo>
                  <a:lnTo>
                    <a:pt x="703719" y="9525"/>
                  </a:lnTo>
                  <a:lnTo>
                    <a:pt x="732294" y="9525"/>
                  </a:lnTo>
                  <a:lnTo>
                    <a:pt x="732294" y="0"/>
                  </a:lnTo>
                  <a:close/>
                </a:path>
                <a:path w="4972050" h="628650">
                  <a:moveTo>
                    <a:pt x="752462" y="619125"/>
                  </a:moveTo>
                  <a:lnTo>
                    <a:pt x="723887" y="619125"/>
                  </a:lnTo>
                  <a:lnTo>
                    <a:pt x="723887" y="628650"/>
                  </a:lnTo>
                  <a:lnTo>
                    <a:pt x="752462" y="628650"/>
                  </a:lnTo>
                  <a:lnTo>
                    <a:pt x="752462" y="619125"/>
                  </a:lnTo>
                  <a:close/>
                </a:path>
                <a:path w="4972050" h="628650">
                  <a:moveTo>
                    <a:pt x="779830" y="0"/>
                  </a:moveTo>
                  <a:lnTo>
                    <a:pt x="751255" y="0"/>
                  </a:lnTo>
                  <a:lnTo>
                    <a:pt x="751255" y="9525"/>
                  </a:lnTo>
                  <a:lnTo>
                    <a:pt x="779830" y="9525"/>
                  </a:lnTo>
                  <a:lnTo>
                    <a:pt x="779830" y="0"/>
                  </a:lnTo>
                  <a:close/>
                </a:path>
                <a:path w="4972050" h="628650">
                  <a:moveTo>
                    <a:pt x="799998" y="619125"/>
                  </a:moveTo>
                  <a:lnTo>
                    <a:pt x="771423" y="619125"/>
                  </a:lnTo>
                  <a:lnTo>
                    <a:pt x="771423" y="628650"/>
                  </a:lnTo>
                  <a:lnTo>
                    <a:pt x="799998" y="628650"/>
                  </a:lnTo>
                  <a:lnTo>
                    <a:pt x="799998" y="619125"/>
                  </a:lnTo>
                  <a:close/>
                </a:path>
                <a:path w="4972050" h="628650">
                  <a:moveTo>
                    <a:pt x="827379" y="0"/>
                  </a:moveTo>
                  <a:lnTo>
                    <a:pt x="798804" y="0"/>
                  </a:lnTo>
                  <a:lnTo>
                    <a:pt x="798804" y="9525"/>
                  </a:lnTo>
                  <a:lnTo>
                    <a:pt x="827379" y="9525"/>
                  </a:lnTo>
                  <a:lnTo>
                    <a:pt x="827379" y="0"/>
                  </a:lnTo>
                  <a:close/>
                </a:path>
                <a:path w="4972050" h="628650">
                  <a:moveTo>
                    <a:pt x="847547" y="619125"/>
                  </a:moveTo>
                  <a:lnTo>
                    <a:pt x="818972" y="619125"/>
                  </a:lnTo>
                  <a:lnTo>
                    <a:pt x="818972" y="628650"/>
                  </a:lnTo>
                  <a:lnTo>
                    <a:pt x="847547" y="628650"/>
                  </a:lnTo>
                  <a:lnTo>
                    <a:pt x="847547" y="619125"/>
                  </a:lnTo>
                  <a:close/>
                </a:path>
                <a:path w="4972050" h="628650">
                  <a:moveTo>
                    <a:pt x="874915" y="0"/>
                  </a:moveTo>
                  <a:lnTo>
                    <a:pt x="846340" y="0"/>
                  </a:lnTo>
                  <a:lnTo>
                    <a:pt x="846340" y="9525"/>
                  </a:lnTo>
                  <a:lnTo>
                    <a:pt x="874915" y="9525"/>
                  </a:lnTo>
                  <a:lnTo>
                    <a:pt x="874915" y="0"/>
                  </a:lnTo>
                  <a:close/>
                </a:path>
                <a:path w="4972050" h="628650">
                  <a:moveTo>
                    <a:pt x="895096" y="619125"/>
                  </a:moveTo>
                  <a:lnTo>
                    <a:pt x="866521" y="619125"/>
                  </a:lnTo>
                  <a:lnTo>
                    <a:pt x="866521" y="628650"/>
                  </a:lnTo>
                  <a:lnTo>
                    <a:pt x="895096" y="628650"/>
                  </a:lnTo>
                  <a:lnTo>
                    <a:pt x="895096" y="619125"/>
                  </a:lnTo>
                  <a:close/>
                </a:path>
                <a:path w="4972050" h="628650">
                  <a:moveTo>
                    <a:pt x="922464" y="0"/>
                  </a:moveTo>
                  <a:lnTo>
                    <a:pt x="893889" y="0"/>
                  </a:lnTo>
                  <a:lnTo>
                    <a:pt x="893889" y="9525"/>
                  </a:lnTo>
                  <a:lnTo>
                    <a:pt x="922464" y="9525"/>
                  </a:lnTo>
                  <a:lnTo>
                    <a:pt x="922464" y="0"/>
                  </a:lnTo>
                  <a:close/>
                </a:path>
                <a:path w="4972050" h="628650">
                  <a:moveTo>
                    <a:pt x="942632" y="619125"/>
                  </a:moveTo>
                  <a:lnTo>
                    <a:pt x="914057" y="619125"/>
                  </a:lnTo>
                  <a:lnTo>
                    <a:pt x="914057" y="628650"/>
                  </a:lnTo>
                  <a:lnTo>
                    <a:pt x="942632" y="628650"/>
                  </a:lnTo>
                  <a:lnTo>
                    <a:pt x="942632" y="619125"/>
                  </a:lnTo>
                  <a:close/>
                </a:path>
                <a:path w="4972050" h="628650">
                  <a:moveTo>
                    <a:pt x="970013" y="0"/>
                  </a:moveTo>
                  <a:lnTo>
                    <a:pt x="941438" y="0"/>
                  </a:lnTo>
                  <a:lnTo>
                    <a:pt x="941438" y="9525"/>
                  </a:lnTo>
                  <a:lnTo>
                    <a:pt x="970013" y="9525"/>
                  </a:lnTo>
                  <a:lnTo>
                    <a:pt x="970013" y="0"/>
                  </a:lnTo>
                  <a:close/>
                </a:path>
                <a:path w="4972050" h="628650">
                  <a:moveTo>
                    <a:pt x="990180" y="619125"/>
                  </a:moveTo>
                  <a:lnTo>
                    <a:pt x="961605" y="619125"/>
                  </a:lnTo>
                  <a:lnTo>
                    <a:pt x="961605" y="628650"/>
                  </a:lnTo>
                  <a:lnTo>
                    <a:pt x="990180" y="628650"/>
                  </a:lnTo>
                  <a:lnTo>
                    <a:pt x="990180" y="619125"/>
                  </a:lnTo>
                  <a:close/>
                </a:path>
                <a:path w="4972050" h="628650">
                  <a:moveTo>
                    <a:pt x="1017549" y="0"/>
                  </a:moveTo>
                  <a:lnTo>
                    <a:pt x="988974" y="0"/>
                  </a:lnTo>
                  <a:lnTo>
                    <a:pt x="988974" y="9525"/>
                  </a:lnTo>
                  <a:lnTo>
                    <a:pt x="1017549" y="9525"/>
                  </a:lnTo>
                  <a:lnTo>
                    <a:pt x="1017549" y="0"/>
                  </a:lnTo>
                  <a:close/>
                </a:path>
                <a:path w="4972050" h="628650">
                  <a:moveTo>
                    <a:pt x="1037717" y="619125"/>
                  </a:moveTo>
                  <a:lnTo>
                    <a:pt x="1009142" y="619125"/>
                  </a:lnTo>
                  <a:lnTo>
                    <a:pt x="1009142" y="628650"/>
                  </a:lnTo>
                  <a:lnTo>
                    <a:pt x="1037717" y="628650"/>
                  </a:lnTo>
                  <a:lnTo>
                    <a:pt x="1037717" y="619125"/>
                  </a:lnTo>
                  <a:close/>
                </a:path>
                <a:path w="4972050" h="628650">
                  <a:moveTo>
                    <a:pt x="1065098" y="0"/>
                  </a:moveTo>
                  <a:lnTo>
                    <a:pt x="1036523" y="0"/>
                  </a:lnTo>
                  <a:lnTo>
                    <a:pt x="1036523" y="9525"/>
                  </a:lnTo>
                  <a:lnTo>
                    <a:pt x="1065098" y="9525"/>
                  </a:lnTo>
                  <a:lnTo>
                    <a:pt x="1065098" y="0"/>
                  </a:lnTo>
                  <a:close/>
                </a:path>
                <a:path w="4972050" h="628650">
                  <a:moveTo>
                    <a:pt x="1085265" y="619125"/>
                  </a:moveTo>
                  <a:lnTo>
                    <a:pt x="1056690" y="619125"/>
                  </a:lnTo>
                  <a:lnTo>
                    <a:pt x="1056690" y="628650"/>
                  </a:lnTo>
                  <a:lnTo>
                    <a:pt x="1085265" y="628650"/>
                  </a:lnTo>
                  <a:lnTo>
                    <a:pt x="1085265" y="619125"/>
                  </a:lnTo>
                  <a:close/>
                </a:path>
                <a:path w="4972050" h="628650">
                  <a:moveTo>
                    <a:pt x="1112634" y="0"/>
                  </a:moveTo>
                  <a:lnTo>
                    <a:pt x="1084059" y="0"/>
                  </a:lnTo>
                  <a:lnTo>
                    <a:pt x="1084059" y="9525"/>
                  </a:lnTo>
                  <a:lnTo>
                    <a:pt x="1112634" y="9525"/>
                  </a:lnTo>
                  <a:lnTo>
                    <a:pt x="1112634" y="0"/>
                  </a:lnTo>
                  <a:close/>
                </a:path>
                <a:path w="4972050" h="628650">
                  <a:moveTo>
                    <a:pt x="1132814" y="619125"/>
                  </a:moveTo>
                  <a:lnTo>
                    <a:pt x="1104239" y="619125"/>
                  </a:lnTo>
                  <a:lnTo>
                    <a:pt x="1104239" y="628650"/>
                  </a:lnTo>
                  <a:lnTo>
                    <a:pt x="1132814" y="628650"/>
                  </a:lnTo>
                  <a:lnTo>
                    <a:pt x="1132814" y="619125"/>
                  </a:lnTo>
                  <a:close/>
                </a:path>
                <a:path w="4972050" h="628650">
                  <a:moveTo>
                    <a:pt x="1160183" y="0"/>
                  </a:moveTo>
                  <a:lnTo>
                    <a:pt x="1131608" y="0"/>
                  </a:lnTo>
                  <a:lnTo>
                    <a:pt x="1131608" y="9525"/>
                  </a:lnTo>
                  <a:lnTo>
                    <a:pt x="1160183" y="9525"/>
                  </a:lnTo>
                  <a:lnTo>
                    <a:pt x="1160183" y="0"/>
                  </a:lnTo>
                  <a:close/>
                </a:path>
                <a:path w="4972050" h="628650">
                  <a:moveTo>
                    <a:pt x="1180350" y="619125"/>
                  </a:moveTo>
                  <a:lnTo>
                    <a:pt x="1151775" y="619125"/>
                  </a:lnTo>
                  <a:lnTo>
                    <a:pt x="1151775" y="628650"/>
                  </a:lnTo>
                  <a:lnTo>
                    <a:pt x="1180350" y="628650"/>
                  </a:lnTo>
                  <a:lnTo>
                    <a:pt x="1180350" y="619125"/>
                  </a:lnTo>
                  <a:close/>
                </a:path>
                <a:path w="4972050" h="628650">
                  <a:moveTo>
                    <a:pt x="1207731" y="0"/>
                  </a:moveTo>
                  <a:lnTo>
                    <a:pt x="1179156" y="0"/>
                  </a:lnTo>
                  <a:lnTo>
                    <a:pt x="1179156" y="9525"/>
                  </a:lnTo>
                  <a:lnTo>
                    <a:pt x="1207731" y="9525"/>
                  </a:lnTo>
                  <a:lnTo>
                    <a:pt x="1207731" y="0"/>
                  </a:lnTo>
                  <a:close/>
                </a:path>
                <a:path w="4972050" h="628650">
                  <a:moveTo>
                    <a:pt x="1227899" y="619125"/>
                  </a:moveTo>
                  <a:lnTo>
                    <a:pt x="1199324" y="619125"/>
                  </a:lnTo>
                  <a:lnTo>
                    <a:pt x="1199324" y="628650"/>
                  </a:lnTo>
                  <a:lnTo>
                    <a:pt x="1227899" y="628650"/>
                  </a:lnTo>
                  <a:lnTo>
                    <a:pt x="1227899" y="619125"/>
                  </a:lnTo>
                  <a:close/>
                </a:path>
                <a:path w="4972050" h="628650">
                  <a:moveTo>
                    <a:pt x="1255268" y="0"/>
                  </a:moveTo>
                  <a:lnTo>
                    <a:pt x="1226693" y="0"/>
                  </a:lnTo>
                  <a:lnTo>
                    <a:pt x="1226693" y="9525"/>
                  </a:lnTo>
                  <a:lnTo>
                    <a:pt x="1255268" y="9525"/>
                  </a:lnTo>
                  <a:lnTo>
                    <a:pt x="1255268" y="0"/>
                  </a:lnTo>
                  <a:close/>
                </a:path>
                <a:path w="4972050" h="628650">
                  <a:moveTo>
                    <a:pt x="1275435" y="619125"/>
                  </a:moveTo>
                  <a:lnTo>
                    <a:pt x="1246860" y="619125"/>
                  </a:lnTo>
                  <a:lnTo>
                    <a:pt x="1246860" y="628650"/>
                  </a:lnTo>
                  <a:lnTo>
                    <a:pt x="1275435" y="628650"/>
                  </a:lnTo>
                  <a:lnTo>
                    <a:pt x="1275435" y="619125"/>
                  </a:lnTo>
                  <a:close/>
                </a:path>
                <a:path w="4972050" h="628650">
                  <a:moveTo>
                    <a:pt x="1302816" y="0"/>
                  </a:moveTo>
                  <a:lnTo>
                    <a:pt x="1274241" y="0"/>
                  </a:lnTo>
                  <a:lnTo>
                    <a:pt x="1274241" y="9525"/>
                  </a:lnTo>
                  <a:lnTo>
                    <a:pt x="1302816" y="9525"/>
                  </a:lnTo>
                  <a:lnTo>
                    <a:pt x="1302816" y="0"/>
                  </a:lnTo>
                  <a:close/>
                </a:path>
                <a:path w="4972050" h="628650">
                  <a:moveTo>
                    <a:pt x="1322984" y="619125"/>
                  </a:moveTo>
                  <a:lnTo>
                    <a:pt x="1294409" y="619125"/>
                  </a:lnTo>
                  <a:lnTo>
                    <a:pt x="1294409" y="628650"/>
                  </a:lnTo>
                  <a:lnTo>
                    <a:pt x="1322984" y="628650"/>
                  </a:lnTo>
                  <a:lnTo>
                    <a:pt x="1322984" y="619125"/>
                  </a:lnTo>
                  <a:close/>
                </a:path>
                <a:path w="4972050" h="628650">
                  <a:moveTo>
                    <a:pt x="1350352" y="0"/>
                  </a:moveTo>
                  <a:lnTo>
                    <a:pt x="1321777" y="0"/>
                  </a:lnTo>
                  <a:lnTo>
                    <a:pt x="1321777" y="9525"/>
                  </a:lnTo>
                  <a:lnTo>
                    <a:pt x="1350352" y="9525"/>
                  </a:lnTo>
                  <a:lnTo>
                    <a:pt x="1350352" y="0"/>
                  </a:lnTo>
                  <a:close/>
                </a:path>
                <a:path w="4972050" h="628650">
                  <a:moveTo>
                    <a:pt x="1370533" y="619125"/>
                  </a:moveTo>
                  <a:lnTo>
                    <a:pt x="1341958" y="619125"/>
                  </a:lnTo>
                  <a:lnTo>
                    <a:pt x="1341958" y="628650"/>
                  </a:lnTo>
                  <a:lnTo>
                    <a:pt x="1370533" y="628650"/>
                  </a:lnTo>
                  <a:lnTo>
                    <a:pt x="1370533" y="619125"/>
                  </a:lnTo>
                  <a:close/>
                </a:path>
                <a:path w="4972050" h="628650">
                  <a:moveTo>
                    <a:pt x="1397901" y="0"/>
                  </a:moveTo>
                  <a:lnTo>
                    <a:pt x="1369326" y="0"/>
                  </a:lnTo>
                  <a:lnTo>
                    <a:pt x="1369326" y="9525"/>
                  </a:lnTo>
                  <a:lnTo>
                    <a:pt x="1397901" y="9525"/>
                  </a:lnTo>
                  <a:lnTo>
                    <a:pt x="1397901" y="0"/>
                  </a:lnTo>
                  <a:close/>
                </a:path>
                <a:path w="4972050" h="628650">
                  <a:moveTo>
                    <a:pt x="1418069" y="619125"/>
                  </a:moveTo>
                  <a:lnTo>
                    <a:pt x="1389494" y="619125"/>
                  </a:lnTo>
                  <a:lnTo>
                    <a:pt x="1389494" y="628650"/>
                  </a:lnTo>
                  <a:lnTo>
                    <a:pt x="1418069" y="628650"/>
                  </a:lnTo>
                  <a:lnTo>
                    <a:pt x="1418069" y="619125"/>
                  </a:lnTo>
                  <a:close/>
                </a:path>
                <a:path w="4972050" h="628650">
                  <a:moveTo>
                    <a:pt x="1445450" y="0"/>
                  </a:moveTo>
                  <a:lnTo>
                    <a:pt x="1416875" y="0"/>
                  </a:lnTo>
                  <a:lnTo>
                    <a:pt x="1416875" y="9525"/>
                  </a:lnTo>
                  <a:lnTo>
                    <a:pt x="1445450" y="9525"/>
                  </a:lnTo>
                  <a:lnTo>
                    <a:pt x="1445450" y="0"/>
                  </a:lnTo>
                  <a:close/>
                </a:path>
                <a:path w="4972050" h="628650">
                  <a:moveTo>
                    <a:pt x="1465618" y="619125"/>
                  </a:moveTo>
                  <a:lnTo>
                    <a:pt x="1437043" y="619125"/>
                  </a:lnTo>
                  <a:lnTo>
                    <a:pt x="1437043" y="628650"/>
                  </a:lnTo>
                  <a:lnTo>
                    <a:pt x="1465618" y="628650"/>
                  </a:lnTo>
                  <a:lnTo>
                    <a:pt x="1465618" y="619125"/>
                  </a:lnTo>
                  <a:close/>
                </a:path>
                <a:path w="4972050" h="628650">
                  <a:moveTo>
                    <a:pt x="1492986" y="0"/>
                  </a:moveTo>
                  <a:lnTo>
                    <a:pt x="1464411" y="0"/>
                  </a:lnTo>
                  <a:lnTo>
                    <a:pt x="1464411" y="9525"/>
                  </a:lnTo>
                  <a:lnTo>
                    <a:pt x="1492986" y="9525"/>
                  </a:lnTo>
                  <a:lnTo>
                    <a:pt x="1492986" y="0"/>
                  </a:lnTo>
                  <a:close/>
                </a:path>
                <a:path w="4972050" h="628650">
                  <a:moveTo>
                    <a:pt x="1513154" y="619125"/>
                  </a:moveTo>
                  <a:lnTo>
                    <a:pt x="1484579" y="619125"/>
                  </a:lnTo>
                  <a:lnTo>
                    <a:pt x="1484579" y="628650"/>
                  </a:lnTo>
                  <a:lnTo>
                    <a:pt x="1513154" y="628650"/>
                  </a:lnTo>
                  <a:lnTo>
                    <a:pt x="1513154" y="619125"/>
                  </a:lnTo>
                  <a:close/>
                </a:path>
                <a:path w="4972050" h="628650">
                  <a:moveTo>
                    <a:pt x="1540535" y="0"/>
                  </a:moveTo>
                  <a:lnTo>
                    <a:pt x="1511960" y="0"/>
                  </a:lnTo>
                  <a:lnTo>
                    <a:pt x="1511960" y="9525"/>
                  </a:lnTo>
                  <a:lnTo>
                    <a:pt x="1540535" y="9525"/>
                  </a:lnTo>
                  <a:lnTo>
                    <a:pt x="1540535" y="0"/>
                  </a:lnTo>
                  <a:close/>
                </a:path>
                <a:path w="4972050" h="628650">
                  <a:moveTo>
                    <a:pt x="1560703" y="619125"/>
                  </a:moveTo>
                  <a:lnTo>
                    <a:pt x="1532128" y="619125"/>
                  </a:lnTo>
                  <a:lnTo>
                    <a:pt x="1532128" y="628650"/>
                  </a:lnTo>
                  <a:lnTo>
                    <a:pt x="1560703" y="628650"/>
                  </a:lnTo>
                  <a:lnTo>
                    <a:pt x="1560703" y="619125"/>
                  </a:lnTo>
                  <a:close/>
                </a:path>
                <a:path w="4972050" h="628650">
                  <a:moveTo>
                    <a:pt x="1588071" y="0"/>
                  </a:moveTo>
                  <a:lnTo>
                    <a:pt x="1559496" y="0"/>
                  </a:lnTo>
                  <a:lnTo>
                    <a:pt x="1559496" y="9525"/>
                  </a:lnTo>
                  <a:lnTo>
                    <a:pt x="1588071" y="9525"/>
                  </a:lnTo>
                  <a:lnTo>
                    <a:pt x="1588071" y="0"/>
                  </a:lnTo>
                  <a:close/>
                </a:path>
                <a:path w="4972050" h="628650">
                  <a:moveTo>
                    <a:pt x="1608239" y="619125"/>
                  </a:moveTo>
                  <a:lnTo>
                    <a:pt x="1579664" y="619125"/>
                  </a:lnTo>
                  <a:lnTo>
                    <a:pt x="1579664" y="628650"/>
                  </a:lnTo>
                  <a:lnTo>
                    <a:pt x="1608239" y="628650"/>
                  </a:lnTo>
                  <a:lnTo>
                    <a:pt x="1608239" y="619125"/>
                  </a:lnTo>
                  <a:close/>
                </a:path>
                <a:path w="4972050" h="628650">
                  <a:moveTo>
                    <a:pt x="1635620" y="0"/>
                  </a:moveTo>
                  <a:lnTo>
                    <a:pt x="1607045" y="0"/>
                  </a:lnTo>
                  <a:lnTo>
                    <a:pt x="1607045" y="9525"/>
                  </a:lnTo>
                  <a:lnTo>
                    <a:pt x="1635620" y="9525"/>
                  </a:lnTo>
                  <a:lnTo>
                    <a:pt x="1635620" y="0"/>
                  </a:lnTo>
                  <a:close/>
                </a:path>
                <a:path w="4972050" h="628650">
                  <a:moveTo>
                    <a:pt x="1655787" y="619125"/>
                  </a:moveTo>
                  <a:lnTo>
                    <a:pt x="1627212" y="619125"/>
                  </a:lnTo>
                  <a:lnTo>
                    <a:pt x="1627212" y="628650"/>
                  </a:lnTo>
                  <a:lnTo>
                    <a:pt x="1655787" y="628650"/>
                  </a:lnTo>
                  <a:lnTo>
                    <a:pt x="1655787" y="619125"/>
                  </a:lnTo>
                  <a:close/>
                </a:path>
                <a:path w="4972050" h="628650">
                  <a:moveTo>
                    <a:pt x="1683156" y="0"/>
                  </a:moveTo>
                  <a:lnTo>
                    <a:pt x="1654594" y="0"/>
                  </a:lnTo>
                  <a:lnTo>
                    <a:pt x="1654594" y="9525"/>
                  </a:lnTo>
                  <a:lnTo>
                    <a:pt x="1683156" y="9525"/>
                  </a:lnTo>
                  <a:lnTo>
                    <a:pt x="1683156" y="0"/>
                  </a:lnTo>
                  <a:close/>
                </a:path>
                <a:path w="4972050" h="628650">
                  <a:moveTo>
                    <a:pt x="1703336" y="619125"/>
                  </a:moveTo>
                  <a:lnTo>
                    <a:pt x="1674761" y="619125"/>
                  </a:lnTo>
                  <a:lnTo>
                    <a:pt x="1674761" y="628650"/>
                  </a:lnTo>
                  <a:lnTo>
                    <a:pt x="1703336" y="628650"/>
                  </a:lnTo>
                  <a:lnTo>
                    <a:pt x="1703336" y="619125"/>
                  </a:lnTo>
                  <a:close/>
                </a:path>
                <a:path w="4972050" h="628650">
                  <a:moveTo>
                    <a:pt x="1730705" y="0"/>
                  </a:moveTo>
                  <a:lnTo>
                    <a:pt x="1702130" y="0"/>
                  </a:lnTo>
                  <a:lnTo>
                    <a:pt x="1702130" y="9525"/>
                  </a:lnTo>
                  <a:lnTo>
                    <a:pt x="1730705" y="9525"/>
                  </a:lnTo>
                  <a:lnTo>
                    <a:pt x="1730705" y="0"/>
                  </a:lnTo>
                  <a:close/>
                </a:path>
                <a:path w="4972050" h="628650">
                  <a:moveTo>
                    <a:pt x="1750872" y="619125"/>
                  </a:moveTo>
                  <a:lnTo>
                    <a:pt x="1722297" y="619125"/>
                  </a:lnTo>
                  <a:lnTo>
                    <a:pt x="1722297" y="628650"/>
                  </a:lnTo>
                  <a:lnTo>
                    <a:pt x="1750872" y="628650"/>
                  </a:lnTo>
                  <a:lnTo>
                    <a:pt x="1750872" y="619125"/>
                  </a:lnTo>
                  <a:close/>
                </a:path>
                <a:path w="4972050" h="628650">
                  <a:moveTo>
                    <a:pt x="1778254" y="0"/>
                  </a:moveTo>
                  <a:lnTo>
                    <a:pt x="1749679" y="0"/>
                  </a:lnTo>
                  <a:lnTo>
                    <a:pt x="1749679" y="9525"/>
                  </a:lnTo>
                  <a:lnTo>
                    <a:pt x="1778254" y="9525"/>
                  </a:lnTo>
                  <a:lnTo>
                    <a:pt x="1778254" y="0"/>
                  </a:lnTo>
                  <a:close/>
                </a:path>
                <a:path w="4972050" h="628650">
                  <a:moveTo>
                    <a:pt x="1798421" y="619125"/>
                  </a:moveTo>
                  <a:lnTo>
                    <a:pt x="1769846" y="619125"/>
                  </a:lnTo>
                  <a:lnTo>
                    <a:pt x="1769846" y="628650"/>
                  </a:lnTo>
                  <a:lnTo>
                    <a:pt x="1798421" y="628650"/>
                  </a:lnTo>
                  <a:lnTo>
                    <a:pt x="1798421" y="619125"/>
                  </a:lnTo>
                  <a:close/>
                </a:path>
                <a:path w="4972050" h="628650">
                  <a:moveTo>
                    <a:pt x="1825790" y="0"/>
                  </a:moveTo>
                  <a:lnTo>
                    <a:pt x="1797215" y="0"/>
                  </a:lnTo>
                  <a:lnTo>
                    <a:pt x="1797215" y="9525"/>
                  </a:lnTo>
                  <a:lnTo>
                    <a:pt x="1825790" y="9525"/>
                  </a:lnTo>
                  <a:lnTo>
                    <a:pt x="1825790" y="0"/>
                  </a:lnTo>
                  <a:close/>
                </a:path>
                <a:path w="4972050" h="628650">
                  <a:moveTo>
                    <a:pt x="1845957" y="619125"/>
                  </a:moveTo>
                  <a:lnTo>
                    <a:pt x="1817382" y="619125"/>
                  </a:lnTo>
                  <a:lnTo>
                    <a:pt x="1817382" y="628650"/>
                  </a:lnTo>
                  <a:lnTo>
                    <a:pt x="1845957" y="628650"/>
                  </a:lnTo>
                  <a:lnTo>
                    <a:pt x="1845957" y="619125"/>
                  </a:lnTo>
                  <a:close/>
                </a:path>
                <a:path w="4972050" h="628650">
                  <a:moveTo>
                    <a:pt x="1873338" y="0"/>
                  </a:moveTo>
                  <a:lnTo>
                    <a:pt x="1844763" y="0"/>
                  </a:lnTo>
                  <a:lnTo>
                    <a:pt x="1844763" y="9525"/>
                  </a:lnTo>
                  <a:lnTo>
                    <a:pt x="1873338" y="9525"/>
                  </a:lnTo>
                  <a:lnTo>
                    <a:pt x="1873338" y="0"/>
                  </a:lnTo>
                  <a:close/>
                </a:path>
                <a:path w="4972050" h="628650">
                  <a:moveTo>
                    <a:pt x="1893506" y="619125"/>
                  </a:moveTo>
                  <a:lnTo>
                    <a:pt x="1864931" y="619125"/>
                  </a:lnTo>
                  <a:lnTo>
                    <a:pt x="1864931" y="628650"/>
                  </a:lnTo>
                  <a:lnTo>
                    <a:pt x="1893506" y="628650"/>
                  </a:lnTo>
                  <a:lnTo>
                    <a:pt x="1893506" y="619125"/>
                  </a:lnTo>
                  <a:close/>
                </a:path>
                <a:path w="4972050" h="628650">
                  <a:moveTo>
                    <a:pt x="1920875" y="0"/>
                  </a:moveTo>
                  <a:lnTo>
                    <a:pt x="1892300" y="0"/>
                  </a:lnTo>
                  <a:lnTo>
                    <a:pt x="1892300" y="9525"/>
                  </a:lnTo>
                  <a:lnTo>
                    <a:pt x="1920875" y="9525"/>
                  </a:lnTo>
                  <a:lnTo>
                    <a:pt x="1920875" y="0"/>
                  </a:lnTo>
                  <a:close/>
                </a:path>
                <a:path w="4972050" h="628650">
                  <a:moveTo>
                    <a:pt x="1941055" y="619125"/>
                  </a:moveTo>
                  <a:lnTo>
                    <a:pt x="1912480" y="619125"/>
                  </a:lnTo>
                  <a:lnTo>
                    <a:pt x="1912480" y="628650"/>
                  </a:lnTo>
                  <a:lnTo>
                    <a:pt x="1941055" y="628650"/>
                  </a:lnTo>
                  <a:lnTo>
                    <a:pt x="1941055" y="619125"/>
                  </a:lnTo>
                  <a:close/>
                </a:path>
                <a:path w="4972050" h="628650">
                  <a:moveTo>
                    <a:pt x="1968423" y="0"/>
                  </a:moveTo>
                  <a:lnTo>
                    <a:pt x="1939848" y="0"/>
                  </a:lnTo>
                  <a:lnTo>
                    <a:pt x="1939848" y="9525"/>
                  </a:lnTo>
                  <a:lnTo>
                    <a:pt x="1968423" y="9525"/>
                  </a:lnTo>
                  <a:lnTo>
                    <a:pt x="1968423" y="0"/>
                  </a:lnTo>
                  <a:close/>
                </a:path>
                <a:path w="4972050" h="628650">
                  <a:moveTo>
                    <a:pt x="1988591" y="619125"/>
                  </a:moveTo>
                  <a:lnTo>
                    <a:pt x="1960016" y="619125"/>
                  </a:lnTo>
                  <a:lnTo>
                    <a:pt x="1960016" y="628650"/>
                  </a:lnTo>
                  <a:lnTo>
                    <a:pt x="1988591" y="628650"/>
                  </a:lnTo>
                  <a:lnTo>
                    <a:pt x="1988591" y="619125"/>
                  </a:lnTo>
                  <a:close/>
                </a:path>
                <a:path w="4972050" h="628650">
                  <a:moveTo>
                    <a:pt x="2015972" y="0"/>
                  </a:moveTo>
                  <a:lnTo>
                    <a:pt x="1987397" y="0"/>
                  </a:lnTo>
                  <a:lnTo>
                    <a:pt x="1987397" y="9525"/>
                  </a:lnTo>
                  <a:lnTo>
                    <a:pt x="2015972" y="9525"/>
                  </a:lnTo>
                  <a:lnTo>
                    <a:pt x="2015972" y="0"/>
                  </a:lnTo>
                  <a:close/>
                </a:path>
                <a:path w="4972050" h="628650">
                  <a:moveTo>
                    <a:pt x="2036140" y="619125"/>
                  </a:moveTo>
                  <a:lnTo>
                    <a:pt x="2007565" y="619125"/>
                  </a:lnTo>
                  <a:lnTo>
                    <a:pt x="2007565" y="628650"/>
                  </a:lnTo>
                  <a:lnTo>
                    <a:pt x="2036140" y="628650"/>
                  </a:lnTo>
                  <a:lnTo>
                    <a:pt x="2036140" y="619125"/>
                  </a:lnTo>
                  <a:close/>
                </a:path>
                <a:path w="4972050" h="628650">
                  <a:moveTo>
                    <a:pt x="2063508" y="0"/>
                  </a:moveTo>
                  <a:lnTo>
                    <a:pt x="2034933" y="0"/>
                  </a:lnTo>
                  <a:lnTo>
                    <a:pt x="2034933" y="9525"/>
                  </a:lnTo>
                  <a:lnTo>
                    <a:pt x="2063508" y="9525"/>
                  </a:lnTo>
                  <a:lnTo>
                    <a:pt x="2063508" y="0"/>
                  </a:lnTo>
                  <a:close/>
                </a:path>
                <a:path w="4972050" h="628650">
                  <a:moveTo>
                    <a:pt x="2083676" y="619125"/>
                  </a:moveTo>
                  <a:lnTo>
                    <a:pt x="2055101" y="619125"/>
                  </a:lnTo>
                  <a:lnTo>
                    <a:pt x="2055101" y="628650"/>
                  </a:lnTo>
                  <a:lnTo>
                    <a:pt x="2083676" y="628650"/>
                  </a:lnTo>
                  <a:lnTo>
                    <a:pt x="2083676" y="619125"/>
                  </a:lnTo>
                  <a:close/>
                </a:path>
                <a:path w="4972050" h="628650">
                  <a:moveTo>
                    <a:pt x="2111057" y="0"/>
                  </a:moveTo>
                  <a:lnTo>
                    <a:pt x="2082482" y="0"/>
                  </a:lnTo>
                  <a:lnTo>
                    <a:pt x="2082482" y="9525"/>
                  </a:lnTo>
                  <a:lnTo>
                    <a:pt x="2111057" y="9525"/>
                  </a:lnTo>
                  <a:lnTo>
                    <a:pt x="2111057" y="0"/>
                  </a:lnTo>
                  <a:close/>
                </a:path>
                <a:path w="4972050" h="628650">
                  <a:moveTo>
                    <a:pt x="2131225" y="619125"/>
                  </a:moveTo>
                  <a:lnTo>
                    <a:pt x="2102650" y="619125"/>
                  </a:lnTo>
                  <a:lnTo>
                    <a:pt x="2102650" y="628650"/>
                  </a:lnTo>
                  <a:lnTo>
                    <a:pt x="2131225" y="628650"/>
                  </a:lnTo>
                  <a:lnTo>
                    <a:pt x="2131225" y="619125"/>
                  </a:lnTo>
                  <a:close/>
                </a:path>
                <a:path w="4972050" h="628650">
                  <a:moveTo>
                    <a:pt x="2158593" y="0"/>
                  </a:moveTo>
                  <a:lnTo>
                    <a:pt x="2130018" y="0"/>
                  </a:lnTo>
                  <a:lnTo>
                    <a:pt x="2130018" y="9525"/>
                  </a:lnTo>
                  <a:lnTo>
                    <a:pt x="2158593" y="9525"/>
                  </a:lnTo>
                  <a:lnTo>
                    <a:pt x="2158593" y="0"/>
                  </a:lnTo>
                  <a:close/>
                </a:path>
                <a:path w="4972050" h="628650">
                  <a:moveTo>
                    <a:pt x="2178774" y="619125"/>
                  </a:moveTo>
                  <a:lnTo>
                    <a:pt x="2150199" y="619125"/>
                  </a:lnTo>
                  <a:lnTo>
                    <a:pt x="2150199" y="628650"/>
                  </a:lnTo>
                  <a:lnTo>
                    <a:pt x="2178774" y="628650"/>
                  </a:lnTo>
                  <a:lnTo>
                    <a:pt x="2178774" y="619125"/>
                  </a:lnTo>
                  <a:close/>
                </a:path>
                <a:path w="4972050" h="628650">
                  <a:moveTo>
                    <a:pt x="2206142" y="0"/>
                  </a:moveTo>
                  <a:lnTo>
                    <a:pt x="2177567" y="0"/>
                  </a:lnTo>
                  <a:lnTo>
                    <a:pt x="2177567" y="9525"/>
                  </a:lnTo>
                  <a:lnTo>
                    <a:pt x="2206142" y="9525"/>
                  </a:lnTo>
                  <a:lnTo>
                    <a:pt x="2206142" y="0"/>
                  </a:lnTo>
                  <a:close/>
                </a:path>
                <a:path w="4972050" h="628650">
                  <a:moveTo>
                    <a:pt x="2226310" y="619125"/>
                  </a:moveTo>
                  <a:lnTo>
                    <a:pt x="2197735" y="619125"/>
                  </a:lnTo>
                  <a:lnTo>
                    <a:pt x="2197735" y="628650"/>
                  </a:lnTo>
                  <a:lnTo>
                    <a:pt x="2226310" y="628650"/>
                  </a:lnTo>
                  <a:lnTo>
                    <a:pt x="2226310" y="619125"/>
                  </a:lnTo>
                  <a:close/>
                </a:path>
                <a:path w="4972050" h="628650">
                  <a:moveTo>
                    <a:pt x="2253691" y="0"/>
                  </a:moveTo>
                  <a:lnTo>
                    <a:pt x="2225116" y="0"/>
                  </a:lnTo>
                  <a:lnTo>
                    <a:pt x="2225116" y="9525"/>
                  </a:lnTo>
                  <a:lnTo>
                    <a:pt x="2253691" y="9525"/>
                  </a:lnTo>
                  <a:lnTo>
                    <a:pt x="2253691" y="0"/>
                  </a:lnTo>
                  <a:close/>
                </a:path>
                <a:path w="4972050" h="628650">
                  <a:moveTo>
                    <a:pt x="2273858" y="619125"/>
                  </a:moveTo>
                  <a:lnTo>
                    <a:pt x="2245283" y="619125"/>
                  </a:lnTo>
                  <a:lnTo>
                    <a:pt x="2245283" y="628650"/>
                  </a:lnTo>
                  <a:lnTo>
                    <a:pt x="2273858" y="628650"/>
                  </a:lnTo>
                  <a:lnTo>
                    <a:pt x="2273858" y="619125"/>
                  </a:lnTo>
                  <a:close/>
                </a:path>
                <a:path w="4972050" h="628650">
                  <a:moveTo>
                    <a:pt x="2301227" y="0"/>
                  </a:moveTo>
                  <a:lnTo>
                    <a:pt x="2272652" y="0"/>
                  </a:lnTo>
                  <a:lnTo>
                    <a:pt x="2272652" y="9525"/>
                  </a:lnTo>
                  <a:lnTo>
                    <a:pt x="2301227" y="9525"/>
                  </a:lnTo>
                  <a:lnTo>
                    <a:pt x="2301227" y="0"/>
                  </a:lnTo>
                  <a:close/>
                </a:path>
                <a:path w="4972050" h="628650">
                  <a:moveTo>
                    <a:pt x="2321395" y="619125"/>
                  </a:moveTo>
                  <a:lnTo>
                    <a:pt x="2292820" y="619125"/>
                  </a:lnTo>
                  <a:lnTo>
                    <a:pt x="2292820" y="628650"/>
                  </a:lnTo>
                  <a:lnTo>
                    <a:pt x="2321395" y="628650"/>
                  </a:lnTo>
                  <a:lnTo>
                    <a:pt x="2321395" y="619125"/>
                  </a:lnTo>
                  <a:close/>
                </a:path>
                <a:path w="4972050" h="628650">
                  <a:moveTo>
                    <a:pt x="2348776" y="0"/>
                  </a:moveTo>
                  <a:lnTo>
                    <a:pt x="2320201" y="0"/>
                  </a:lnTo>
                  <a:lnTo>
                    <a:pt x="2320201" y="9525"/>
                  </a:lnTo>
                  <a:lnTo>
                    <a:pt x="2348776" y="9525"/>
                  </a:lnTo>
                  <a:lnTo>
                    <a:pt x="2348776" y="0"/>
                  </a:lnTo>
                  <a:close/>
                </a:path>
                <a:path w="4972050" h="628650">
                  <a:moveTo>
                    <a:pt x="2368943" y="619125"/>
                  </a:moveTo>
                  <a:lnTo>
                    <a:pt x="2340368" y="619125"/>
                  </a:lnTo>
                  <a:lnTo>
                    <a:pt x="2340368" y="628650"/>
                  </a:lnTo>
                  <a:lnTo>
                    <a:pt x="2368943" y="628650"/>
                  </a:lnTo>
                  <a:lnTo>
                    <a:pt x="2368943" y="619125"/>
                  </a:lnTo>
                  <a:close/>
                </a:path>
                <a:path w="4972050" h="628650">
                  <a:moveTo>
                    <a:pt x="2396312" y="0"/>
                  </a:moveTo>
                  <a:lnTo>
                    <a:pt x="2367737" y="0"/>
                  </a:lnTo>
                  <a:lnTo>
                    <a:pt x="2367737" y="9525"/>
                  </a:lnTo>
                  <a:lnTo>
                    <a:pt x="2396312" y="9525"/>
                  </a:lnTo>
                  <a:lnTo>
                    <a:pt x="2396312" y="0"/>
                  </a:lnTo>
                  <a:close/>
                </a:path>
                <a:path w="4972050" h="628650">
                  <a:moveTo>
                    <a:pt x="2416479" y="619125"/>
                  </a:moveTo>
                  <a:lnTo>
                    <a:pt x="2387904" y="619125"/>
                  </a:lnTo>
                  <a:lnTo>
                    <a:pt x="2387904" y="628650"/>
                  </a:lnTo>
                  <a:lnTo>
                    <a:pt x="2416479" y="628650"/>
                  </a:lnTo>
                  <a:lnTo>
                    <a:pt x="2416479" y="619125"/>
                  </a:lnTo>
                  <a:close/>
                </a:path>
                <a:path w="4972050" h="628650">
                  <a:moveTo>
                    <a:pt x="2443861" y="0"/>
                  </a:moveTo>
                  <a:lnTo>
                    <a:pt x="2415286" y="0"/>
                  </a:lnTo>
                  <a:lnTo>
                    <a:pt x="2415286" y="9525"/>
                  </a:lnTo>
                  <a:lnTo>
                    <a:pt x="2443861" y="9525"/>
                  </a:lnTo>
                  <a:lnTo>
                    <a:pt x="2443861" y="0"/>
                  </a:lnTo>
                  <a:close/>
                </a:path>
                <a:path w="4972050" h="628650">
                  <a:moveTo>
                    <a:pt x="2464028" y="619125"/>
                  </a:moveTo>
                  <a:lnTo>
                    <a:pt x="2435453" y="619125"/>
                  </a:lnTo>
                  <a:lnTo>
                    <a:pt x="2435453" y="628650"/>
                  </a:lnTo>
                  <a:lnTo>
                    <a:pt x="2464028" y="628650"/>
                  </a:lnTo>
                  <a:lnTo>
                    <a:pt x="2464028" y="619125"/>
                  </a:lnTo>
                  <a:close/>
                </a:path>
                <a:path w="4972050" h="628650">
                  <a:moveTo>
                    <a:pt x="2491409" y="0"/>
                  </a:moveTo>
                  <a:lnTo>
                    <a:pt x="2462834" y="0"/>
                  </a:lnTo>
                  <a:lnTo>
                    <a:pt x="2462834" y="9525"/>
                  </a:lnTo>
                  <a:lnTo>
                    <a:pt x="2491409" y="9525"/>
                  </a:lnTo>
                  <a:lnTo>
                    <a:pt x="2491409" y="0"/>
                  </a:lnTo>
                  <a:close/>
                </a:path>
                <a:path w="4972050" h="628650">
                  <a:moveTo>
                    <a:pt x="2511577" y="619125"/>
                  </a:moveTo>
                  <a:lnTo>
                    <a:pt x="2483002" y="619125"/>
                  </a:lnTo>
                  <a:lnTo>
                    <a:pt x="2483002" y="628650"/>
                  </a:lnTo>
                  <a:lnTo>
                    <a:pt x="2511577" y="628650"/>
                  </a:lnTo>
                  <a:lnTo>
                    <a:pt x="2511577" y="619125"/>
                  </a:lnTo>
                  <a:close/>
                </a:path>
                <a:path w="4972050" h="628650">
                  <a:moveTo>
                    <a:pt x="2538946" y="0"/>
                  </a:moveTo>
                  <a:lnTo>
                    <a:pt x="2510371" y="0"/>
                  </a:lnTo>
                  <a:lnTo>
                    <a:pt x="2510371" y="9525"/>
                  </a:lnTo>
                  <a:lnTo>
                    <a:pt x="2538946" y="9525"/>
                  </a:lnTo>
                  <a:lnTo>
                    <a:pt x="2538946" y="0"/>
                  </a:lnTo>
                  <a:close/>
                </a:path>
                <a:path w="4972050" h="628650">
                  <a:moveTo>
                    <a:pt x="2559113" y="619125"/>
                  </a:moveTo>
                  <a:lnTo>
                    <a:pt x="2530538" y="619125"/>
                  </a:lnTo>
                  <a:lnTo>
                    <a:pt x="2530538" y="628650"/>
                  </a:lnTo>
                  <a:lnTo>
                    <a:pt x="2559113" y="628650"/>
                  </a:lnTo>
                  <a:lnTo>
                    <a:pt x="2559113" y="619125"/>
                  </a:lnTo>
                  <a:close/>
                </a:path>
                <a:path w="4972050" h="628650">
                  <a:moveTo>
                    <a:pt x="2586494" y="0"/>
                  </a:moveTo>
                  <a:lnTo>
                    <a:pt x="2557919" y="0"/>
                  </a:lnTo>
                  <a:lnTo>
                    <a:pt x="2557919" y="9525"/>
                  </a:lnTo>
                  <a:lnTo>
                    <a:pt x="2586494" y="9525"/>
                  </a:lnTo>
                  <a:lnTo>
                    <a:pt x="2586494" y="0"/>
                  </a:lnTo>
                  <a:close/>
                </a:path>
                <a:path w="4972050" h="628650">
                  <a:moveTo>
                    <a:pt x="2606662" y="619125"/>
                  </a:moveTo>
                  <a:lnTo>
                    <a:pt x="2578087" y="619125"/>
                  </a:lnTo>
                  <a:lnTo>
                    <a:pt x="2578087" y="628650"/>
                  </a:lnTo>
                  <a:lnTo>
                    <a:pt x="2606662" y="628650"/>
                  </a:lnTo>
                  <a:lnTo>
                    <a:pt x="2606662" y="619125"/>
                  </a:lnTo>
                  <a:close/>
                </a:path>
                <a:path w="4972050" h="628650">
                  <a:moveTo>
                    <a:pt x="2634030" y="0"/>
                  </a:moveTo>
                  <a:lnTo>
                    <a:pt x="2605455" y="0"/>
                  </a:lnTo>
                  <a:lnTo>
                    <a:pt x="2605455" y="9525"/>
                  </a:lnTo>
                  <a:lnTo>
                    <a:pt x="2634030" y="9525"/>
                  </a:lnTo>
                  <a:lnTo>
                    <a:pt x="2634030" y="0"/>
                  </a:lnTo>
                  <a:close/>
                </a:path>
                <a:path w="4972050" h="628650">
                  <a:moveTo>
                    <a:pt x="2654198" y="619125"/>
                  </a:moveTo>
                  <a:lnTo>
                    <a:pt x="2625623" y="619125"/>
                  </a:lnTo>
                  <a:lnTo>
                    <a:pt x="2625623" y="628650"/>
                  </a:lnTo>
                  <a:lnTo>
                    <a:pt x="2654198" y="628650"/>
                  </a:lnTo>
                  <a:lnTo>
                    <a:pt x="2654198" y="619125"/>
                  </a:lnTo>
                  <a:close/>
                </a:path>
                <a:path w="4972050" h="628650">
                  <a:moveTo>
                    <a:pt x="2681579" y="0"/>
                  </a:moveTo>
                  <a:lnTo>
                    <a:pt x="2653004" y="0"/>
                  </a:lnTo>
                  <a:lnTo>
                    <a:pt x="2653004" y="9525"/>
                  </a:lnTo>
                  <a:lnTo>
                    <a:pt x="2681579" y="9525"/>
                  </a:lnTo>
                  <a:lnTo>
                    <a:pt x="2681579" y="0"/>
                  </a:lnTo>
                  <a:close/>
                </a:path>
                <a:path w="4972050" h="628650">
                  <a:moveTo>
                    <a:pt x="2701747" y="619125"/>
                  </a:moveTo>
                  <a:lnTo>
                    <a:pt x="2673172" y="619125"/>
                  </a:lnTo>
                  <a:lnTo>
                    <a:pt x="2673172" y="628650"/>
                  </a:lnTo>
                  <a:lnTo>
                    <a:pt x="2701747" y="628650"/>
                  </a:lnTo>
                  <a:lnTo>
                    <a:pt x="2701747" y="619125"/>
                  </a:lnTo>
                  <a:close/>
                </a:path>
                <a:path w="4972050" h="628650">
                  <a:moveTo>
                    <a:pt x="2729115" y="0"/>
                  </a:moveTo>
                  <a:lnTo>
                    <a:pt x="2700540" y="0"/>
                  </a:lnTo>
                  <a:lnTo>
                    <a:pt x="2700540" y="9525"/>
                  </a:lnTo>
                  <a:lnTo>
                    <a:pt x="2729115" y="9525"/>
                  </a:lnTo>
                  <a:lnTo>
                    <a:pt x="2729115" y="0"/>
                  </a:lnTo>
                  <a:close/>
                </a:path>
                <a:path w="4972050" h="628650">
                  <a:moveTo>
                    <a:pt x="2749296" y="619125"/>
                  </a:moveTo>
                  <a:lnTo>
                    <a:pt x="2720721" y="619125"/>
                  </a:lnTo>
                  <a:lnTo>
                    <a:pt x="2720721" y="628650"/>
                  </a:lnTo>
                  <a:lnTo>
                    <a:pt x="2749296" y="628650"/>
                  </a:lnTo>
                  <a:lnTo>
                    <a:pt x="2749296" y="619125"/>
                  </a:lnTo>
                  <a:close/>
                </a:path>
                <a:path w="4972050" h="628650">
                  <a:moveTo>
                    <a:pt x="2776664" y="0"/>
                  </a:moveTo>
                  <a:lnTo>
                    <a:pt x="2748089" y="0"/>
                  </a:lnTo>
                  <a:lnTo>
                    <a:pt x="2748089" y="9525"/>
                  </a:lnTo>
                  <a:lnTo>
                    <a:pt x="2776664" y="9525"/>
                  </a:lnTo>
                  <a:lnTo>
                    <a:pt x="2776664" y="0"/>
                  </a:lnTo>
                  <a:close/>
                </a:path>
                <a:path w="4972050" h="628650">
                  <a:moveTo>
                    <a:pt x="2796832" y="619125"/>
                  </a:moveTo>
                  <a:lnTo>
                    <a:pt x="2768257" y="619125"/>
                  </a:lnTo>
                  <a:lnTo>
                    <a:pt x="2768257" y="628650"/>
                  </a:lnTo>
                  <a:lnTo>
                    <a:pt x="2796832" y="628650"/>
                  </a:lnTo>
                  <a:lnTo>
                    <a:pt x="2796832" y="619125"/>
                  </a:lnTo>
                  <a:close/>
                </a:path>
                <a:path w="4972050" h="628650">
                  <a:moveTo>
                    <a:pt x="2824213" y="0"/>
                  </a:moveTo>
                  <a:lnTo>
                    <a:pt x="2795638" y="0"/>
                  </a:lnTo>
                  <a:lnTo>
                    <a:pt x="2795638" y="9525"/>
                  </a:lnTo>
                  <a:lnTo>
                    <a:pt x="2824213" y="9525"/>
                  </a:lnTo>
                  <a:lnTo>
                    <a:pt x="2824213" y="0"/>
                  </a:lnTo>
                  <a:close/>
                </a:path>
                <a:path w="4972050" h="628650">
                  <a:moveTo>
                    <a:pt x="2844381" y="619125"/>
                  </a:moveTo>
                  <a:lnTo>
                    <a:pt x="2815806" y="619125"/>
                  </a:lnTo>
                  <a:lnTo>
                    <a:pt x="2815806" y="628650"/>
                  </a:lnTo>
                  <a:lnTo>
                    <a:pt x="2844381" y="628650"/>
                  </a:lnTo>
                  <a:lnTo>
                    <a:pt x="2844381" y="619125"/>
                  </a:lnTo>
                  <a:close/>
                </a:path>
                <a:path w="4972050" h="628650">
                  <a:moveTo>
                    <a:pt x="2871749" y="0"/>
                  </a:moveTo>
                  <a:lnTo>
                    <a:pt x="2843174" y="0"/>
                  </a:lnTo>
                  <a:lnTo>
                    <a:pt x="2843174" y="9525"/>
                  </a:lnTo>
                  <a:lnTo>
                    <a:pt x="2871749" y="9525"/>
                  </a:lnTo>
                  <a:lnTo>
                    <a:pt x="2871749" y="0"/>
                  </a:lnTo>
                  <a:close/>
                </a:path>
                <a:path w="4972050" h="628650">
                  <a:moveTo>
                    <a:pt x="2891917" y="619125"/>
                  </a:moveTo>
                  <a:lnTo>
                    <a:pt x="2863342" y="619125"/>
                  </a:lnTo>
                  <a:lnTo>
                    <a:pt x="2863342" y="628650"/>
                  </a:lnTo>
                  <a:lnTo>
                    <a:pt x="2891917" y="628650"/>
                  </a:lnTo>
                  <a:lnTo>
                    <a:pt x="2891917" y="619125"/>
                  </a:lnTo>
                  <a:close/>
                </a:path>
                <a:path w="4972050" h="628650">
                  <a:moveTo>
                    <a:pt x="2919298" y="0"/>
                  </a:moveTo>
                  <a:lnTo>
                    <a:pt x="2890723" y="0"/>
                  </a:lnTo>
                  <a:lnTo>
                    <a:pt x="2890723" y="9525"/>
                  </a:lnTo>
                  <a:lnTo>
                    <a:pt x="2919298" y="9525"/>
                  </a:lnTo>
                  <a:lnTo>
                    <a:pt x="2919298" y="0"/>
                  </a:lnTo>
                  <a:close/>
                </a:path>
                <a:path w="4972050" h="628650">
                  <a:moveTo>
                    <a:pt x="2939465" y="619125"/>
                  </a:moveTo>
                  <a:lnTo>
                    <a:pt x="2910890" y="619125"/>
                  </a:lnTo>
                  <a:lnTo>
                    <a:pt x="2910890" y="628650"/>
                  </a:lnTo>
                  <a:lnTo>
                    <a:pt x="2939465" y="628650"/>
                  </a:lnTo>
                  <a:lnTo>
                    <a:pt x="2939465" y="619125"/>
                  </a:lnTo>
                  <a:close/>
                </a:path>
                <a:path w="4972050" h="628650">
                  <a:moveTo>
                    <a:pt x="2966834" y="0"/>
                  </a:moveTo>
                  <a:lnTo>
                    <a:pt x="2938259" y="0"/>
                  </a:lnTo>
                  <a:lnTo>
                    <a:pt x="2938259" y="9525"/>
                  </a:lnTo>
                  <a:lnTo>
                    <a:pt x="2966834" y="9525"/>
                  </a:lnTo>
                  <a:lnTo>
                    <a:pt x="2966834" y="0"/>
                  </a:lnTo>
                  <a:close/>
                </a:path>
                <a:path w="4972050" h="628650">
                  <a:moveTo>
                    <a:pt x="2987014" y="619125"/>
                  </a:moveTo>
                  <a:lnTo>
                    <a:pt x="2958439" y="619125"/>
                  </a:lnTo>
                  <a:lnTo>
                    <a:pt x="2958439" y="628650"/>
                  </a:lnTo>
                  <a:lnTo>
                    <a:pt x="2987014" y="628650"/>
                  </a:lnTo>
                  <a:lnTo>
                    <a:pt x="2987014" y="619125"/>
                  </a:lnTo>
                  <a:close/>
                </a:path>
                <a:path w="4972050" h="628650">
                  <a:moveTo>
                    <a:pt x="3014383" y="0"/>
                  </a:moveTo>
                  <a:lnTo>
                    <a:pt x="2985808" y="0"/>
                  </a:lnTo>
                  <a:lnTo>
                    <a:pt x="2985808" y="9525"/>
                  </a:lnTo>
                  <a:lnTo>
                    <a:pt x="3014383" y="9525"/>
                  </a:lnTo>
                  <a:lnTo>
                    <a:pt x="3014383" y="0"/>
                  </a:lnTo>
                  <a:close/>
                </a:path>
                <a:path w="4972050" h="628650">
                  <a:moveTo>
                    <a:pt x="3034550" y="619125"/>
                  </a:moveTo>
                  <a:lnTo>
                    <a:pt x="3005975" y="619125"/>
                  </a:lnTo>
                  <a:lnTo>
                    <a:pt x="3005975" y="628650"/>
                  </a:lnTo>
                  <a:lnTo>
                    <a:pt x="3034550" y="628650"/>
                  </a:lnTo>
                  <a:lnTo>
                    <a:pt x="3034550" y="619125"/>
                  </a:lnTo>
                  <a:close/>
                </a:path>
                <a:path w="4972050" h="628650">
                  <a:moveTo>
                    <a:pt x="3061932" y="0"/>
                  </a:moveTo>
                  <a:lnTo>
                    <a:pt x="3033357" y="0"/>
                  </a:lnTo>
                  <a:lnTo>
                    <a:pt x="3033357" y="9525"/>
                  </a:lnTo>
                  <a:lnTo>
                    <a:pt x="3061932" y="9525"/>
                  </a:lnTo>
                  <a:lnTo>
                    <a:pt x="3061932" y="0"/>
                  </a:lnTo>
                  <a:close/>
                </a:path>
                <a:path w="4972050" h="628650">
                  <a:moveTo>
                    <a:pt x="3082099" y="619125"/>
                  </a:moveTo>
                  <a:lnTo>
                    <a:pt x="3053524" y="619125"/>
                  </a:lnTo>
                  <a:lnTo>
                    <a:pt x="3053524" y="628650"/>
                  </a:lnTo>
                  <a:lnTo>
                    <a:pt x="3082099" y="628650"/>
                  </a:lnTo>
                  <a:lnTo>
                    <a:pt x="3082099" y="619125"/>
                  </a:lnTo>
                  <a:close/>
                </a:path>
                <a:path w="4972050" h="628650">
                  <a:moveTo>
                    <a:pt x="3109468" y="0"/>
                  </a:moveTo>
                  <a:lnTo>
                    <a:pt x="3080893" y="0"/>
                  </a:lnTo>
                  <a:lnTo>
                    <a:pt x="3080893" y="9525"/>
                  </a:lnTo>
                  <a:lnTo>
                    <a:pt x="3109468" y="9525"/>
                  </a:lnTo>
                  <a:lnTo>
                    <a:pt x="3109468" y="0"/>
                  </a:lnTo>
                  <a:close/>
                </a:path>
                <a:path w="4972050" h="628650">
                  <a:moveTo>
                    <a:pt x="3129635" y="619125"/>
                  </a:moveTo>
                  <a:lnTo>
                    <a:pt x="3101060" y="619125"/>
                  </a:lnTo>
                  <a:lnTo>
                    <a:pt x="3101060" y="628650"/>
                  </a:lnTo>
                  <a:lnTo>
                    <a:pt x="3129635" y="628650"/>
                  </a:lnTo>
                  <a:lnTo>
                    <a:pt x="3129635" y="619125"/>
                  </a:lnTo>
                  <a:close/>
                </a:path>
                <a:path w="4972050" h="628650">
                  <a:moveTo>
                    <a:pt x="3157016" y="0"/>
                  </a:moveTo>
                  <a:lnTo>
                    <a:pt x="3128441" y="0"/>
                  </a:lnTo>
                  <a:lnTo>
                    <a:pt x="3128441" y="9525"/>
                  </a:lnTo>
                  <a:lnTo>
                    <a:pt x="3157016" y="9525"/>
                  </a:lnTo>
                  <a:lnTo>
                    <a:pt x="3157016" y="0"/>
                  </a:lnTo>
                  <a:close/>
                </a:path>
                <a:path w="4972050" h="628650">
                  <a:moveTo>
                    <a:pt x="3177184" y="619125"/>
                  </a:moveTo>
                  <a:lnTo>
                    <a:pt x="3148609" y="619125"/>
                  </a:lnTo>
                  <a:lnTo>
                    <a:pt x="3148609" y="628650"/>
                  </a:lnTo>
                  <a:lnTo>
                    <a:pt x="3177184" y="628650"/>
                  </a:lnTo>
                  <a:lnTo>
                    <a:pt x="3177184" y="619125"/>
                  </a:lnTo>
                  <a:close/>
                </a:path>
                <a:path w="4972050" h="628650">
                  <a:moveTo>
                    <a:pt x="3204553" y="0"/>
                  </a:moveTo>
                  <a:lnTo>
                    <a:pt x="3175978" y="0"/>
                  </a:lnTo>
                  <a:lnTo>
                    <a:pt x="3175978" y="9525"/>
                  </a:lnTo>
                  <a:lnTo>
                    <a:pt x="3204553" y="9525"/>
                  </a:lnTo>
                  <a:lnTo>
                    <a:pt x="3204553" y="0"/>
                  </a:lnTo>
                  <a:close/>
                </a:path>
                <a:path w="4972050" h="628650">
                  <a:moveTo>
                    <a:pt x="3224720" y="619125"/>
                  </a:moveTo>
                  <a:lnTo>
                    <a:pt x="3196145" y="619125"/>
                  </a:lnTo>
                  <a:lnTo>
                    <a:pt x="3196145" y="628650"/>
                  </a:lnTo>
                  <a:lnTo>
                    <a:pt x="3224720" y="628650"/>
                  </a:lnTo>
                  <a:lnTo>
                    <a:pt x="3224720" y="619125"/>
                  </a:lnTo>
                  <a:close/>
                </a:path>
                <a:path w="4972050" h="628650">
                  <a:moveTo>
                    <a:pt x="3252101" y="0"/>
                  </a:moveTo>
                  <a:lnTo>
                    <a:pt x="3223526" y="0"/>
                  </a:lnTo>
                  <a:lnTo>
                    <a:pt x="3223526" y="9525"/>
                  </a:lnTo>
                  <a:lnTo>
                    <a:pt x="3252101" y="9525"/>
                  </a:lnTo>
                  <a:lnTo>
                    <a:pt x="3252101" y="0"/>
                  </a:lnTo>
                  <a:close/>
                </a:path>
                <a:path w="4972050" h="628650">
                  <a:moveTo>
                    <a:pt x="3272269" y="619125"/>
                  </a:moveTo>
                  <a:lnTo>
                    <a:pt x="3243694" y="619125"/>
                  </a:lnTo>
                  <a:lnTo>
                    <a:pt x="3243694" y="628650"/>
                  </a:lnTo>
                  <a:lnTo>
                    <a:pt x="3272269" y="628650"/>
                  </a:lnTo>
                  <a:lnTo>
                    <a:pt x="3272269" y="619125"/>
                  </a:lnTo>
                  <a:close/>
                </a:path>
                <a:path w="4972050" h="628650">
                  <a:moveTo>
                    <a:pt x="3299650" y="0"/>
                  </a:moveTo>
                  <a:lnTo>
                    <a:pt x="3271075" y="0"/>
                  </a:lnTo>
                  <a:lnTo>
                    <a:pt x="3271075" y="9525"/>
                  </a:lnTo>
                  <a:lnTo>
                    <a:pt x="3299650" y="9525"/>
                  </a:lnTo>
                  <a:lnTo>
                    <a:pt x="3299650" y="0"/>
                  </a:lnTo>
                  <a:close/>
                </a:path>
                <a:path w="4972050" h="628650">
                  <a:moveTo>
                    <a:pt x="3319818" y="619125"/>
                  </a:moveTo>
                  <a:lnTo>
                    <a:pt x="3291243" y="619125"/>
                  </a:lnTo>
                  <a:lnTo>
                    <a:pt x="3291243" y="628650"/>
                  </a:lnTo>
                  <a:lnTo>
                    <a:pt x="3319818" y="628650"/>
                  </a:lnTo>
                  <a:lnTo>
                    <a:pt x="3319818" y="619125"/>
                  </a:lnTo>
                  <a:close/>
                </a:path>
                <a:path w="4972050" h="628650">
                  <a:moveTo>
                    <a:pt x="3347186" y="0"/>
                  </a:moveTo>
                  <a:lnTo>
                    <a:pt x="3318611" y="0"/>
                  </a:lnTo>
                  <a:lnTo>
                    <a:pt x="3318611" y="9525"/>
                  </a:lnTo>
                  <a:lnTo>
                    <a:pt x="3347186" y="9525"/>
                  </a:lnTo>
                  <a:lnTo>
                    <a:pt x="3347186" y="0"/>
                  </a:lnTo>
                  <a:close/>
                </a:path>
                <a:path w="4972050" h="628650">
                  <a:moveTo>
                    <a:pt x="3367354" y="619125"/>
                  </a:moveTo>
                  <a:lnTo>
                    <a:pt x="3338779" y="619125"/>
                  </a:lnTo>
                  <a:lnTo>
                    <a:pt x="3338779" y="628650"/>
                  </a:lnTo>
                  <a:lnTo>
                    <a:pt x="3367354" y="628650"/>
                  </a:lnTo>
                  <a:lnTo>
                    <a:pt x="3367354" y="619125"/>
                  </a:lnTo>
                  <a:close/>
                </a:path>
                <a:path w="4972050" h="628650">
                  <a:moveTo>
                    <a:pt x="3394735" y="0"/>
                  </a:moveTo>
                  <a:lnTo>
                    <a:pt x="3366160" y="0"/>
                  </a:lnTo>
                  <a:lnTo>
                    <a:pt x="3366160" y="9525"/>
                  </a:lnTo>
                  <a:lnTo>
                    <a:pt x="3394735" y="9525"/>
                  </a:lnTo>
                  <a:lnTo>
                    <a:pt x="3394735" y="0"/>
                  </a:lnTo>
                  <a:close/>
                </a:path>
                <a:path w="4972050" h="628650">
                  <a:moveTo>
                    <a:pt x="3414903" y="619125"/>
                  </a:moveTo>
                  <a:lnTo>
                    <a:pt x="3386328" y="619125"/>
                  </a:lnTo>
                  <a:lnTo>
                    <a:pt x="3386328" y="628650"/>
                  </a:lnTo>
                  <a:lnTo>
                    <a:pt x="3414903" y="628650"/>
                  </a:lnTo>
                  <a:lnTo>
                    <a:pt x="3414903" y="619125"/>
                  </a:lnTo>
                  <a:close/>
                </a:path>
                <a:path w="4972050" h="628650">
                  <a:moveTo>
                    <a:pt x="3442271" y="0"/>
                  </a:moveTo>
                  <a:lnTo>
                    <a:pt x="3413696" y="0"/>
                  </a:lnTo>
                  <a:lnTo>
                    <a:pt x="3413696" y="9525"/>
                  </a:lnTo>
                  <a:lnTo>
                    <a:pt x="3442271" y="9525"/>
                  </a:lnTo>
                  <a:lnTo>
                    <a:pt x="3442271" y="0"/>
                  </a:lnTo>
                  <a:close/>
                </a:path>
                <a:path w="4972050" h="628650">
                  <a:moveTo>
                    <a:pt x="3462439" y="619125"/>
                  </a:moveTo>
                  <a:lnTo>
                    <a:pt x="3433864" y="619125"/>
                  </a:lnTo>
                  <a:lnTo>
                    <a:pt x="3433864" y="628650"/>
                  </a:lnTo>
                  <a:lnTo>
                    <a:pt x="3462439" y="628650"/>
                  </a:lnTo>
                  <a:lnTo>
                    <a:pt x="3462439" y="619125"/>
                  </a:lnTo>
                  <a:close/>
                </a:path>
                <a:path w="4972050" h="628650">
                  <a:moveTo>
                    <a:pt x="3489820" y="0"/>
                  </a:moveTo>
                  <a:lnTo>
                    <a:pt x="3461245" y="0"/>
                  </a:lnTo>
                  <a:lnTo>
                    <a:pt x="3461245" y="9525"/>
                  </a:lnTo>
                  <a:lnTo>
                    <a:pt x="3489820" y="9525"/>
                  </a:lnTo>
                  <a:lnTo>
                    <a:pt x="3489820" y="0"/>
                  </a:lnTo>
                  <a:close/>
                </a:path>
                <a:path w="4972050" h="628650">
                  <a:moveTo>
                    <a:pt x="3509988" y="619125"/>
                  </a:moveTo>
                  <a:lnTo>
                    <a:pt x="3481413" y="619125"/>
                  </a:lnTo>
                  <a:lnTo>
                    <a:pt x="3481413" y="628650"/>
                  </a:lnTo>
                  <a:lnTo>
                    <a:pt x="3509988" y="628650"/>
                  </a:lnTo>
                  <a:lnTo>
                    <a:pt x="3509988" y="619125"/>
                  </a:lnTo>
                  <a:close/>
                </a:path>
                <a:path w="4972050" h="628650">
                  <a:moveTo>
                    <a:pt x="3537369" y="0"/>
                  </a:moveTo>
                  <a:lnTo>
                    <a:pt x="3508794" y="0"/>
                  </a:lnTo>
                  <a:lnTo>
                    <a:pt x="3508794" y="9525"/>
                  </a:lnTo>
                  <a:lnTo>
                    <a:pt x="3537369" y="9525"/>
                  </a:lnTo>
                  <a:lnTo>
                    <a:pt x="3537369" y="0"/>
                  </a:lnTo>
                  <a:close/>
                </a:path>
                <a:path w="4972050" h="628650">
                  <a:moveTo>
                    <a:pt x="3557536" y="619125"/>
                  </a:moveTo>
                  <a:lnTo>
                    <a:pt x="3528961" y="619125"/>
                  </a:lnTo>
                  <a:lnTo>
                    <a:pt x="3528961" y="628650"/>
                  </a:lnTo>
                  <a:lnTo>
                    <a:pt x="3557536" y="628650"/>
                  </a:lnTo>
                  <a:lnTo>
                    <a:pt x="3557536" y="619125"/>
                  </a:lnTo>
                  <a:close/>
                </a:path>
                <a:path w="4972050" h="628650">
                  <a:moveTo>
                    <a:pt x="3584905" y="0"/>
                  </a:moveTo>
                  <a:lnTo>
                    <a:pt x="3556330" y="0"/>
                  </a:lnTo>
                  <a:lnTo>
                    <a:pt x="3556330" y="9525"/>
                  </a:lnTo>
                  <a:lnTo>
                    <a:pt x="3584905" y="9525"/>
                  </a:lnTo>
                  <a:lnTo>
                    <a:pt x="3584905" y="0"/>
                  </a:lnTo>
                  <a:close/>
                </a:path>
                <a:path w="4972050" h="628650">
                  <a:moveTo>
                    <a:pt x="3605072" y="619125"/>
                  </a:moveTo>
                  <a:lnTo>
                    <a:pt x="3576497" y="619125"/>
                  </a:lnTo>
                  <a:lnTo>
                    <a:pt x="3576497" y="628650"/>
                  </a:lnTo>
                  <a:lnTo>
                    <a:pt x="3605072" y="628650"/>
                  </a:lnTo>
                  <a:lnTo>
                    <a:pt x="3605072" y="619125"/>
                  </a:lnTo>
                  <a:close/>
                </a:path>
                <a:path w="4972050" h="628650">
                  <a:moveTo>
                    <a:pt x="3632454" y="0"/>
                  </a:moveTo>
                  <a:lnTo>
                    <a:pt x="3603879" y="0"/>
                  </a:lnTo>
                  <a:lnTo>
                    <a:pt x="3603879" y="9525"/>
                  </a:lnTo>
                  <a:lnTo>
                    <a:pt x="3632454" y="9525"/>
                  </a:lnTo>
                  <a:lnTo>
                    <a:pt x="3632454" y="0"/>
                  </a:lnTo>
                  <a:close/>
                </a:path>
                <a:path w="4972050" h="628650">
                  <a:moveTo>
                    <a:pt x="3652621" y="619125"/>
                  </a:moveTo>
                  <a:lnTo>
                    <a:pt x="3624046" y="619125"/>
                  </a:lnTo>
                  <a:lnTo>
                    <a:pt x="3624046" y="628650"/>
                  </a:lnTo>
                  <a:lnTo>
                    <a:pt x="3652621" y="628650"/>
                  </a:lnTo>
                  <a:lnTo>
                    <a:pt x="3652621" y="619125"/>
                  </a:lnTo>
                  <a:close/>
                </a:path>
                <a:path w="4972050" h="628650">
                  <a:moveTo>
                    <a:pt x="3679990" y="0"/>
                  </a:moveTo>
                  <a:lnTo>
                    <a:pt x="3651415" y="0"/>
                  </a:lnTo>
                  <a:lnTo>
                    <a:pt x="3651415" y="9525"/>
                  </a:lnTo>
                  <a:lnTo>
                    <a:pt x="3679990" y="9525"/>
                  </a:lnTo>
                  <a:lnTo>
                    <a:pt x="3679990" y="0"/>
                  </a:lnTo>
                  <a:close/>
                </a:path>
                <a:path w="4972050" h="628650">
                  <a:moveTo>
                    <a:pt x="3700157" y="619125"/>
                  </a:moveTo>
                  <a:lnTo>
                    <a:pt x="3671582" y="619125"/>
                  </a:lnTo>
                  <a:lnTo>
                    <a:pt x="3671582" y="628650"/>
                  </a:lnTo>
                  <a:lnTo>
                    <a:pt x="3700157" y="628650"/>
                  </a:lnTo>
                  <a:lnTo>
                    <a:pt x="3700157" y="619125"/>
                  </a:lnTo>
                  <a:close/>
                </a:path>
                <a:path w="4972050" h="628650">
                  <a:moveTo>
                    <a:pt x="3727539" y="0"/>
                  </a:moveTo>
                  <a:lnTo>
                    <a:pt x="3698964" y="0"/>
                  </a:lnTo>
                  <a:lnTo>
                    <a:pt x="3698964" y="9525"/>
                  </a:lnTo>
                  <a:lnTo>
                    <a:pt x="3727539" y="9525"/>
                  </a:lnTo>
                  <a:lnTo>
                    <a:pt x="3727539" y="0"/>
                  </a:lnTo>
                  <a:close/>
                </a:path>
                <a:path w="4972050" h="628650">
                  <a:moveTo>
                    <a:pt x="3747706" y="619125"/>
                  </a:moveTo>
                  <a:lnTo>
                    <a:pt x="3719131" y="619125"/>
                  </a:lnTo>
                  <a:lnTo>
                    <a:pt x="3719131" y="628650"/>
                  </a:lnTo>
                  <a:lnTo>
                    <a:pt x="3747706" y="628650"/>
                  </a:lnTo>
                  <a:lnTo>
                    <a:pt x="3747706" y="619125"/>
                  </a:lnTo>
                  <a:close/>
                </a:path>
                <a:path w="4972050" h="628650">
                  <a:moveTo>
                    <a:pt x="3775075" y="0"/>
                  </a:moveTo>
                  <a:lnTo>
                    <a:pt x="3746500" y="0"/>
                  </a:lnTo>
                  <a:lnTo>
                    <a:pt x="3746500" y="9525"/>
                  </a:lnTo>
                  <a:lnTo>
                    <a:pt x="3775075" y="9525"/>
                  </a:lnTo>
                  <a:lnTo>
                    <a:pt x="3775075" y="0"/>
                  </a:lnTo>
                  <a:close/>
                </a:path>
                <a:path w="4972050" h="628650">
                  <a:moveTo>
                    <a:pt x="3795255" y="619125"/>
                  </a:moveTo>
                  <a:lnTo>
                    <a:pt x="3766680" y="619125"/>
                  </a:lnTo>
                  <a:lnTo>
                    <a:pt x="3766680" y="628650"/>
                  </a:lnTo>
                  <a:lnTo>
                    <a:pt x="3795255" y="628650"/>
                  </a:lnTo>
                  <a:lnTo>
                    <a:pt x="3795255" y="619125"/>
                  </a:lnTo>
                  <a:close/>
                </a:path>
                <a:path w="4972050" h="628650">
                  <a:moveTo>
                    <a:pt x="3822623" y="0"/>
                  </a:moveTo>
                  <a:lnTo>
                    <a:pt x="3794048" y="0"/>
                  </a:lnTo>
                  <a:lnTo>
                    <a:pt x="3794048" y="9525"/>
                  </a:lnTo>
                  <a:lnTo>
                    <a:pt x="3822623" y="9525"/>
                  </a:lnTo>
                  <a:lnTo>
                    <a:pt x="3822623" y="0"/>
                  </a:lnTo>
                  <a:close/>
                </a:path>
                <a:path w="4972050" h="628650">
                  <a:moveTo>
                    <a:pt x="3842791" y="619125"/>
                  </a:moveTo>
                  <a:lnTo>
                    <a:pt x="3814216" y="619125"/>
                  </a:lnTo>
                  <a:lnTo>
                    <a:pt x="3814216" y="628650"/>
                  </a:lnTo>
                  <a:lnTo>
                    <a:pt x="3842791" y="628650"/>
                  </a:lnTo>
                  <a:lnTo>
                    <a:pt x="3842791" y="619125"/>
                  </a:lnTo>
                  <a:close/>
                </a:path>
                <a:path w="4972050" h="628650">
                  <a:moveTo>
                    <a:pt x="3870172" y="0"/>
                  </a:moveTo>
                  <a:lnTo>
                    <a:pt x="3841597" y="0"/>
                  </a:lnTo>
                  <a:lnTo>
                    <a:pt x="3841597" y="9525"/>
                  </a:lnTo>
                  <a:lnTo>
                    <a:pt x="3870172" y="9525"/>
                  </a:lnTo>
                  <a:lnTo>
                    <a:pt x="3870172" y="0"/>
                  </a:lnTo>
                  <a:close/>
                </a:path>
                <a:path w="4972050" h="628650">
                  <a:moveTo>
                    <a:pt x="3890340" y="619125"/>
                  </a:moveTo>
                  <a:lnTo>
                    <a:pt x="3861765" y="619125"/>
                  </a:lnTo>
                  <a:lnTo>
                    <a:pt x="3861765" y="628650"/>
                  </a:lnTo>
                  <a:lnTo>
                    <a:pt x="3890340" y="628650"/>
                  </a:lnTo>
                  <a:lnTo>
                    <a:pt x="3890340" y="619125"/>
                  </a:lnTo>
                  <a:close/>
                </a:path>
                <a:path w="4972050" h="628650">
                  <a:moveTo>
                    <a:pt x="3917708" y="0"/>
                  </a:moveTo>
                  <a:lnTo>
                    <a:pt x="3889133" y="0"/>
                  </a:lnTo>
                  <a:lnTo>
                    <a:pt x="3889133" y="9525"/>
                  </a:lnTo>
                  <a:lnTo>
                    <a:pt x="3917708" y="9525"/>
                  </a:lnTo>
                  <a:lnTo>
                    <a:pt x="3917708" y="0"/>
                  </a:lnTo>
                  <a:close/>
                </a:path>
                <a:path w="4972050" h="628650">
                  <a:moveTo>
                    <a:pt x="3937876" y="619125"/>
                  </a:moveTo>
                  <a:lnTo>
                    <a:pt x="3909301" y="619125"/>
                  </a:lnTo>
                  <a:lnTo>
                    <a:pt x="3909301" y="628650"/>
                  </a:lnTo>
                  <a:lnTo>
                    <a:pt x="3937876" y="628650"/>
                  </a:lnTo>
                  <a:lnTo>
                    <a:pt x="3937876" y="619125"/>
                  </a:lnTo>
                  <a:close/>
                </a:path>
                <a:path w="4972050" h="628650">
                  <a:moveTo>
                    <a:pt x="3965257" y="0"/>
                  </a:moveTo>
                  <a:lnTo>
                    <a:pt x="3936682" y="0"/>
                  </a:lnTo>
                  <a:lnTo>
                    <a:pt x="3936682" y="9525"/>
                  </a:lnTo>
                  <a:lnTo>
                    <a:pt x="3965257" y="9525"/>
                  </a:lnTo>
                  <a:lnTo>
                    <a:pt x="3965257" y="0"/>
                  </a:lnTo>
                  <a:close/>
                </a:path>
                <a:path w="4972050" h="628650">
                  <a:moveTo>
                    <a:pt x="3985425" y="619125"/>
                  </a:moveTo>
                  <a:lnTo>
                    <a:pt x="3956850" y="619125"/>
                  </a:lnTo>
                  <a:lnTo>
                    <a:pt x="3956850" y="628650"/>
                  </a:lnTo>
                  <a:lnTo>
                    <a:pt x="3985425" y="628650"/>
                  </a:lnTo>
                  <a:lnTo>
                    <a:pt x="3985425" y="619125"/>
                  </a:lnTo>
                  <a:close/>
                </a:path>
                <a:path w="4972050" h="628650">
                  <a:moveTo>
                    <a:pt x="4012793" y="0"/>
                  </a:moveTo>
                  <a:lnTo>
                    <a:pt x="3984218" y="0"/>
                  </a:lnTo>
                  <a:lnTo>
                    <a:pt x="3984218" y="9525"/>
                  </a:lnTo>
                  <a:lnTo>
                    <a:pt x="4012793" y="9525"/>
                  </a:lnTo>
                  <a:lnTo>
                    <a:pt x="4012793" y="0"/>
                  </a:lnTo>
                  <a:close/>
                </a:path>
                <a:path w="4972050" h="628650">
                  <a:moveTo>
                    <a:pt x="4032974" y="619125"/>
                  </a:moveTo>
                  <a:lnTo>
                    <a:pt x="4004399" y="619125"/>
                  </a:lnTo>
                  <a:lnTo>
                    <a:pt x="4004399" y="628650"/>
                  </a:lnTo>
                  <a:lnTo>
                    <a:pt x="4032974" y="628650"/>
                  </a:lnTo>
                  <a:lnTo>
                    <a:pt x="4032974" y="619125"/>
                  </a:lnTo>
                  <a:close/>
                </a:path>
                <a:path w="4972050" h="628650">
                  <a:moveTo>
                    <a:pt x="4060342" y="0"/>
                  </a:moveTo>
                  <a:lnTo>
                    <a:pt x="4031767" y="0"/>
                  </a:lnTo>
                  <a:lnTo>
                    <a:pt x="4031767" y="9525"/>
                  </a:lnTo>
                  <a:lnTo>
                    <a:pt x="4060342" y="9525"/>
                  </a:lnTo>
                  <a:lnTo>
                    <a:pt x="4060342" y="0"/>
                  </a:lnTo>
                  <a:close/>
                </a:path>
                <a:path w="4972050" h="628650">
                  <a:moveTo>
                    <a:pt x="4080510" y="619125"/>
                  </a:moveTo>
                  <a:lnTo>
                    <a:pt x="4051935" y="619125"/>
                  </a:lnTo>
                  <a:lnTo>
                    <a:pt x="4051935" y="628650"/>
                  </a:lnTo>
                  <a:lnTo>
                    <a:pt x="4080510" y="628650"/>
                  </a:lnTo>
                  <a:lnTo>
                    <a:pt x="4080510" y="619125"/>
                  </a:lnTo>
                  <a:close/>
                </a:path>
                <a:path w="4972050" h="628650">
                  <a:moveTo>
                    <a:pt x="4107891" y="0"/>
                  </a:moveTo>
                  <a:lnTo>
                    <a:pt x="4079316" y="0"/>
                  </a:lnTo>
                  <a:lnTo>
                    <a:pt x="4079316" y="9525"/>
                  </a:lnTo>
                  <a:lnTo>
                    <a:pt x="4107891" y="9525"/>
                  </a:lnTo>
                  <a:lnTo>
                    <a:pt x="4107891" y="0"/>
                  </a:lnTo>
                  <a:close/>
                </a:path>
                <a:path w="4972050" h="628650">
                  <a:moveTo>
                    <a:pt x="4128058" y="619125"/>
                  </a:moveTo>
                  <a:lnTo>
                    <a:pt x="4099483" y="619125"/>
                  </a:lnTo>
                  <a:lnTo>
                    <a:pt x="4099483" y="628650"/>
                  </a:lnTo>
                  <a:lnTo>
                    <a:pt x="4128058" y="628650"/>
                  </a:lnTo>
                  <a:lnTo>
                    <a:pt x="4128058" y="619125"/>
                  </a:lnTo>
                  <a:close/>
                </a:path>
                <a:path w="4972050" h="628650">
                  <a:moveTo>
                    <a:pt x="4155427" y="0"/>
                  </a:moveTo>
                  <a:lnTo>
                    <a:pt x="4126852" y="0"/>
                  </a:lnTo>
                  <a:lnTo>
                    <a:pt x="4126852" y="9525"/>
                  </a:lnTo>
                  <a:lnTo>
                    <a:pt x="4155427" y="9525"/>
                  </a:lnTo>
                  <a:lnTo>
                    <a:pt x="4155427" y="0"/>
                  </a:lnTo>
                  <a:close/>
                </a:path>
                <a:path w="4972050" h="628650">
                  <a:moveTo>
                    <a:pt x="4175595" y="619125"/>
                  </a:moveTo>
                  <a:lnTo>
                    <a:pt x="4147020" y="619125"/>
                  </a:lnTo>
                  <a:lnTo>
                    <a:pt x="4147020" y="628650"/>
                  </a:lnTo>
                  <a:lnTo>
                    <a:pt x="4175595" y="628650"/>
                  </a:lnTo>
                  <a:lnTo>
                    <a:pt x="4175595" y="619125"/>
                  </a:lnTo>
                  <a:close/>
                </a:path>
                <a:path w="4972050" h="628650">
                  <a:moveTo>
                    <a:pt x="4202976" y="0"/>
                  </a:moveTo>
                  <a:lnTo>
                    <a:pt x="4174401" y="0"/>
                  </a:lnTo>
                  <a:lnTo>
                    <a:pt x="4174401" y="9525"/>
                  </a:lnTo>
                  <a:lnTo>
                    <a:pt x="4202976" y="9525"/>
                  </a:lnTo>
                  <a:lnTo>
                    <a:pt x="4202976" y="0"/>
                  </a:lnTo>
                  <a:close/>
                </a:path>
                <a:path w="4972050" h="628650">
                  <a:moveTo>
                    <a:pt x="4223143" y="619125"/>
                  </a:moveTo>
                  <a:lnTo>
                    <a:pt x="4194568" y="619125"/>
                  </a:lnTo>
                  <a:lnTo>
                    <a:pt x="4194568" y="628650"/>
                  </a:lnTo>
                  <a:lnTo>
                    <a:pt x="4223143" y="628650"/>
                  </a:lnTo>
                  <a:lnTo>
                    <a:pt x="4223143" y="619125"/>
                  </a:lnTo>
                  <a:close/>
                </a:path>
                <a:path w="4972050" h="628650">
                  <a:moveTo>
                    <a:pt x="4250512" y="0"/>
                  </a:moveTo>
                  <a:lnTo>
                    <a:pt x="4221937" y="0"/>
                  </a:lnTo>
                  <a:lnTo>
                    <a:pt x="4221937" y="9525"/>
                  </a:lnTo>
                  <a:lnTo>
                    <a:pt x="4250512" y="9525"/>
                  </a:lnTo>
                  <a:lnTo>
                    <a:pt x="4250512" y="0"/>
                  </a:lnTo>
                  <a:close/>
                </a:path>
                <a:path w="4972050" h="628650">
                  <a:moveTo>
                    <a:pt x="4270692" y="619125"/>
                  </a:moveTo>
                  <a:lnTo>
                    <a:pt x="4242117" y="619125"/>
                  </a:lnTo>
                  <a:lnTo>
                    <a:pt x="4242117" y="628650"/>
                  </a:lnTo>
                  <a:lnTo>
                    <a:pt x="4270692" y="628650"/>
                  </a:lnTo>
                  <a:lnTo>
                    <a:pt x="4270692" y="619125"/>
                  </a:lnTo>
                  <a:close/>
                </a:path>
                <a:path w="4972050" h="628650">
                  <a:moveTo>
                    <a:pt x="4298061" y="0"/>
                  </a:moveTo>
                  <a:lnTo>
                    <a:pt x="4269486" y="0"/>
                  </a:lnTo>
                  <a:lnTo>
                    <a:pt x="4269486" y="9525"/>
                  </a:lnTo>
                  <a:lnTo>
                    <a:pt x="4298061" y="9525"/>
                  </a:lnTo>
                  <a:lnTo>
                    <a:pt x="4298061" y="0"/>
                  </a:lnTo>
                  <a:close/>
                </a:path>
                <a:path w="4972050" h="628650">
                  <a:moveTo>
                    <a:pt x="4318228" y="619125"/>
                  </a:moveTo>
                  <a:lnTo>
                    <a:pt x="4289653" y="619125"/>
                  </a:lnTo>
                  <a:lnTo>
                    <a:pt x="4289653" y="628650"/>
                  </a:lnTo>
                  <a:lnTo>
                    <a:pt x="4318228" y="628650"/>
                  </a:lnTo>
                  <a:lnTo>
                    <a:pt x="4318228" y="619125"/>
                  </a:lnTo>
                  <a:close/>
                </a:path>
                <a:path w="4972050" h="628650">
                  <a:moveTo>
                    <a:pt x="4345597" y="0"/>
                  </a:moveTo>
                  <a:lnTo>
                    <a:pt x="4317022" y="0"/>
                  </a:lnTo>
                  <a:lnTo>
                    <a:pt x="4317022" y="9525"/>
                  </a:lnTo>
                  <a:lnTo>
                    <a:pt x="4345597" y="9525"/>
                  </a:lnTo>
                  <a:lnTo>
                    <a:pt x="4345597" y="0"/>
                  </a:lnTo>
                  <a:close/>
                </a:path>
                <a:path w="4972050" h="628650">
                  <a:moveTo>
                    <a:pt x="4365777" y="619125"/>
                  </a:moveTo>
                  <a:lnTo>
                    <a:pt x="4337202" y="619125"/>
                  </a:lnTo>
                  <a:lnTo>
                    <a:pt x="4337202" y="628650"/>
                  </a:lnTo>
                  <a:lnTo>
                    <a:pt x="4365777" y="628650"/>
                  </a:lnTo>
                  <a:lnTo>
                    <a:pt x="4365777" y="619125"/>
                  </a:lnTo>
                  <a:close/>
                </a:path>
                <a:path w="4972050" h="628650">
                  <a:moveTo>
                    <a:pt x="4393146" y="0"/>
                  </a:moveTo>
                  <a:lnTo>
                    <a:pt x="4364571" y="0"/>
                  </a:lnTo>
                  <a:lnTo>
                    <a:pt x="4364571" y="9525"/>
                  </a:lnTo>
                  <a:lnTo>
                    <a:pt x="4393146" y="9525"/>
                  </a:lnTo>
                  <a:lnTo>
                    <a:pt x="4393146" y="0"/>
                  </a:lnTo>
                  <a:close/>
                </a:path>
                <a:path w="4972050" h="628650">
                  <a:moveTo>
                    <a:pt x="4413313" y="619125"/>
                  </a:moveTo>
                  <a:lnTo>
                    <a:pt x="4384738" y="619125"/>
                  </a:lnTo>
                  <a:lnTo>
                    <a:pt x="4384738" y="628650"/>
                  </a:lnTo>
                  <a:lnTo>
                    <a:pt x="4413313" y="628650"/>
                  </a:lnTo>
                  <a:lnTo>
                    <a:pt x="4413313" y="619125"/>
                  </a:lnTo>
                  <a:close/>
                </a:path>
                <a:path w="4972050" h="628650">
                  <a:moveTo>
                    <a:pt x="4440694" y="0"/>
                  </a:moveTo>
                  <a:lnTo>
                    <a:pt x="4412119" y="0"/>
                  </a:lnTo>
                  <a:lnTo>
                    <a:pt x="4412119" y="9525"/>
                  </a:lnTo>
                  <a:lnTo>
                    <a:pt x="4440694" y="9525"/>
                  </a:lnTo>
                  <a:lnTo>
                    <a:pt x="4440694" y="0"/>
                  </a:lnTo>
                  <a:close/>
                </a:path>
                <a:path w="4972050" h="628650">
                  <a:moveTo>
                    <a:pt x="4460862" y="619125"/>
                  </a:moveTo>
                  <a:lnTo>
                    <a:pt x="4432287" y="619125"/>
                  </a:lnTo>
                  <a:lnTo>
                    <a:pt x="4432287" y="628650"/>
                  </a:lnTo>
                  <a:lnTo>
                    <a:pt x="4460862" y="628650"/>
                  </a:lnTo>
                  <a:lnTo>
                    <a:pt x="4460862" y="619125"/>
                  </a:lnTo>
                  <a:close/>
                </a:path>
                <a:path w="4972050" h="628650">
                  <a:moveTo>
                    <a:pt x="4488231" y="0"/>
                  </a:moveTo>
                  <a:lnTo>
                    <a:pt x="4459656" y="0"/>
                  </a:lnTo>
                  <a:lnTo>
                    <a:pt x="4459656" y="9525"/>
                  </a:lnTo>
                  <a:lnTo>
                    <a:pt x="4488231" y="9525"/>
                  </a:lnTo>
                  <a:lnTo>
                    <a:pt x="4488231" y="0"/>
                  </a:lnTo>
                  <a:close/>
                </a:path>
                <a:path w="4972050" h="628650">
                  <a:moveTo>
                    <a:pt x="4508398" y="619125"/>
                  </a:moveTo>
                  <a:lnTo>
                    <a:pt x="4479823" y="619125"/>
                  </a:lnTo>
                  <a:lnTo>
                    <a:pt x="4479823" y="628650"/>
                  </a:lnTo>
                  <a:lnTo>
                    <a:pt x="4508398" y="628650"/>
                  </a:lnTo>
                  <a:lnTo>
                    <a:pt x="4508398" y="619125"/>
                  </a:lnTo>
                  <a:close/>
                </a:path>
                <a:path w="4972050" h="628650">
                  <a:moveTo>
                    <a:pt x="4535779" y="0"/>
                  </a:moveTo>
                  <a:lnTo>
                    <a:pt x="4507204" y="0"/>
                  </a:lnTo>
                  <a:lnTo>
                    <a:pt x="4507204" y="9525"/>
                  </a:lnTo>
                  <a:lnTo>
                    <a:pt x="4535779" y="9525"/>
                  </a:lnTo>
                  <a:lnTo>
                    <a:pt x="4535779" y="0"/>
                  </a:lnTo>
                  <a:close/>
                </a:path>
                <a:path w="4972050" h="628650">
                  <a:moveTo>
                    <a:pt x="4555947" y="619125"/>
                  </a:moveTo>
                  <a:lnTo>
                    <a:pt x="4527372" y="619125"/>
                  </a:lnTo>
                  <a:lnTo>
                    <a:pt x="4527372" y="628650"/>
                  </a:lnTo>
                  <a:lnTo>
                    <a:pt x="4555947" y="628650"/>
                  </a:lnTo>
                  <a:lnTo>
                    <a:pt x="4555947" y="619125"/>
                  </a:lnTo>
                  <a:close/>
                </a:path>
                <a:path w="4972050" h="628650">
                  <a:moveTo>
                    <a:pt x="4583315" y="0"/>
                  </a:moveTo>
                  <a:lnTo>
                    <a:pt x="4554740" y="0"/>
                  </a:lnTo>
                  <a:lnTo>
                    <a:pt x="4554740" y="9525"/>
                  </a:lnTo>
                  <a:lnTo>
                    <a:pt x="4583315" y="9525"/>
                  </a:lnTo>
                  <a:lnTo>
                    <a:pt x="4583315" y="0"/>
                  </a:lnTo>
                  <a:close/>
                </a:path>
                <a:path w="4972050" h="628650">
                  <a:moveTo>
                    <a:pt x="4603496" y="619125"/>
                  </a:moveTo>
                  <a:lnTo>
                    <a:pt x="4574921" y="619125"/>
                  </a:lnTo>
                  <a:lnTo>
                    <a:pt x="4574921" y="628650"/>
                  </a:lnTo>
                  <a:lnTo>
                    <a:pt x="4603496" y="628650"/>
                  </a:lnTo>
                  <a:lnTo>
                    <a:pt x="4603496" y="619125"/>
                  </a:lnTo>
                  <a:close/>
                </a:path>
                <a:path w="4972050" h="628650">
                  <a:moveTo>
                    <a:pt x="4630864" y="0"/>
                  </a:moveTo>
                  <a:lnTo>
                    <a:pt x="4602289" y="0"/>
                  </a:lnTo>
                  <a:lnTo>
                    <a:pt x="4602289" y="9525"/>
                  </a:lnTo>
                  <a:lnTo>
                    <a:pt x="4630864" y="9525"/>
                  </a:lnTo>
                  <a:lnTo>
                    <a:pt x="4630864" y="0"/>
                  </a:lnTo>
                  <a:close/>
                </a:path>
                <a:path w="4972050" h="628650">
                  <a:moveTo>
                    <a:pt x="4651032" y="619125"/>
                  </a:moveTo>
                  <a:lnTo>
                    <a:pt x="4622457" y="619125"/>
                  </a:lnTo>
                  <a:lnTo>
                    <a:pt x="4622457" y="628650"/>
                  </a:lnTo>
                  <a:lnTo>
                    <a:pt x="4651032" y="628650"/>
                  </a:lnTo>
                  <a:lnTo>
                    <a:pt x="4651032" y="619125"/>
                  </a:lnTo>
                  <a:close/>
                </a:path>
                <a:path w="4972050" h="628650">
                  <a:moveTo>
                    <a:pt x="4678413" y="0"/>
                  </a:moveTo>
                  <a:lnTo>
                    <a:pt x="4649838" y="0"/>
                  </a:lnTo>
                  <a:lnTo>
                    <a:pt x="4649838" y="9525"/>
                  </a:lnTo>
                  <a:lnTo>
                    <a:pt x="4678413" y="9525"/>
                  </a:lnTo>
                  <a:lnTo>
                    <a:pt x="4678413" y="0"/>
                  </a:lnTo>
                  <a:close/>
                </a:path>
                <a:path w="4972050" h="628650">
                  <a:moveTo>
                    <a:pt x="4698581" y="619125"/>
                  </a:moveTo>
                  <a:lnTo>
                    <a:pt x="4670006" y="619125"/>
                  </a:lnTo>
                  <a:lnTo>
                    <a:pt x="4670006" y="628650"/>
                  </a:lnTo>
                  <a:lnTo>
                    <a:pt x="4698581" y="628650"/>
                  </a:lnTo>
                  <a:lnTo>
                    <a:pt x="4698581" y="619125"/>
                  </a:lnTo>
                  <a:close/>
                </a:path>
                <a:path w="4972050" h="628650">
                  <a:moveTo>
                    <a:pt x="4725949" y="0"/>
                  </a:moveTo>
                  <a:lnTo>
                    <a:pt x="4697374" y="0"/>
                  </a:lnTo>
                  <a:lnTo>
                    <a:pt x="4697374" y="9525"/>
                  </a:lnTo>
                  <a:lnTo>
                    <a:pt x="4725949" y="9525"/>
                  </a:lnTo>
                  <a:lnTo>
                    <a:pt x="4725949" y="0"/>
                  </a:lnTo>
                  <a:close/>
                </a:path>
                <a:path w="4972050" h="628650">
                  <a:moveTo>
                    <a:pt x="4746117" y="619125"/>
                  </a:moveTo>
                  <a:lnTo>
                    <a:pt x="4717542" y="619125"/>
                  </a:lnTo>
                  <a:lnTo>
                    <a:pt x="4717542" y="628650"/>
                  </a:lnTo>
                  <a:lnTo>
                    <a:pt x="4746117" y="628650"/>
                  </a:lnTo>
                  <a:lnTo>
                    <a:pt x="4746117" y="619125"/>
                  </a:lnTo>
                  <a:close/>
                </a:path>
                <a:path w="4972050" h="628650">
                  <a:moveTo>
                    <a:pt x="4773498" y="0"/>
                  </a:moveTo>
                  <a:lnTo>
                    <a:pt x="4744923" y="0"/>
                  </a:lnTo>
                  <a:lnTo>
                    <a:pt x="4744923" y="9525"/>
                  </a:lnTo>
                  <a:lnTo>
                    <a:pt x="4773498" y="9525"/>
                  </a:lnTo>
                  <a:lnTo>
                    <a:pt x="4773498" y="0"/>
                  </a:lnTo>
                  <a:close/>
                </a:path>
                <a:path w="4972050" h="628650">
                  <a:moveTo>
                    <a:pt x="4793666" y="619125"/>
                  </a:moveTo>
                  <a:lnTo>
                    <a:pt x="4765091" y="619125"/>
                  </a:lnTo>
                  <a:lnTo>
                    <a:pt x="4765091" y="628650"/>
                  </a:lnTo>
                  <a:lnTo>
                    <a:pt x="4793666" y="628650"/>
                  </a:lnTo>
                  <a:lnTo>
                    <a:pt x="4793666" y="619125"/>
                  </a:lnTo>
                  <a:close/>
                </a:path>
                <a:path w="4972050" h="628650">
                  <a:moveTo>
                    <a:pt x="4821034" y="0"/>
                  </a:moveTo>
                  <a:lnTo>
                    <a:pt x="4792459" y="0"/>
                  </a:lnTo>
                  <a:lnTo>
                    <a:pt x="4792459" y="9525"/>
                  </a:lnTo>
                  <a:lnTo>
                    <a:pt x="4821034" y="9525"/>
                  </a:lnTo>
                  <a:lnTo>
                    <a:pt x="4821034" y="0"/>
                  </a:lnTo>
                  <a:close/>
                </a:path>
                <a:path w="4972050" h="628650">
                  <a:moveTo>
                    <a:pt x="4841214" y="619125"/>
                  </a:moveTo>
                  <a:lnTo>
                    <a:pt x="4812639" y="619125"/>
                  </a:lnTo>
                  <a:lnTo>
                    <a:pt x="4812639" y="628650"/>
                  </a:lnTo>
                  <a:lnTo>
                    <a:pt x="4841214" y="628650"/>
                  </a:lnTo>
                  <a:lnTo>
                    <a:pt x="4841214" y="619125"/>
                  </a:lnTo>
                  <a:close/>
                </a:path>
                <a:path w="4972050" h="628650">
                  <a:moveTo>
                    <a:pt x="4868583" y="0"/>
                  </a:moveTo>
                  <a:lnTo>
                    <a:pt x="4840008" y="0"/>
                  </a:lnTo>
                  <a:lnTo>
                    <a:pt x="4840008" y="9525"/>
                  </a:lnTo>
                  <a:lnTo>
                    <a:pt x="4868583" y="9525"/>
                  </a:lnTo>
                  <a:lnTo>
                    <a:pt x="4868583" y="0"/>
                  </a:lnTo>
                  <a:close/>
                </a:path>
                <a:path w="4972050" h="628650">
                  <a:moveTo>
                    <a:pt x="4888750" y="619125"/>
                  </a:moveTo>
                  <a:lnTo>
                    <a:pt x="4860175" y="619125"/>
                  </a:lnTo>
                  <a:lnTo>
                    <a:pt x="4860175" y="628650"/>
                  </a:lnTo>
                  <a:lnTo>
                    <a:pt x="4888750" y="628650"/>
                  </a:lnTo>
                  <a:lnTo>
                    <a:pt x="4888750" y="619125"/>
                  </a:lnTo>
                  <a:close/>
                </a:path>
                <a:path w="4972050" h="628650">
                  <a:moveTo>
                    <a:pt x="4916132" y="0"/>
                  </a:moveTo>
                  <a:lnTo>
                    <a:pt x="4887557" y="0"/>
                  </a:lnTo>
                  <a:lnTo>
                    <a:pt x="4887557" y="9525"/>
                  </a:lnTo>
                  <a:lnTo>
                    <a:pt x="4916132" y="9525"/>
                  </a:lnTo>
                  <a:lnTo>
                    <a:pt x="4916132" y="0"/>
                  </a:lnTo>
                  <a:close/>
                </a:path>
                <a:path w="4972050" h="628650">
                  <a:moveTo>
                    <a:pt x="4936134" y="628459"/>
                  </a:moveTo>
                  <a:lnTo>
                    <a:pt x="4935601" y="619125"/>
                  </a:lnTo>
                  <a:lnTo>
                    <a:pt x="4907724" y="619125"/>
                  </a:lnTo>
                  <a:lnTo>
                    <a:pt x="4907724" y="628650"/>
                  </a:lnTo>
                  <a:lnTo>
                    <a:pt x="4933950" y="628650"/>
                  </a:lnTo>
                  <a:lnTo>
                    <a:pt x="4936134" y="628459"/>
                  </a:lnTo>
                  <a:close/>
                </a:path>
                <a:path w="4972050" h="628650">
                  <a:moveTo>
                    <a:pt x="4961280" y="11633"/>
                  </a:moveTo>
                  <a:lnTo>
                    <a:pt x="4935017" y="101"/>
                  </a:lnTo>
                  <a:lnTo>
                    <a:pt x="4934940" y="2794"/>
                  </a:lnTo>
                  <a:lnTo>
                    <a:pt x="4934839" y="6286"/>
                  </a:lnTo>
                  <a:lnTo>
                    <a:pt x="4934750" y="9525"/>
                  </a:lnTo>
                  <a:lnTo>
                    <a:pt x="4941849" y="9525"/>
                  </a:lnTo>
                  <a:lnTo>
                    <a:pt x="4948580" y="12319"/>
                  </a:lnTo>
                  <a:lnTo>
                    <a:pt x="4954155" y="17907"/>
                  </a:lnTo>
                  <a:lnTo>
                    <a:pt x="4954473" y="18224"/>
                  </a:lnTo>
                  <a:lnTo>
                    <a:pt x="4961280" y="11633"/>
                  </a:lnTo>
                  <a:close/>
                </a:path>
                <a:path w="4972050" h="628650">
                  <a:moveTo>
                    <a:pt x="4971224" y="598614"/>
                  </a:moveTo>
                  <a:lnTo>
                    <a:pt x="4962525" y="596734"/>
                  </a:lnTo>
                  <a:lnTo>
                    <a:pt x="4962461" y="598614"/>
                  </a:lnTo>
                  <a:lnTo>
                    <a:pt x="4959743" y="605180"/>
                  </a:lnTo>
                  <a:lnTo>
                    <a:pt x="4954155" y="610755"/>
                  </a:lnTo>
                  <a:lnTo>
                    <a:pt x="4949596" y="615327"/>
                  </a:lnTo>
                  <a:lnTo>
                    <a:pt x="4954295" y="622769"/>
                  </a:lnTo>
                  <a:lnTo>
                    <a:pt x="4955032" y="622376"/>
                  </a:lnTo>
                  <a:lnTo>
                    <a:pt x="4960899" y="617499"/>
                  </a:lnTo>
                  <a:lnTo>
                    <a:pt x="4965776" y="611632"/>
                  </a:lnTo>
                  <a:lnTo>
                    <a:pt x="4969268" y="605180"/>
                  </a:lnTo>
                  <a:lnTo>
                    <a:pt x="4971224" y="598614"/>
                  </a:lnTo>
                  <a:close/>
                </a:path>
                <a:path w="4972050" h="628650">
                  <a:moveTo>
                    <a:pt x="4972050" y="551446"/>
                  </a:moveTo>
                  <a:lnTo>
                    <a:pt x="4962525" y="551446"/>
                  </a:lnTo>
                  <a:lnTo>
                    <a:pt x="4962525" y="580021"/>
                  </a:lnTo>
                  <a:lnTo>
                    <a:pt x="4972050" y="580021"/>
                  </a:lnTo>
                  <a:lnTo>
                    <a:pt x="4972050" y="551446"/>
                  </a:lnTo>
                  <a:close/>
                </a:path>
                <a:path w="4972050" h="628650">
                  <a:moveTo>
                    <a:pt x="4972050" y="503910"/>
                  </a:moveTo>
                  <a:lnTo>
                    <a:pt x="4962525" y="503910"/>
                  </a:lnTo>
                  <a:lnTo>
                    <a:pt x="4962525" y="532485"/>
                  </a:lnTo>
                  <a:lnTo>
                    <a:pt x="4972050" y="532485"/>
                  </a:lnTo>
                  <a:lnTo>
                    <a:pt x="4972050" y="503910"/>
                  </a:lnTo>
                  <a:close/>
                </a:path>
                <a:path w="4972050" h="628650">
                  <a:moveTo>
                    <a:pt x="4972050" y="456361"/>
                  </a:moveTo>
                  <a:lnTo>
                    <a:pt x="4962525" y="456361"/>
                  </a:lnTo>
                  <a:lnTo>
                    <a:pt x="4962525" y="484936"/>
                  </a:lnTo>
                  <a:lnTo>
                    <a:pt x="4972050" y="484936"/>
                  </a:lnTo>
                  <a:lnTo>
                    <a:pt x="4972050" y="456361"/>
                  </a:lnTo>
                  <a:close/>
                </a:path>
                <a:path w="4972050" h="628650">
                  <a:moveTo>
                    <a:pt x="4972050" y="408813"/>
                  </a:moveTo>
                  <a:lnTo>
                    <a:pt x="4962525" y="408813"/>
                  </a:lnTo>
                  <a:lnTo>
                    <a:pt x="4962525" y="437388"/>
                  </a:lnTo>
                  <a:lnTo>
                    <a:pt x="4972050" y="437388"/>
                  </a:lnTo>
                  <a:lnTo>
                    <a:pt x="4972050" y="408813"/>
                  </a:lnTo>
                  <a:close/>
                </a:path>
                <a:path w="4972050" h="628650">
                  <a:moveTo>
                    <a:pt x="4972050" y="361276"/>
                  </a:moveTo>
                  <a:lnTo>
                    <a:pt x="4962525" y="361276"/>
                  </a:lnTo>
                  <a:lnTo>
                    <a:pt x="4962525" y="389851"/>
                  </a:lnTo>
                  <a:lnTo>
                    <a:pt x="4972050" y="389851"/>
                  </a:lnTo>
                  <a:lnTo>
                    <a:pt x="4972050" y="361276"/>
                  </a:lnTo>
                  <a:close/>
                </a:path>
                <a:path w="4972050" h="628650">
                  <a:moveTo>
                    <a:pt x="4972050" y="313728"/>
                  </a:moveTo>
                  <a:lnTo>
                    <a:pt x="4962525" y="313728"/>
                  </a:lnTo>
                  <a:lnTo>
                    <a:pt x="4962525" y="342303"/>
                  </a:lnTo>
                  <a:lnTo>
                    <a:pt x="4972050" y="342303"/>
                  </a:lnTo>
                  <a:lnTo>
                    <a:pt x="4972050" y="313728"/>
                  </a:lnTo>
                  <a:close/>
                </a:path>
                <a:path w="4972050" h="628650">
                  <a:moveTo>
                    <a:pt x="4972050" y="266192"/>
                  </a:moveTo>
                  <a:lnTo>
                    <a:pt x="4962525" y="266192"/>
                  </a:lnTo>
                  <a:lnTo>
                    <a:pt x="4962525" y="294767"/>
                  </a:lnTo>
                  <a:lnTo>
                    <a:pt x="4972050" y="294767"/>
                  </a:lnTo>
                  <a:lnTo>
                    <a:pt x="4972050" y="266192"/>
                  </a:lnTo>
                  <a:close/>
                </a:path>
                <a:path w="4972050" h="628650">
                  <a:moveTo>
                    <a:pt x="4972050" y="218643"/>
                  </a:moveTo>
                  <a:lnTo>
                    <a:pt x="4962525" y="218643"/>
                  </a:lnTo>
                  <a:lnTo>
                    <a:pt x="4962525" y="247218"/>
                  </a:lnTo>
                  <a:lnTo>
                    <a:pt x="4972050" y="247218"/>
                  </a:lnTo>
                  <a:lnTo>
                    <a:pt x="4972050" y="218643"/>
                  </a:lnTo>
                  <a:close/>
                </a:path>
                <a:path w="4972050" h="628650">
                  <a:moveTo>
                    <a:pt x="4972050" y="171094"/>
                  </a:moveTo>
                  <a:lnTo>
                    <a:pt x="4962525" y="171094"/>
                  </a:lnTo>
                  <a:lnTo>
                    <a:pt x="4962525" y="199669"/>
                  </a:lnTo>
                  <a:lnTo>
                    <a:pt x="4972050" y="199669"/>
                  </a:lnTo>
                  <a:lnTo>
                    <a:pt x="4972050" y="171094"/>
                  </a:lnTo>
                  <a:close/>
                </a:path>
                <a:path w="4972050" h="628650">
                  <a:moveTo>
                    <a:pt x="4972050" y="123558"/>
                  </a:moveTo>
                  <a:lnTo>
                    <a:pt x="4962525" y="123558"/>
                  </a:lnTo>
                  <a:lnTo>
                    <a:pt x="4962525" y="152133"/>
                  </a:lnTo>
                  <a:lnTo>
                    <a:pt x="4972050" y="152133"/>
                  </a:lnTo>
                  <a:lnTo>
                    <a:pt x="4972050" y="123558"/>
                  </a:lnTo>
                  <a:close/>
                </a:path>
                <a:path w="4972050" h="628650">
                  <a:moveTo>
                    <a:pt x="4972050" y="76009"/>
                  </a:moveTo>
                  <a:lnTo>
                    <a:pt x="4962525" y="76009"/>
                  </a:lnTo>
                  <a:lnTo>
                    <a:pt x="4962525" y="104584"/>
                  </a:lnTo>
                  <a:lnTo>
                    <a:pt x="4972050" y="104584"/>
                  </a:lnTo>
                  <a:lnTo>
                    <a:pt x="4972050" y="76009"/>
                  </a:lnTo>
                  <a:close/>
                </a:path>
                <a:path w="4972050" h="628650">
                  <a:moveTo>
                    <a:pt x="4972050" y="38100"/>
                  </a:moveTo>
                  <a:lnTo>
                    <a:pt x="4971364" y="30505"/>
                  </a:lnTo>
                  <a:lnTo>
                    <a:pt x="4970881" y="28905"/>
                  </a:lnTo>
                  <a:lnTo>
                    <a:pt x="4962525" y="30975"/>
                  </a:lnTo>
                  <a:lnTo>
                    <a:pt x="4962525" y="57048"/>
                  </a:lnTo>
                  <a:lnTo>
                    <a:pt x="4972050" y="57048"/>
                  </a:lnTo>
                  <a:lnTo>
                    <a:pt x="4972050" y="38100"/>
                  </a:lnTo>
                  <a:close/>
                </a:path>
              </a:pathLst>
            </a:custGeom>
            <a:solidFill>
              <a:srgbClr val="CBD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34124" y="4791074"/>
              <a:ext cx="4972050" cy="628650"/>
            </a:xfrm>
            <a:custGeom>
              <a:avLst/>
              <a:gdLst/>
              <a:ahLst/>
              <a:cxnLst/>
              <a:rect l="l" t="t" r="r" b="b"/>
              <a:pathLst>
                <a:path w="4972050" h="628650">
                  <a:moveTo>
                    <a:pt x="4933949" y="628649"/>
                  </a:moveTo>
                  <a:lnTo>
                    <a:pt x="38099" y="628649"/>
                  </a:lnTo>
                  <a:lnTo>
                    <a:pt x="30497" y="627952"/>
                  </a:lnTo>
                  <a:lnTo>
                    <a:pt x="697" y="598151"/>
                  </a:lnTo>
                  <a:lnTo>
                    <a:pt x="0" y="5905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933949" y="0"/>
                  </a:lnTo>
                  <a:lnTo>
                    <a:pt x="4969258" y="23473"/>
                  </a:lnTo>
                  <a:lnTo>
                    <a:pt x="4972049" y="38099"/>
                  </a:lnTo>
                  <a:lnTo>
                    <a:pt x="4972049" y="590549"/>
                  </a:lnTo>
                  <a:lnTo>
                    <a:pt x="4948574" y="625859"/>
                  </a:lnTo>
                  <a:lnTo>
                    <a:pt x="4933949" y="628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34112" y="4791074"/>
              <a:ext cx="4972050" cy="628650"/>
            </a:xfrm>
            <a:custGeom>
              <a:avLst/>
              <a:gdLst/>
              <a:ahLst/>
              <a:cxnLst/>
              <a:rect l="l" t="t" r="r" b="b"/>
              <a:pathLst>
                <a:path w="4972050" h="628650">
                  <a:moveTo>
                    <a:pt x="9525" y="526415"/>
                  </a:moveTo>
                  <a:lnTo>
                    <a:pt x="0" y="526415"/>
                  </a:lnTo>
                  <a:lnTo>
                    <a:pt x="0" y="554990"/>
                  </a:lnTo>
                  <a:lnTo>
                    <a:pt x="9525" y="554990"/>
                  </a:lnTo>
                  <a:lnTo>
                    <a:pt x="9525" y="526415"/>
                  </a:lnTo>
                  <a:close/>
                </a:path>
                <a:path w="4972050" h="628650">
                  <a:moveTo>
                    <a:pt x="9525" y="478878"/>
                  </a:moveTo>
                  <a:lnTo>
                    <a:pt x="0" y="478878"/>
                  </a:lnTo>
                  <a:lnTo>
                    <a:pt x="0" y="507453"/>
                  </a:lnTo>
                  <a:lnTo>
                    <a:pt x="9525" y="507453"/>
                  </a:lnTo>
                  <a:lnTo>
                    <a:pt x="9525" y="478878"/>
                  </a:lnTo>
                  <a:close/>
                </a:path>
                <a:path w="4972050" h="628650">
                  <a:moveTo>
                    <a:pt x="9525" y="431330"/>
                  </a:moveTo>
                  <a:lnTo>
                    <a:pt x="0" y="431330"/>
                  </a:lnTo>
                  <a:lnTo>
                    <a:pt x="0" y="459905"/>
                  </a:lnTo>
                  <a:lnTo>
                    <a:pt x="9525" y="459905"/>
                  </a:lnTo>
                  <a:lnTo>
                    <a:pt x="9525" y="431330"/>
                  </a:lnTo>
                  <a:close/>
                </a:path>
                <a:path w="4972050" h="628650">
                  <a:moveTo>
                    <a:pt x="9525" y="383781"/>
                  </a:moveTo>
                  <a:lnTo>
                    <a:pt x="0" y="383781"/>
                  </a:lnTo>
                  <a:lnTo>
                    <a:pt x="0" y="412356"/>
                  </a:lnTo>
                  <a:lnTo>
                    <a:pt x="9525" y="412356"/>
                  </a:lnTo>
                  <a:lnTo>
                    <a:pt x="9525" y="383781"/>
                  </a:lnTo>
                  <a:close/>
                </a:path>
                <a:path w="4972050" h="628650">
                  <a:moveTo>
                    <a:pt x="9525" y="336245"/>
                  </a:moveTo>
                  <a:lnTo>
                    <a:pt x="0" y="336245"/>
                  </a:lnTo>
                  <a:lnTo>
                    <a:pt x="0" y="364820"/>
                  </a:lnTo>
                  <a:lnTo>
                    <a:pt x="9525" y="364820"/>
                  </a:lnTo>
                  <a:lnTo>
                    <a:pt x="9525" y="336245"/>
                  </a:lnTo>
                  <a:close/>
                </a:path>
                <a:path w="4972050" h="628650">
                  <a:moveTo>
                    <a:pt x="9525" y="288696"/>
                  </a:moveTo>
                  <a:lnTo>
                    <a:pt x="0" y="288696"/>
                  </a:lnTo>
                  <a:lnTo>
                    <a:pt x="0" y="317271"/>
                  </a:lnTo>
                  <a:lnTo>
                    <a:pt x="9525" y="317271"/>
                  </a:lnTo>
                  <a:lnTo>
                    <a:pt x="9525" y="288696"/>
                  </a:lnTo>
                  <a:close/>
                </a:path>
                <a:path w="4972050" h="628650">
                  <a:moveTo>
                    <a:pt x="9525" y="241160"/>
                  </a:moveTo>
                  <a:lnTo>
                    <a:pt x="0" y="241160"/>
                  </a:lnTo>
                  <a:lnTo>
                    <a:pt x="0" y="269735"/>
                  </a:lnTo>
                  <a:lnTo>
                    <a:pt x="9525" y="269735"/>
                  </a:lnTo>
                  <a:lnTo>
                    <a:pt x="9525" y="241160"/>
                  </a:lnTo>
                  <a:close/>
                </a:path>
                <a:path w="4972050" h="628650">
                  <a:moveTo>
                    <a:pt x="9525" y="193611"/>
                  </a:moveTo>
                  <a:lnTo>
                    <a:pt x="0" y="193611"/>
                  </a:lnTo>
                  <a:lnTo>
                    <a:pt x="0" y="222186"/>
                  </a:lnTo>
                  <a:lnTo>
                    <a:pt x="9525" y="222186"/>
                  </a:lnTo>
                  <a:lnTo>
                    <a:pt x="9525" y="193611"/>
                  </a:lnTo>
                  <a:close/>
                </a:path>
                <a:path w="4972050" h="628650">
                  <a:moveTo>
                    <a:pt x="9525" y="146075"/>
                  </a:moveTo>
                  <a:lnTo>
                    <a:pt x="0" y="146075"/>
                  </a:lnTo>
                  <a:lnTo>
                    <a:pt x="0" y="174650"/>
                  </a:lnTo>
                  <a:lnTo>
                    <a:pt x="9525" y="174650"/>
                  </a:lnTo>
                  <a:lnTo>
                    <a:pt x="9525" y="146075"/>
                  </a:lnTo>
                  <a:close/>
                </a:path>
                <a:path w="4972050" h="628650">
                  <a:moveTo>
                    <a:pt x="9525" y="98526"/>
                  </a:moveTo>
                  <a:lnTo>
                    <a:pt x="0" y="98526"/>
                  </a:lnTo>
                  <a:lnTo>
                    <a:pt x="0" y="127101"/>
                  </a:lnTo>
                  <a:lnTo>
                    <a:pt x="9525" y="127101"/>
                  </a:lnTo>
                  <a:lnTo>
                    <a:pt x="9525" y="98526"/>
                  </a:lnTo>
                  <a:close/>
                </a:path>
                <a:path w="4972050" h="628650">
                  <a:moveTo>
                    <a:pt x="9525" y="50977"/>
                  </a:moveTo>
                  <a:lnTo>
                    <a:pt x="0" y="50977"/>
                  </a:lnTo>
                  <a:lnTo>
                    <a:pt x="0" y="79552"/>
                  </a:lnTo>
                  <a:lnTo>
                    <a:pt x="9525" y="79552"/>
                  </a:lnTo>
                  <a:lnTo>
                    <a:pt x="9525" y="50977"/>
                  </a:lnTo>
                  <a:close/>
                </a:path>
                <a:path w="4972050" h="628650">
                  <a:moveTo>
                    <a:pt x="9956" y="599465"/>
                  </a:moveTo>
                  <a:lnTo>
                    <a:pt x="9525" y="598449"/>
                  </a:lnTo>
                  <a:lnTo>
                    <a:pt x="9525" y="573963"/>
                  </a:lnTo>
                  <a:lnTo>
                    <a:pt x="0" y="573963"/>
                  </a:lnTo>
                  <a:lnTo>
                    <a:pt x="0" y="590550"/>
                  </a:lnTo>
                  <a:lnTo>
                    <a:pt x="698" y="598157"/>
                  </a:lnTo>
                  <a:lnTo>
                    <a:pt x="787" y="598449"/>
                  </a:lnTo>
                  <a:lnTo>
                    <a:pt x="1854" y="602030"/>
                  </a:lnTo>
                  <a:lnTo>
                    <a:pt x="9956" y="599465"/>
                  </a:lnTo>
                  <a:close/>
                </a:path>
                <a:path w="4972050" h="628650">
                  <a:moveTo>
                    <a:pt x="21082" y="14719"/>
                  </a:moveTo>
                  <a:lnTo>
                    <a:pt x="15722" y="7366"/>
                  </a:lnTo>
                  <a:lnTo>
                    <a:pt x="11163" y="11163"/>
                  </a:lnTo>
                  <a:lnTo>
                    <a:pt x="6286" y="17030"/>
                  </a:lnTo>
                  <a:lnTo>
                    <a:pt x="2794" y="23482"/>
                  </a:lnTo>
                  <a:lnTo>
                    <a:pt x="698" y="30505"/>
                  </a:lnTo>
                  <a:lnTo>
                    <a:pt x="533" y="32346"/>
                  </a:lnTo>
                  <a:lnTo>
                    <a:pt x="9525" y="33731"/>
                  </a:lnTo>
                  <a:lnTo>
                    <a:pt x="9525" y="30213"/>
                  </a:lnTo>
                  <a:lnTo>
                    <a:pt x="12319" y="23482"/>
                  </a:lnTo>
                  <a:lnTo>
                    <a:pt x="17894" y="17894"/>
                  </a:lnTo>
                  <a:lnTo>
                    <a:pt x="21082" y="14719"/>
                  </a:lnTo>
                  <a:close/>
                </a:path>
                <a:path w="4972050" h="628650">
                  <a:moveTo>
                    <a:pt x="39306" y="619125"/>
                  </a:moveTo>
                  <a:lnTo>
                    <a:pt x="30213" y="619125"/>
                  </a:lnTo>
                  <a:lnTo>
                    <a:pt x="23482" y="616343"/>
                  </a:lnTo>
                  <a:lnTo>
                    <a:pt x="18923" y="611784"/>
                  </a:lnTo>
                  <a:lnTo>
                    <a:pt x="12649" y="618731"/>
                  </a:lnTo>
                  <a:lnTo>
                    <a:pt x="17030" y="622376"/>
                  </a:lnTo>
                  <a:lnTo>
                    <a:pt x="23482" y="625868"/>
                  </a:lnTo>
                  <a:lnTo>
                    <a:pt x="30505" y="627964"/>
                  </a:lnTo>
                  <a:lnTo>
                    <a:pt x="38100" y="628650"/>
                  </a:lnTo>
                  <a:lnTo>
                    <a:pt x="39306" y="628650"/>
                  </a:lnTo>
                  <a:lnTo>
                    <a:pt x="39306" y="619125"/>
                  </a:lnTo>
                  <a:close/>
                </a:path>
                <a:path w="4972050" h="628650">
                  <a:moveTo>
                    <a:pt x="66675" y="0"/>
                  </a:moveTo>
                  <a:lnTo>
                    <a:pt x="38100" y="0"/>
                  </a:lnTo>
                  <a:lnTo>
                    <a:pt x="33705" y="406"/>
                  </a:lnTo>
                  <a:lnTo>
                    <a:pt x="34772" y="9525"/>
                  </a:lnTo>
                  <a:lnTo>
                    <a:pt x="66675" y="9525"/>
                  </a:lnTo>
                  <a:lnTo>
                    <a:pt x="66675" y="0"/>
                  </a:lnTo>
                  <a:close/>
                </a:path>
                <a:path w="4972050" h="628650">
                  <a:moveTo>
                    <a:pt x="86855" y="619125"/>
                  </a:moveTo>
                  <a:lnTo>
                    <a:pt x="58280" y="619125"/>
                  </a:lnTo>
                  <a:lnTo>
                    <a:pt x="58280" y="628650"/>
                  </a:lnTo>
                  <a:lnTo>
                    <a:pt x="86855" y="628650"/>
                  </a:lnTo>
                  <a:lnTo>
                    <a:pt x="86855" y="619125"/>
                  </a:lnTo>
                  <a:close/>
                </a:path>
                <a:path w="4972050" h="628650">
                  <a:moveTo>
                    <a:pt x="114223" y="0"/>
                  </a:moveTo>
                  <a:lnTo>
                    <a:pt x="85648" y="0"/>
                  </a:lnTo>
                  <a:lnTo>
                    <a:pt x="85648" y="9525"/>
                  </a:lnTo>
                  <a:lnTo>
                    <a:pt x="114223" y="9525"/>
                  </a:lnTo>
                  <a:lnTo>
                    <a:pt x="114223" y="0"/>
                  </a:lnTo>
                  <a:close/>
                </a:path>
                <a:path w="4972050" h="628650">
                  <a:moveTo>
                    <a:pt x="134391" y="619125"/>
                  </a:moveTo>
                  <a:lnTo>
                    <a:pt x="105816" y="619125"/>
                  </a:lnTo>
                  <a:lnTo>
                    <a:pt x="105816" y="628650"/>
                  </a:lnTo>
                  <a:lnTo>
                    <a:pt x="134391" y="628650"/>
                  </a:lnTo>
                  <a:lnTo>
                    <a:pt x="134391" y="619125"/>
                  </a:lnTo>
                  <a:close/>
                </a:path>
                <a:path w="4972050" h="628650">
                  <a:moveTo>
                    <a:pt x="161772" y="0"/>
                  </a:moveTo>
                  <a:lnTo>
                    <a:pt x="133197" y="0"/>
                  </a:lnTo>
                  <a:lnTo>
                    <a:pt x="133197" y="9525"/>
                  </a:lnTo>
                  <a:lnTo>
                    <a:pt x="161772" y="9525"/>
                  </a:lnTo>
                  <a:lnTo>
                    <a:pt x="161772" y="0"/>
                  </a:lnTo>
                  <a:close/>
                </a:path>
                <a:path w="4972050" h="628650">
                  <a:moveTo>
                    <a:pt x="181940" y="619125"/>
                  </a:moveTo>
                  <a:lnTo>
                    <a:pt x="153365" y="619125"/>
                  </a:lnTo>
                  <a:lnTo>
                    <a:pt x="153365" y="628650"/>
                  </a:lnTo>
                  <a:lnTo>
                    <a:pt x="181940" y="628650"/>
                  </a:lnTo>
                  <a:lnTo>
                    <a:pt x="181940" y="619125"/>
                  </a:lnTo>
                  <a:close/>
                </a:path>
                <a:path w="4972050" h="628650">
                  <a:moveTo>
                    <a:pt x="209308" y="0"/>
                  </a:moveTo>
                  <a:lnTo>
                    <a:pt x="180733" y="0"/>
                  </a:lnTo>
                  <a:lnTo>
                    <a:pt x="180733" y="9525"/>
                  </a:lnTo>
                  <a:lnTo>
                    <a:pt x="209308" y="9525"/>
                  </a:lnTo>
                  <a:lnTo>
                    <a:pt x="209308" y="0"/>
                  </a:lnTo>
                  <a:close/>
                </a:path>
                <a:path w="4972050" h="628650">
                  <a:moveTo>
                    <a:pt x="229476" y="619125"/>
                  </a:moveTo>
                  <a:lnTo>
                    <a:pt x="200901" y="619125"/>
                  </a:lnTo>
                  <a:lnTo>
                    <a:pt x="200901" y="628650"/>
                  </a:lnTo>
                  <a:lnTo>
                    <a:pt x="229476" y="628650"/>
                  </a:lnTo>
                  <a:lnTo>
                    <a:pt x="229476" y="619125"/>
                  </a:lnTo>
                  <a:close/>
                </a:path>
                <a:path w="4972050" h="628650">
                  <a:moveTo>
                    <a:pt x="256857" y="0"/>
                  </a:moveTo>
                  <a:lnTo>
                    <a:pt x="228282" y="0"/>
                  </a:lnTo>
                  <a:lnTo>
                    <a:pt x="228282" y="9525"/>
                  </a:lnTo>
                  <a:lnTo>
                    <a:pt x="256857" y="9525"/>
                  </a:lnTo>
                  <a:lnTo>
                    <a:pt x="256857" y="0"/>
                  </a:lnTo>
                  <a:close/>
                </a:path>
                <a:path w="4972050" h="628650">
                  <a:moveTo>
                    <a:pt x="277025" y="619125"/>
                  </a:moveTo>
                  <a:lnTo>
                    <a:pt x="248450" y="619125"/>
                  </a:lnTo>
                  <a:lnTo>
                    <a:pt x="248450" y="628650"/>
                  </a:lnTo>
                  <a:lnTo>
                    <a:pt x="277025" y="628650"/>
                  </a:lnTo>
                  <a:lnTo>
                    <a:pt x="277025" y="619125"/>
                  </a:lnTo>
                  <a:close/>
                </a:path>
                <a:path w="4972050" h="628650">
                  <a:moveTo>
                    <a:pt x="304393" y="0"/>
                  </a:moveTo>
                  <a:lnTo>
                    <a:pt x="275818" y="0"/>
                  </a:lnTo>
                  <a:lnTo>
                    <a:pt x="275818" y="9525"/>
                  </a:lnTo>
                  <a:lnTo>
                    <a:pt x="304393" y="9525"/>
                  </a:lnTo>
                  <a:lnTo>
                    <a:pt x="304393" y="0"/>
                  </a:lnTo>
                  <a:close/>
                </a:path>
                <a:path w="4972050" h="628650">
                  <a:moveTo>
                    <a:pt x="324573" y="619125"/>
                  </a:moveTo>
                  <a:lnTo>
                    <a:pt x="295998" y="619125"/>
                  </a:lnTo>
                  <a:lnTo>
                    <a:pt x="295998" y="628650"/>
                  </a:lnTo>
                  <a:lnTo>
                    <a:pt x="324573" y="628650"/>
                  </a:lnTo>
                  <a:lnTo>
                    <a:pt x="324573" y="619125"/>
                  </a:lnTo>
                  <a:close/>
                </a:path>
                <a:path w="4972050" h="628650">
                  <a:moveTo>
                    <a:pt x="351942" y="0"/>
                  </a:moveTo>
                  <a:lnTo>
                    <a:pt x="323367" y="0"/>
                  </a:lnTo>
                  <a:lnTo>
                    <a:pt x="323367" y="9525"/>
                  </a:lnTo>
                  <a:lnTo>
                    <a:pt x="351942" y="9525"/>
                  </a:lnTo>
                  <a:lnTo>
                    <a:pt x="351942" y="0"/>
                  </a:lnTo>
                  <a:close/>
                </a:path>
                <a:path w="4972050" h="628650">
                  <a:moveTo>
                    <a:pt x="372110" y="619125"/>
                  </a:moveTo>
                  <a:lnTo>
                    <a:pt x="343535" y="619125"/>
                  </a:lnTo>
                  <a:lnTo>
                    <a:pt x="343535" y="628650"/>
                  </a:lnTo>
                  <a:lnTo>
                    <a:pt x="372110" y="628650"/>
                  </a:lnTo>
                  <a:lnTo>
                    <a:pt x="372110" y="619125"/>
                  </a:lnTo>
                  <a:close/>
                </a:path>
                <a:path w="4972050" h="628650">
                  <a:moveTo>
                    <a:pt x="399491" y="0"/>
                  </a:moveTo>
                  <a:lnTo>
                    <a:pt x="370916" y="0"/>
                  </a:lnTo>
                  <a:lnTo>
                    <a:pt x="370916" y="9525"/>
                  </a:lnTo>
                  <a:lnTo>
                    <a:pt x="399491" y="9525"/>
                  </a:lnTo>
                  <a:lnTo>
                    <a:pt x="399491" y="0"/>
                  </a:lnTo>
                  <a:close/>
                </a:path>
                <a:path w="4972050" h="628650">
                  <a:moveTo>
                    <a:pt x="419658" y="619125"/>
                  </a:moveTo>
                  <a:lnTo>
                    <a:pt x="391083" y="619125"/>
                  </a:lnTo>
                  <a:lnTo>
                    <a:pt x="391083" y="628650"/>
                  </a:lnTo>
                  <a:lnTo>
                    <a:pt x="419658" y="628650"/>
                  </a:lnTo>
                  <a:lnTo>
                    <a:pt x="419658" y="619125"/>
                  </a:lnTo>
                  <a:close/>
                </a:path>
                <a:path w="4972050" h="628650">
                  <a:moveTo>
                    <a:pt x="447027" y="0"/>
                  </a:moveTo>
                  <a:lnTo>
                    <a:pt x="418452" y="0"/>
                  </a:lnTo>
                  <a:lnTo>
                    <a:pt x="418452" y="9525"/>
                  </a:lnTo>
                  <a:lnTo>
                    <a:pt x="447027" y="9525"/>
                  </a:lnTo>
                  <a:lnTo>
                    <a:pt x="447027" y="0"/>
                  </a:lnTo>
                  <a:close/>
                </a:path>
                <a:path w="4972050" h="628650">
                  <a:moveTo>
                    <a:pt x="467194" y="619125"/>
                  </a:moveTo>
                  <a:lnTo>
                    <a:pt x="438619" y="619125"/>
                  </a:lnTo>
                  <a:lnTo>
                    <a:pt x="438619" y="628650"/>
                  </a:lnTo>
                  <a:lnTo>
                    <a:pt x="467194" y="628650"/>
                  </a:lnTo>
                  <a:lnTo>
                    <a:pt x="467194" y="619125"/>
                  </a:lnTo>
                  <a:close/>
                </a:path>
                <a:path w="4972050" h="628650">
                  <a:moveTo>
                    <a:pt x="494576" y="0"/>
                  </a:moveTo>
                  <a:lnTo>
                    <a:pt x="466001" y="0"/>
                  </a:lnTo>
                  <a:lnTo>
                    <a:pt x="466001" y="9525"/>
                  </a:lnTo>
                  <a:lnTo>
                    <a:pt x="494576" y="9525"/>
                  </a:lnTo>
                  <a:lnTo>
                    <a:pt x="494576" y="0"/>
                  </a:lnTo>
                  <a:close/>
                </a:path>
                <a:path w="4972050" h="628650">
                  <a:moveTo>
                    <a:pt x="514743" y="619125"/>
                  </a:moveTo>
                  <a:lnTo>
                    <a:pt x="486168" y="619125"/>
                  </a:lnTo>
                  <a:lnTo>
                    <a:pt x="486168" y="628650"/>
                  </a:lnTo>
                  <a:lnTo>
                    <a:pt x="514743" y="628650"/>
                  </a:lnTo>
                  <a:lnTo>
                    <a:pt x="514743" y="619125"/>
                  </a:lnTo>
                  <a:close/>
                </a:path>
                <a:path w="4972050" h="628650">
                  <a:moveTo>
                    <a:pt x="542112" y="0"/>
                  </a:moveTo>
                  <a:lnTo>
                    <a:pt x="513537" y="0"/>
                  </a:lnTo>
                  <a:lnTo>
                    <a:pt x="513537" y="9525"/>
                  </a:lnTo>
                  <a:lnTo>
                    <a:pt x="542112" y="9525"/>
                  </a:lnTo>
                  <a:lnTo>
                    <a:pt x="542112" y="0"/>
                  </a:lnTo>
                  <a:close/>
                </a:path>
                <a:path w="4972050" h="628650">
                  <a:moveTo>
                    <a:pt x="562292" y="619125"/>
                  </a:moveTo>
                  <a:lnTo>
                    <a:pt x="533717" y="619125"/>
                  </a:lnTo>
                  <a:lnTo>
                    <a:pt x="533717" y="628650"/>
                  </a:lnTo>
                  <a:lnTo>
                    <a:pt x="562292" y="628650"/>
                  </a:lnTo>
                  <a:lnTo>
                    <a:pt x="562292" y="619125"/>
                  </a:lnTo>
                  <a:close/>
                </a:path>
                <a:path w="4972050" h="628650">
                  <a:moveTo>
                    <a:pt x="589661" y="0"/>
                  </a:moveTo>
                  <a:lnTo>
                    <a:pt x="561086" y="0"/>
                  </a:lnTo>
                  <a:lnTo>
                    <a:pt x="561086" y="9525"/>
                  </a:lnTo>
                  <a:lnTo>
                    <a:pt x="589661" y="9525"/>
                  </a:lnTo>
                  <a:lnTo>
                    <a:pt x="589661" y="0"/>
                  </a:lnTo>
                  <a:close/>
                </a:path>
                <a:path w="4972050" h="628650">
                  <a:moveTo>
                    <a:pt x="609828" y="619125"/>
                  </a:moveTo>
                  <a:lnTo>
                    <a:pt x="581253" y="619125"/>
                  </a:lnTo>
                  <a:lnTo>
                    <a:pt x="581253" y="628650"/>
                  </a:lnTo>
                  <a:lnTo>
                    <a:pt x="609828" y="628650"/>
                  </a:lnTo>
                  <a:lnTo>
                    <a:pt x="609828" y="619125"/>
                  </a:lnTo>
                  <a:close/>
                </a:path>
                <a:path w="4972050" h="628650">
                  <a:moveTo>
                    <a:pt x="637209" y="0"/>
                  </a:moveTo>
                  <a:lnTo>
                    <a:pt x="608634" y="0"/>
                  </a:lnTo>
                  <a:lnTo>
                    <a:pt x="608634" y="9525"/>
                  </a:lnTo>
                  <a:lnTo>
                    <a:pt x="637209" y="9525"/>
                  </a:lnTo>
                  <a:lnTo>
                    <a:pt x="637209" y="0"/>
                  </a:lnTo>
                  <a:close/>
                </a:path>
                <a:path w="4972050" h="628650">
                  <a:moveTo>
                    <a:pt x="657377" y="619125"/>
                  </a:moveTo>
                  <a:lnTo>
                    <a:pt x="628802" y="619125"/>
                  </a:lnTo>
                  <a:lnTo>
                    <a:pt x="628802" y="628650"/>
                  </a:lnTo>
                  <a:lnTo>
                    <a:pt x="657377" y="628650"/>
                  </a:lnTo>
                  <a:lnTo>
                    <a:pt x="657377" y="619125"/>
                  </a:lnTo>
                  <a:close/>
                </a:path>
                <a:path w="4972050" h="628650">
                  <a:moveTo>
                    <a:pt x="684745" y="0"/>
                  </a:moveTo>
                  <a:lnTo>
                    <a:pt x="656170" y="0"/>
                  </a:lnTo>
                  <a:lnTo>
                    <a:pt x="656170" y="9525"/>
                  </a:lnTo>
                  <a:lnTo>
                    <a:pt x="684745" y="9525"/>
                  </a:lnTo>
                  <a:lnTo>
                    <a:pt x="684745" y="0"/>
                  </a:lnTo>
                  <a:close/>
                </a:path>
                <a:path w="4972050" h="628650">
                  <a:moveTo>
                    <a:pt x="704913" y="619125"/>
                  </a:moveTo>
                  <a:lnTo>
                    <a:pt x="676338" y="619125"/>
                  </a:lnTo>
                  <a:lnTo>
                    <a:pt x="676338" y="628650"/>
                  </a:lnTo>
                  <a:lnTo>
                    <a:pt x="704913" y="628650"/>
                  </a:lnTo>
                  <a:lnTo>
                    <a:pt x="704913" y="619125"/>
                  </a:lnTo>
                  <a:close/>
                </a:path>
                <a:path w="4972050" h="628650">
                  <a:moveTo>
                    <a:pt x="732294" y="0"/>
                  </a:moveTo>
                  <a:lnTo>
                    <a:pt x="703719" y="0"/>
                  </a:lnTo>
                  <a:lnTo>
                    <a:pt x="703719" y="9525"/>
                  </a:lnTo>
                  <a:lnTo>
                    <a:pt x="732294" y="9525"/>
                  </a:lnTo>
                  <a:lnTo>
                    <a:pt x="732294" y="0"/>
                  </a:lnTo>
                  <a:close/>
                </a:path>
                <a:path w="4972050" h="628650">
                  <a:moveTo>
                    <a:pt x="752462" y="619125"/>
                  </a:moveTo>
                  <a:lnTo>
                    <a:pt x="723887" y="619125"/>
                  </a:lnTo>
                  <a:lnTo>
                    <a:pt x="723887" y="628650"/>
                  </a:lnTo>
                  <a:lnTo>
                    <a:pt x="752462" y="628650"/>
                  </a:lnTo>
                  <a:lnTo>
                    <a:pt x="752462" y="619125"/>
                  </a:lnTo>
                  <a:close/>
                </a:path>
                <a:path w="4972050" h="628650">
                  <a:moveTo>
                    <a:pt x="779830" y="0"/>
                  </a:moveTo>
                  <a:lnTo>
                    <a:pt x="751255" y="0"/>
                  </a:lnTo>
                  <a:lnTo>
                    <a:pt x="751255" y="9525"/>
                  </a:lnTo>
                  <a:lnTo>
                    <a:pt x="779830" y="9525"/>
                  </a:lnTo>
                  <a:lnTo>
                    <a:pt x="779830" y="0"/>
                  </a:lnTo>
                  <a:close/>
                </a:path>
                <a:path w="4972050" h="628650">
                  <a:moveTo>
                    <a:pt x="800011" y="619125"/>
                  </a:moveTo>
                  <a:lnTo>
                    <a:pt x="771423" y="619125"/>
                  </a:lnTo>
                  <a:lnTo>
                    <a:pt x="771423" y="628650"/>
                  </a:lnTo>
                  <a:lnTo>
                    <a:pt x="800011" y="628650"/>
                  </a:lnTo>
                  <a:lnTo>
                    <a:pt x="800011" y="619125"/>
                  </a:lnTo>
                  <a:close/>
                </a:path>
                <a:path w="4972050" h="628650">
                  <a:moveTo>
                    <a:pt x="827379" y="0"/>
                  </a:moveTo>
                  <a:lnTo>
                    <a:pt x="798804" y="0"/>
                  </a:lnTo>
                  <a:lnTo>
                    <a:pt x="798804" y="9525"/>
                  </a:lnTo>
                  <a:lnTo>
                    <a:pt x="827379" y="9525"/>
                  </a:lnTo>
                  <a:lnTo>
                    <a:pt x="827379" y="0"/>
                  </a:lnTo>
                  <a:close/>
                </a:path>
                <a:path w="4972050" h="628650">
                  <a:moveTo>
                    <a:pt x="847547" y="619125"/>
                  </a:moveTo>
                  <a:lnTo>
                    <a:pt x="818972" y="619125"/>
                  </a:lnTo>
                  <a:lnTo>
                    <a:pt x="818972" y="628650"/>
                  </a:lnTo>
                  <a:lnTo>
                    <a:pt x="847547" y="628650"/>
                  </a:lnTo>
                  <a:lnTo>
                    <a:pt x="847547" y="619125"/>
                  </a:lnTo>
                  <a:close/>
                </a:path>
                <a:path w="4972050" h="628650">
                  <a:moveTo>
                    <a:pt x="874915" y="0"/>
                  </a:moveTo>
                  <a:lnTo>
                    <a:pt x="846340" y="0"/>
                  </a:lnTo>
                  <a:lnTo>
                    <a:pt x="846340" y="9525"/>
                  </a:lnTo>
                  <a:lnTo>
                    <a:pt x="874915" y="9525"/>
                  </a:lnTo>
                  <a:lnTo>
                    <a:pt x="874915" y="0"/>
                  </a:lnTo>
                  <a:close/>
                </a:path>
                <a:path w="4972050" h="628650">
                  <a:moveTo>
                    <a:pt x="895096" y="619125"/>
                  </a:moveTo>
                  <a:lnTo>
                    <a:pt x="866521" y="619125"/>
                  </a:lnTo>
                  <a:lnTo>
                    <a:pt x="866521" y="628650"/>
                  </a:lnTo>
                  <a:lnTo>
                    <a:pt x="895096" y="628650"/>
                  </a:lnTo>
                  <a:lnTo>
                    <a:pt x="895096" y="619125"/>
                  </a:lnTo>
                  <a:close/>
                </a:path>
                <a:path w="4972050" h="628650">
                  <a:moveTo>
                    <a:pt x="922464" y="0"/>
                  </a:moveTo>
                  <a:lnTo>
                    <a:pt x="893889" y="0"/>
                  </a:lnTo>
                  <a:lnTo>
                    <a:pt x="893889" y="9525"/>
                  </a:lnTo>
                  <a:lnTo>
                    <a:pt x="922464" y="9525"/>
                  </a:lnTo>
                  <a:lnTo>
                    <a:pt x="922464" y="0"/>
                  </a:lnTo>
                  <a:close/>
                </a:path>
                <a:path w="4972050" h="628650">
                  <a:moveTo>
                    <a:pt x="942632" y="619125"/>
                  </a:moveTo>
                  <a:lnTo>
                    <a:pt x="914057" y="619125"/>
                  </a:lnTo>
                  <a:lnTo>
                    <a:pt x="914057" y="628650"/>
                  </a:lnTo>
                  <a:lnTo>
                    <a:pt x="942632" y="628650"/>
                  </a:lnTo>
                  <a:lnTo>
                    <a:pt x="942632" y="619125"/>
                  </a:lnTo>
                  <a:close/>
                </a:path>
                <a:path w="4972050" h="628650">
                  <a:moveTo>
                    <a:pt x="970013" y="0"/>
                  </a:moveTo>
                  <a:lnTo>
                    <a:pt x="941438" y="0"/>
                  </a:lnTo>
                  <a:lnTo>
                    <a:pt x="941438" y="9525"/>
                  </a:lnTo>
                  <a:lnTo>
                    <a:pt x="970013" y="9525"/>
                  </a:lnTo>
                  <a:lnTo>
                    <a:pt x="970013" y="0"/>
                  </a:lnTo>
                  <a:close/>
                </a:path>
                <a:path w="4972050" h="628650">
                  <a:moveTo>
                    <a:pt x="990180" y="619125"/>
                  </a:moveTo>
                  <a:lnTo>
                    <a:pt x="961605" y="619125"/>
                  </a:lnTo>
                  <a:lnTo>
                    <a:pt x="961605" y="628650"/>
                  </a:lnTo>
                  <a:lnTo>
                    <a:pt x="990180" y="628650"/>
                  </a:lnTo>
                  <a:lnTo>
                    <a:pt x="990180" y="619125"/>
                  </a:lnTo>
                  <a:close/>
                </a:path>
                <a:path w="4972050" h="628650">
                  <a:moveTo>
                    <a:pt x="1017549" y="0"/>
                  </a:moveTo>
                  <a:lnTo>
                    <a:pt x="988974" y="0"/>
                  </a:lnTo>
                  <a:lnTo>
                    <a:pt x="988974" y="9525"/>
                  </a:lnTo>
                  <a:lnTo>
                    <a:pt x="1017549" y="9525"/>
                  </a:lnTo>
                  <a:lnTo>
                    <a:pt x="1017549" y="0"/>
                  </a:lnTo>
                  <a:close/>
                </a:path>
                <a:path w="4972050" h="628650">
                  <a:moveTo>
                    <a:pt x="1037717" y="619125"/>
                  </a:moveTo>
                  <a:lnTo>
                    <a:pt x="1009142" y="619125"/>
                  </a:lnTo>
                  <a:lnTo>
                    <a:pt x="1009142" y="628650"/>
                  </a:lnTo>
                  <a:lnTo>
                    <a:pt x="1037717" y="628650"/>
                  </a:lnTo>
                  <a:lnTo>
                    <a:pt x="1037717" y="619125"/>
                  </a:lnTo>
                  <a:close/>
                </a:path>
                <a:path w="4972050" h="628650">
                  <a:moveTo>
                    <a:pt x="1065098" y="0"/>
                  </a:moveTo>
                  <a:lnTo>
                    <a:pt x="1036523" y="0"/>
                  </a:lnTo>
                  <a:lnTo>
                    <a:pt x="1036523" y="9525"/>
                  </a:lnTo>
                  <a:lnTo>
                    <a:pt x="1065098" y="9525"/>
                  </a:lnTo>
                  <a:lnTo>
                    <a:pt x="1065098" y="0"/>
                  </a:lnTo>
                  <a:close/>
                </a:path>
                <a:path w="4972050" h="628650">
                  <a:moveTo>
                    <a:pt x="1085265" y="619125"/>
                  </a:moveTo>
                  <a:lnTo>
                    <a:pt x="1056690" y="619125"/>
                  </a:lnTo>
                  <a:lnTo>
                    <a:pt x="1056690" y="628650"/>
                  </a:lnTo>
                  <a:lnTo>
                    <a:pt x="1085265" y="628650"/>
                  </a:lnTo>
                  <a:lnTo>
                    <a:pt x="1085265" y="619125"/>
                  </a:lnTo>
                  <a:close/>
                </a:path>
                <a:path w="4972050" h="628650">
                  <a:moveTo>
                    <a:pt x="1112634" y="0"/>
                  </a:moveTo>
                  <a:lnTo>
                    <a:pt x="1084059" y="0"/>
                  </a:lnTo>
                  <a:lnTo>
                    <a:pt x="1084059" y="9525"/>
                  </a:lnTo>
                  <a:lnTo>
                    <a:pt x="1112634" y="9525"/>
                  </a:lnTo>
                  <a:lnTo>
                    <a:pt x="1112634" y="0"/>
                  </a:lnTo>
                  <a:close/>
                </a:path>
                <a:path w="4972050" h="628650">
                  <a:moveTo>
                    <a:pt x="1132814" y="619125"/>
                  </a:moveTo>
                  <a:lnTo>
                    <a:pt x="1104239" y="619125"/>
                  </a:lnTo>
                  <a:lnTo>
                    <a:pt x="1104239" y="628650"/>
                  </a:lnTo>
                  <a:lnTo>
                    <a:pt x="1132814" y="628650"/>
                  </a:lnTo>
                  <a:lnTo>
                    <a:pt x="1132814" y="619125"/>
                  </a:lnTo>
                  <a:close/>
                </a:path>
                <a:path w="4972050" h="628650">
                  <a:moveTo>
                    <a:pt x="1160183" y="0"/>
                  </a:moveTo>
                  <a:lnTo>
                    <a:pt x="1131608" y="0"/>
                  </a:lnTo>
                  <a:lnTo>
                    <a:pt x="1131608" y="9525"/>
                  </a:lnTo>
                  <a:lnTo>
                    <a:pt x="1160183" y="9525"/>
                  </a:lnTo>
                  <a:lnTo>
                    <a:pt x="1160183" y="0"/>
                  </a:lnTo>
                  <a:close/>
                </a:path>
                <a:path w="4972050" h="628650">
                  <a:moveTo>
                    <a:pt x="1180350" y="619125"/>
                  </a:moveTo>
                  <a:lnTo>
                    <a:pt x="1151775" y="619125"/>
                  </a:lnTo>
                  <a:lnTo>
                    <a:pt x="1151775" y="628650"/>
                  </a:lnTo>
                  <a:lnTo>
                    <a:pt x="1180350" y="628650"/>
                  </a:lnTo>
                  <a:lnTo>
                    <a:pt x="1180350" y="619125"/>
                  </a:lnTo>
                  <a:close/>
                </a:path>
                <a:path w="4972050" h="628650">
                  <a:moveTo>
                    <a:pt x="1207731" y="0"/>
                  </a:moveTo>
                  <a:lnTo>
                    <a:pt x="1179156" y="0"/>
                  </a:lnTo>
                  <a:lnTo>
                    <a:pt x="1179156" y="9525"/>
                  </a:lnTo>
                  <a:lnTo>
                    <a:pt x="1207731" y="9525"/>
                  </a:lnTo>
                  <a:lnTo>
                    <a:pt x="1207731" y="0"/>
                  </a:lnTo>
                  <a:close/>
                </a:path>
                <a:path w="4972050" h="628650">
                  <a:moveTo>
                    <a:pt x="1227899" y="619125"/>
                  </a:moveTo>
                  <a:lnTo>
                    <a:pt x="1199324" y="619125"/>
                  </a:lnTo>
                  <a:lnTo>
                    <a:pt x="1199324" y="628650"/>
                  </a:lnTo>
                  <a:lnTo>
                    <a:pt x="1227899" y="628650"/>
                  </a:lnTo>
                  <a:lnTo>
                    <a:pt x="1227899" y="619125"/>
                  </a:lnTo>
                  <a:close/>
                </a:path>
                <a:path w="4972050" h="628650">
                  <a:moveTo>
                    <a:pt x="1255268" y="0"/>
                  </a:moveTo>
                  <a:lnTo>
                    <a:pt x="1226693" y="0"/>
                  </a:lnTo>
                  <a:lnTo>
                    <a:pt x="1226693" y="9525"/>
                  </a:lnTo>
                  <a:lnTo>
                    <a:pt x="1255268" y="9525"/>
                  </a:lnTo>
                  <a:lnTo>
                    <a:pt x="1255268" y="0"/>
                  </a:lnTo>
                  <a:close/>
                </a:path>
                <a:path w="4972050" h="628650">
                  <a:moveTo>
                    <a:pt x="1275435" y="619125"/>
                  </a:moveTo>
                  <a:lnTo>
                    <a:pt x="1246860" y="619125"/>
                  </a:lnTo>
                  <a:lnTo>
                    <a:pt x="1246860" y="628650"/>
                  </a:lnTo>
                  <a:lnTo>
                    <a:pt x="1275435" y="628650"/>
                  </a:lnTo>
                  <a:lnTo>
                    <a:pt x="1275435" y="619125"/>
                  </a:lnTo>
                  <a:close/>
                </a:path>
                <a:path w="4972050" h="628650">
                  <a:moveTo>
                    <a:pt x="1302816" y="0"/>
                  </a:moveTo>
                  <a:lnTo>
                    <a:pt x="1274241" y="0"/>
                  </a:lnTo>
                  <a:lnTo>
                    <a:pt x="1274241" y="9525"/>
                  </a:lnTo>
                  <a:lnTo>
                    <a:pt x="1302816" y="9525"/>
                  </a:lnTo>
                  <a:lnTo>
                    <a:pt x="1302816" y="0"/>
                  </a:lnTo>
                  <a:close/>
                </a:path>
                <a:path w="4972050" h="628650">
                  <a:moveTo>
                    <a:pt x="1322984" y="619125"/>
                  </a:moveTo>
                  <a:lnTo>
                    <a:pt x="1294409" y="619125"/>
                  </a:lnTo>
                  <a:lnTo>
                    <a:pt x="1294409" y="628650"/>
                  </a:lnTo>
                  <a:lnTo>
                    <a:pt x="1322984" y="628650"/>
                  </a:lnTo>
                  <a:lnTo>
                    <a:pt x="1322984" y="619125"/>
                  </a:lnTo>
                  <a:close/>
                </a:path>
                <a:path w="4972050" h="628650">
                  <a:moveTo>
                    <a:pt x="1350352" y="0"/>
                  </a:moveTo>
                  <a:lnTo>
                    <a:pt x="1321777" y="0"/>
                  </a:lnTo>
                  <a:lnTo>
                    <a:pt x="1321777" y="9525"/>
                  </a:lnTo>
                  <a:lnTo>
                    <a:pt x="1350352" y="9525"/>
                  </a:lnTo>
                  <a:lnTo>
                    <a:pt x="1350352" y="0"/>
                  </a:lnTo>
                  <a:close/>
                </a:path>
                <a:path w="4972050" h="628650">
                  <a:moveTo>
                    <a:pt x="1370533" y="619125"/>
                  </a:moveTo>
                  <a:lnTo>
                    <a:pt x="1341958" y="619125"/>
                  </a:lnTo>
                  <a:lnTo>
                    <a:pt x="1341958" y="628650"/>
                  </a:lnTo>
                  <a:lnTo>
                    <a:pt x="1370533" y="628650"/>
                  </a:lnTo>
                  <a:lnTo>
                    <a:pt x="1370533" y="619125"/>
                  </a:lnTo>
                  <a:close/>
                </a:path>
                <a:path w="4972050" h="628650">
                  <a:moveTo>
                    <a:pt x="1397901" y="0"/>
                  </a:moveTo>
                  <a:lnTo>
                    <a:pt x="1369326" y="0"/>
                  </a:lnTo>
                  <a:lnTo>
                    <a:pt x="1369326" y="9525"/>
                  </a:lnTo>
                  <a:lnTo>
                    <a:pt x="1397901" y="9525"/>
                  </a:lnTo>
                  <a:lnTo>
                    <a:pt x="1397901" y="0"/>
                  </a:lnTo>
                  <a:close/>
                </a:path>
                <a:path w="4972050" h="628650">
                  <a:moveTo>
                    <a:pt x="1418069" y="619125"/>
                  </a:moveTo>
                  <a:lnTo>
                    <a:pt x="1389494" y="619125"/>
                  </a:lnTo>
                  <a:lnTo>
                    <a:pt x="1389494" y="628650"/>
                  </a:lnTo>
                  <a:lnTo>
                    <a:pt x="1418069" y="628650"/>
                  </a:lnTo>
                  <a:lnTo>
                    <a:pt x="1418069" y="619125"/>
                  </a:lnTo>
                  <a:close/>
                </a:path>
                <a:path w="4972050" h="628650">
                  <a:moveTo>
                    <a:pt x="1445450" y="0"/>
                  </a:moveTo>
                  <a:lnTo>
                    <a:pt x="1416875" y="0"/>
                  </a:lnTo>
                  <a:lnTo>
                    <a:pt x="1416875" y="9525"/>
                  </a:lnTo>
                  <a:lnTo>
                    <a:pt x="1445450" y="9525"/>
                  </a:lnTo>
                  <a:lnTo>
                    <a:pt x="1445450" y="0"/>
                  </a:lnTo>
                  <a:close/>
                </a:path>
                <a:path w="4972050" h="628650">
                  <a:moveTo>
                    <a:pt x="1465618" y="619125"/>
                  </a:moveTo>
                  <a:lnTo>
                    <a:pt x="1437043" y="619125"/>
                  </a:lnTo>
                  <a:lnTo>
                    <a:pt x="1437043" y="628650"/>
                  </a:lnTo>
                  <a:lnTo>
                    <a:pt x="1465618" y="628650"/>
                  </a:lnTo>
                  <a:lnTo>
                    <a:pt x="1465618" y="619125"/>
                  </a:lnTo>
                  <a:close/>
                </a:path>
                <a:path w="4972050" h="628650">
                  <a:moveTo>
                    <a:pt x="1492986" y="0"/>
                  </a:moveTo>
                  <a:lnTo>
                    <a:pt x="1464411" y="0"/>
                  </a:lnTo>
                  <a:lnTo>
                    <a:pt x="1464411" y="9525"/>
                  </a:lnTo>
                  <a:lnTo>
                    <a:pt x="1492986" y="9525"/>
                  </a:lnTo>
                  <a:lnTo>
                    <a:pt x="1492986" y="0"/>
                  </a:lnTo>
                  <a:close/>
                </a:path>
                <a:path w="4972050" h="628650">
                  <a:moveTo>
                    <a:pt x="1513154" y="619125"/>
                  </a:moveTo>
                  <a:lnTo>
                    <a:pt x="1484579" y="619125"/>
                  </a:lnTo>
                  <a:lnTo>
                    <a:pt x="1484579" y="628650"/>
                  </a:lnTo>
                  <a:lnTo>
                    <a:pt x="1513154" y="628650"/>
                  </a:lnTo>
                  <a:lnTo>
                    <a:pt x="1513154" y="619125"/>
                  </a:lnTo>
                  <a:close/>
                </a:path>
                <a:path w="4972050" h="628650">
                  <a:moveTo>
                    <a:pt x="1540535" y="0"/>
                  </a:moveTo>
                  <a:lnTo>
                    <a:pt x="1511960" y="0"/>
                  </a:lnTo>
                  <a:lnTo>
                    <a:pt x="1511960" y="9525"/>
                  </a:lnTo>
                  <a:lnTo>
                    <a:pt x="1540535" y="9525"/>
                  </a:lnTo>
                  <a:lnTo>
                    <a:pt x="1540535" y="0"/>
                  </a:lnTo>
                  <a:close/>
                </a:path>
                <a:path w="4972050" h="628650">
                  <a:moveTo>
                    <a:pt x="1560703" y="619125"/>
                  </a:moveTo>
                  <a:lnTo>
                    <a:pt x="1532128" y="619125"/>
                  </a:lnTo>
                  <a:lnTo>
                    <a:pt x="1532128" y="628650"/>
                  </a:lnTo>
                  <a:lnTo>
                    <a:pt x="1560703" y="628650"/>
                  </a:lnTo>
                  <a:lnTo>
                    <a:pt x="1560703" y="619125"/>
                  </a:lnTo>
                  <a:close/>
                </a:path>
                <a:path w="4972050" h="628650">
                  <a:moveTo>
                    <a:pt x="1588071" y="0"/>
                  </a:moveTo>
                  <a:lnTo>
                    <a:pt x="1559496" y="0"/>
                  </a:lnTo>
                  <a:lnTo>
                    <a:pt x="1559496" y="9525"/>
                  </a:lnTo>
                  <a:lnTo>
                    <a:pt x="1588071" y="9525"/>
                  </a:lnTo>
                  <a:lnTo>
                    <a:pt x="1588071" y="0"/>
                  </a:lnTo>
                  <a:close/>
                </a:path>
                <a:path w="4972050" h="628650">
                  <a:moveTo>
                    <a:pt x="1608251" y="619125"/>
                  </a:moveTo>
                  <a:lnTo>
                    <a:pt x="1579676" y="619125"/>
                  </a:lnTo>
                  <a:lnTo>
                    <a:pt x="1579676" y="628650"/>
                  </a:lnTo>
                  <a:lnTo>
                    <a:pt x="1608251" y="628650"/>
                  </a:lnTo>
                  <a:lnTo>
                    <a:pt x="1608251" y="619125"/>
                  </a:lnTo>
                  <a:close/>
                </a:path>
                <a:path w="4972050" h="628650">
                  <a:moveTo>
                    <a:pt x="1635620" y="0"/>
                  </a:moveTo>
                  <a:lnTo>
                    <a:pt x="1607045" y="0"/>
                  </a:lnTo>
                  <a:lnTo>
                    <a:pt x="1607045" y="9525"/>
                  </a:lnTo>
                  <a:lnTo>
                    <a:pt x="1635620" y="9525"/>
                  </a:lnTo>
                  <a:lnTo>
                    <a:pt x="1635620" y="0"/>
                  </a:lnTo>
                  <a:close/>
                </a:path>
                <a:path w="4972050" h="628650">
                  <a:moveTo>
                    <a:pt x="1655787" y="619125"/>
                  </a:moveTo>
                  <a:lnTo>
                    <a:pt x="1627212" y="619125"/>
                  </a:lnTo>
                  <a:lnTo>
                    <a:pt x="1627212" y="628650"/>
                  </a:lnTo>
                  <a:lnTo>
                    <a:pt x="1655787" y="628650"/>
                  </a:lnTo>
                  <a:lnTo>
                    <a:pt x="1655787" y="619125"/>
                  </a:lnTo>
                  <a:close/>
                </a:path>
                <a:path w="4972050" h="628650">
                  <a:moveTo>
                    <a:pt x="1683156" y="0"/>
                  </a:moveTo>
                  <a:lnTo>
                    <a:pt x="1654594" y="0"/>
                  </a:lnTo>
                  <a:lnTo>
                    <a:pt x="1654594" y="9525"/>
                  </a:lnTo>
                  <a:lnTo>
                    <a:pt x="1683156" y="9525"/>
                  </a:lnTo>
                  <a:lnTo>
                    <a:pt x="1683156" y="0"/>
                  </a:lnTo>
                  <a:close/>
                </a:path>
                <a:path w="4972050" h="628650">
                  <a:moveTo>
                    <a:pt x="1703336" y="619125"/>
                  </a:moveTo>
                  <a:lnTo>
                    <a:pt x="1674761" y="619125"/>
                  </a:lnTo>
                  <a:lnTo>
                    <a:pt x="1674761" y="628650"/>
                  </a:lnTo>
                  <a:lnTo>
                    <a:pt x="1703336" y="628650"/>
                  </a:lnTo>
                  <a:lnTo>
                    <a:pt x="1703336" y="619125"/>
                  </a:lnTo>
                  <a:close/>
                </a:path>
                <a:path w="4972050" h="628650">
                  <a:moveTo>
                    <a:pt x="1730705" y="0"/>
                  </a:moveTo>
                  <a:lnTo>
                    <a:pt x="1702130" y="0"/>
                  </a:lnTo>
                  <a:lnTo>
                    <a:pt x="1702130" y="9525"/>
                  </a:lnTo>
                  <a:lnTo>
                    <a:pt x="1730705" y="9525"/>
                  </a:lnTo>
                  <a:lnTo>
                    <a:pt x="1730705" y="0"/>
                  </a:lnTo>
                  <a:close/>
                </a:path>
                <a:path w="4972050" h="628650">
                  <a:moveTo>
                    <a:pt x="1750872" y="619125"/>
                  </a:moveTo>
                  <a:lnTo>
                    <a:pt x="1722297" y="619125"/>
                  </a:lnTo>
                  <a:lnTo>
                    <a:pt x="1722297" y="628650"/>
                  </a:lnTo>
                  <a:lnTo>
                    <a:pt x="1750872" y="628650"/>
                  </a:lnTo>
                  <a:lnTo>
                    <a:pt x="1750872" y="619125"/>
                  </a:lnTo>
                  <a:close/>
                </a:path>
                <a:path w="4972050" h="628650">
                  <a:moveTo>
                    <a:pt x="1778254" y="0"/>
                  </a:moveTo>
                  <a:lnTo>
                    <a:pt x="1749679" y="0"/>
                  </a:lnTo>
                  <a:lnTo>
                    <a:pt x="1749679" y="9525"/>
                  </a:lnTo>
                  <a:lnTo>
                    <a:pt x="1778254" y="9525"/>
                  </a:lnTo>
                  <a:lnTo>
                    <a:pt x="1778254" y="0"/>
                  </a:lnTo>
                  <a:close/>
                </a:path>
                <a:path w="4972050" h="628650">
                  <a:moveTo>
                    <a:pt x="1798421" y="619125"/>
                  </a:moveTo>
                  <a:lnTo>
                    <a:pt x="1769846" y="619125"/>
                  </a:lnTo>
                  <a:lnTo>
                    <a:pt x="1769846" y="628650"/>
                  </a:lnTo>
                  <a:lnTo>
                    <a:pt x="1798421" y="628650"/>
                  </a:lnTo>
                  <a:lnTo>
                    <a:pt x="1798421" y="619125"/>
                  </a:lnTo>
                  <a:close/>
                </a:path>
                <a:path w="4972050" h="628650">
                  <a:moveTo>
                    <a:pt x="1825790" y="0"/>
                  </a:moveTo>
                  <a:lnTo>
                    <a:pt x="1797215" y="0"/>
                  </a:lnTo>
                  <a:lnTo>
                    <a:pt x="1797215" y="9525"/>
                  </a:lnTo>
                  <a:lnTo>
                    <a:pt x="1825790" y="9525"/>
                  </a:lnTo>
                  <a:lnTo>
                    <a:pt x="1825790" y="0"/>
                  </a:lnTo>
                  <a:close/>
                </a:path>
                <a:path w="4972050" h="628650">
                  <a:moveTo>
                    <a:pt x="1845957" y="619125"/>
                  </a:moveTo>
                  <a:lnTo>
                    <a:pt x="1817382" y="619125"/>
                  </a:lnTo>
                  <a:lnTo>
                    <a:pt x="1817382" y="628650"/>
                  </a:lnTo>
                  <a:lnTo>
                    <a:pt x="1845957" y="628650"/>
                  </a:lnTo>
                  <a:lnTo>
                    <a:pt x="1845957" y="619125"/>
                  </a:lnTo>
                  <a:close/>
                </a:path>
                <a:path w="4972050" h="628650">
                  <a:moveTo>
                    <a:pt x="1873338" y="0"/>
                  </a:moveTo>
                  <a:lnTo>
                    <a:pt x="1844763" y="0"/>
                  </a:lnTo>
                  <a:lnTo>
                    <a:pt x="1844763" y="9525"/>
                  </a:lnTo>
                  <a:lnTo>
                    <a:pt x="1873338" y="9525"/>
                  </a:lnTo>
                  <a:lnTo>
                    <a:pt x="1873338" y="0"/>
                  </a:lnTo>
                  <a:close/>
                </a:path>
                <a:path w="4972050" h="628650">
                  <a:moveTo>
                    <a:pt x="1893506" y="619125"/>
                  </a:moveTo>
                  <a:lnTo>
                    <a:pt x="1864931" y="619125"/>
                  </a:lnTo>
                  <a:lnTo>
                    <a:pt x="1864931" y="628650"/>
                  </a:lnTo>
                  <a:lnTo>
                    <a:pt x="1893506" y="628650"/>
                  </a:lnTo>
                  <a:lnTo>
                    <a:pt x="1893506" y="619125"/>
                  </a:lnTo>
                  <a:close/>
                </a:path>
                <a:path w="4972050" h="628650">
                  <a:moveTo>
                    <a:pt x="1920875" y="0"/>
                  </a:moveTo>
                  <a:lnTo>
                    <a:pt x="1892300" y="0"/>
                  </a:lnTo>
                  <a:lnTo>
                    <a:pt x="1892300" y="9525"/>
                  </a:lnTo>
                  <a:lnTo>
                    <a:pt x="1920875" y="9525"/>
                  </a:lnTo>
                  <a:lnTo>
                    <a:pt x="1920875" y="0"/>
                  </a:lnTo>
                  <a:close/>
                </a:path>
                <a:path w="4972050" h="628650">
                  <a:moveTo>
                    <a:pt x="1941055" y="619125"/>
                  </a:moveTo>
                  <a:lnTo>
                    <a:pt x="1912480" y="619125"/>
                  </a:lnTo>
                  <a:lnTo>
                    <a:pt x="1912480" y="628650"/>
                  </a:lnTo>
                  <a:lnTo>
                    <a:pt x="1941055" y="628650"/>
                  </a:lnTo>
                  <a:lnTo>
                    <a:pt x="1941055" y="619125"/>
                  </a:lnTo>
                  <a:close/>
                </a:path>
                <a:path w="4972050" h="628650">
                  <a:moveTo>
                    <a:pt x="1968423" y="0"/>
                  </a:moveTo>
                  <a:lnTo>
                    <a:pt x="1939848" y="0"/>
                  </a:lnTo>
                  <a:lnTo>
                    <a:pt x="1939848" y="9525"/>
                  </a:lnTo>
                  <a:lnTo>
                    <a:pt x="1968423" y="9525"/>
                  </a:lnTo>
                  <a:lnTo>
                    <a:pt x="1968423" y="0"/>
                  </a:lnTo>
                  <a:close/>
                </a:path>
                <a:path w="4972050" h="628650">
                  <a:moveTo>
                    <a:pt x="1988591" y="619125"/>
                  </a:moveTo>
                  <a:lnTo>
                    <a:pt x="1960016" y="619125"/>
                  </a:lnTo>
                  <a:lnTo>
                    <a:pt x="1960016" y="628650"/>
                  </a:lnTo>
                  <a:lnTo>
                    <a:pt x="1988591" y="628650"/>
                  </a:lnTo>
                  <a:lnTo>
                    <a:pt x="1988591" y="619125"/>
                  </a:lnTo>
                  <a:close/>
                </a:path>
                <a:path w="4972050" h="628650">
                  <a:moveTo>
                    <a:pt x="2015972" y="0"/>
                  </a:moveTo>
                  <a:lnTo>
                    <a:pt x="1987397" y="0"/>
                  </a:lnTo>
                  <a:lnTo>
                    <a:pt x="1987397" y="9525"/>
                  </a:lnTo>
                  <a:lnTo>
                    <a:pt x="2015972" y="9525"/>
                  </a:lnTo>
                  <a:lnTo>
                    <a:pt x="2015972" y="0"/>
                  </a:lnTo>
                  <a:close/>
                </a:path>
                <a:path w="4972050" h="628650">
                  <a:moveTo>
                    <a:pt x="2036140" y="619125"/>
                  </a:moveTo>
                  <a:lnTo>
                    <a:pt x="2007565" y="619125"/>
                  </a:lnTo>
                  <a:lnTo>
                    <a:pt x="2007565" y="628650"/>
                  </a:lnTo>
                  <a:lnTo>
                    <a:pt x="2036140" y="628650"/>
                  </a:lnTo>
                  <a:lnTo>
                    <a:pt x="2036140" y="619125"/>
                  </a:lnTo>
                  <a:close/>
                </a:path>
                <a:path w="4972050" h="628650">
                  <a:moveTo>
                    <a:pt x="2063508" y="0"/>
                  </a:moveTo>
                  <a:lnTo>
                    <a:pt x="2034933" y="0"/>
                  </a:lnTo>
                  <a:lnTo>
                    <a:pt x="2034933" y="9525"/>
                  </a:lnTo>
                  <a:lnTo>
                    <a:pt x="2063508" y="9525"/>
                  </a:lnTo>
                  <a:lnTo>
                    <a:pt x="2063508" y="0"/>
                  </a:lnTo>
                  <a:close/>
                </a:path>
                <a:path w="4972050" h="628650">
                  <a:moveTo>
                    <a:pt x="2083676" y="619125"/>
                  </a:moveTo>
                  <a:lnTo>
                    <a:pt x="2055101" y="619125"/>
                  </a:lnTo>
                  <a:lnTo>
                    <a:pt x="2055101" y="628650"/>
                  </a:lnTo>
                  <a:lnTo>
                    <a:pt x="2083676" y="628650"/>
                  </a:lnTo>
                  <a:lnTo>
                    <a:pt x="2083676" y="619125"/>
                  </a:lnTo>
                  <a:close/>
                </a:path>
                <a:path w="4972050" h="628650">
                  <a:moveTo>
                    <a:pt x="2111057" y="0"/>
                  </a:moveTo>
                  <a:lnTo>
                    <a:pt x="2082482" y="0"/>
                  </a:lnTo>
                  <a:lnTo>
                    <a:pt x="2082482" y="9525"/>
                  </a:lnTo>
                  <a:lnTo>
                    <a:pt x="2111057" y="9525"/>
                  </a:lnTo>
                  <a:lnTo>
                    <a:pt x="2111057" y="0"/>
                  </a:lnTo>
                  <a:close/>
                </a:path>
                <a:path w="4972050" h="628650">
                  <a:moveTo>
                    <a:pt x="2131225" y="619125"/>
                  </a:moveTo>
                  <a:lnTo>
                    <a:pt x="2102650" y="619125"/>
                  </a:lnTo>
                  <a:lnTo>
                    <a:pt x="2102650" y="628650"/>
                  </a:lnTo>
                  <a:lnTo>
                    <a:pt x="2131225" y="628650"/>
                  </a:lnTo>
                  <a:lnTo>
                    <a:pt x="2131225" y="619125"/>
                  </a:lnTo>
                  <a:close/>
                </a:path>
                <a:path w="4972050" h="628650">
                  <a:moveTo>
                    <a:pt x="2158593" y="0"/>
                  </a:moveTo>
                  <a:lnTo>
                    <a:pt x="2130018" y="0"/>
                  </a:lnTo>
                  <a:lnTo>
                    <a:pt x="2130018" y="9525"/>
                  </a:lnTo>
                  <a:lnTo>
                    <a:pt x="2158593" y="9525"/>
                  </a:lnTo>
                  <a:lnTo>
                    <a:pt x="2158593" y="0"/>
                  </a:lnTo>
                  <a:close/>
                </a:path>
                <a:path w="4972050" h="628650">
                  <a:moveTo>
                    <a:pt x="2178774" y="619125"/>
                  </a:moveTo>
                  <a:lnTo>
                    <a:pt x="2150199" y="619125"/>
                  </a:lnTo>
                  <a:lnTo>
                    <a:pt x="2150199" y="628650"/>
                  </a:lnTo>
                  <a:lnTo>
                    <a:pt x="2178774" y="628650"/>
                  </a:lnTo>
                  <a:lnTo>
                    <a:pt x="2178774" y="619125"/>
                  </a:lnTo>
                  <a:close/>
                </a:path>
                <a:path w="4972050" h="628650">
                  <a:moveTo>
                    <a:pt x="2206142" y="0"/>
                  </a:moveTo>
                  <a:lnTo>
                    <a:pt x="2177567" y="0"/>
                  </a:lnTo>
                  <a:lnTo>
                    <a:pt x="2177567" y="9525"/>
                  </a:lnTo>
                  <a:lnTo>
                    <a:pt x="2206142" y="9525"/>
                  </a:lnTo>
                  <a:lnTo>
                    <a:pt x="2206142" y="0"/>
                  </a:lnTo>
                  <a:close/>
                </a:path>
                <a:path w="4972050" h="628650">
                  <a:moveTo>
                    <a:pt x="2226310" y="619125"/>
                  </a:moveTo>
                  <a:lnTo>
                    <a:pt x="2197735" y="619125"/>
                  </a:lnTo>
                  <a:lnTo>
                    <a:pt x="2197735" y="628650"/>
                  </a:lnTo>
                  <a:lnTo>
                    <a:pt x="2226310" y="628650"/>
                  </a:lnTo>
                  <a:lnTo>
                    <a:pt x="2226310" y="619125"/>
                  </a:lnTo>
                  <a:close/>
                </a:path>
                <a:path w="4972050" h="628650">
                  <a:moveTo>
                    <a:pt x="2253691" y="0"/>
                  </a:moveTo>
                  <a:lnTo>
                    <a:pt x="2225116" y="0"/>
                  </a:lnTo>
                  <a:lnTo>
                    <a:pt x="2225116" y="9525"/>
                  </a:lnTo>
                  <a:lnTo>
                    <a:pt x="2253691" y="9525"/>
                  </a:lnTo>
                  <a:lnTo>
                    <a:pt x="2253691" y="0"/>
                  </a:lnTo>
                  <a:close/>
                </a:path>
                <a:path w="4972050" h="628650">
                  <a:moveTo>
                    <a:pt x="2273858" y="619125"/>
                  </a:moveTo>
                  <a:lnTo>
                    <a:pt x="2245283" y="619125"/>
                  </a:lnTo>
                  <a:lnTo>
                    <a:pt x="2245283" y="628650"/>
                  </a:lnTo>
                  <a:lnTo>
                    <a:pt x="2273858" y="628650"/>
                  </a:lnTo>
                  <a:lnTo>
                    <a:pt x="2273858" y="619125"/>
                  </a:lnTo>
                  <a:close/>
                </a:path>
                <a:path w="4972050" h="628650">
                  <a:moveTo>
                    <a:pt x="2301227" y="0"/>
                  </a:moveTo>
                  <a:lnTo>
                    <a:pt x="2272652" y="0"/>
                  </a:lnTo>
                  <a:lnTo>
                    <a:pt x="2272652" y="9525"/>
                  </a:lnTo>
                  <a:lnTo>
                    <a:pt x="2301227" y="9525"/>
                  </a:lnTo>
                  <a:lnTo>
                    <a:pt x="2301227" y="0"/>
                  </a:lnTo>
                  <a:close/>
                </a:path>
                <a:path w="4972050" h="628650">
                  <a:moveTo>
                    <a:pt x="2321395" y="619125"/>
                  </a:moveTo>
                  <a:lnTo>
                    <a:pt x="2292820" y="619125"/>
                  </a:lnTo>
                  <a:lnTo>
                    <a:pt x="2292820" y="628650"/>
                  </a:lnTo>
                  <a:lnTo>
                    <a:pt x="2321395" y="628650"/>
                  </a:lnTo>
                  <a:lnTo>
                    <a:pt x="2321395" y="619125"/>
                  </a:lnTo>
                  <a:close/>
                </a:path>
                <a:path w="4972050" h="628650">
                  <a:moveTo>
                    <a:pt x="2348776" y="0"/>
                  </a:moveTo>
                  <a:lnTo>
                    <a:pt x="2320201" y="0"/>
                  </a:lnTo>
                  <a:lnTo>
                    <a:pt x="2320201" y="9525"/>
                  </a:lnTo>
                  <a:lnTo>
                    <a:pt x="2348776" y="9525"/>
                  </a:lnTo>
                  <a:lnTo>
                    <a:pt x="2348776" y="0"/>
                  </a:lnTo>
                  <a:close/>
                </a:path>
                <a:path w="4972050" h="628650">
                  <a:moveTo>
                    <a:pt x="2368943" y="619125"/>
                  </a:moveTo>
                  <a:lnTo>
                    <a:pt x="2340368" y="619125"/>
                  </a:lnTo>
                  <a:lnTo>
                    <a:pt x="2340368" y="628650"/>
                  </a:lnTo>
                  <a:lnTo>
                    <a:pt x="2368943" y="628650"/>
                  </a:lnTo>
                  <a:lnTo>
                    <a:pt x="2368943" y="619125"/>
                  </a:lnTo>
                  <a:close/>
                </a:path>
                <a:path w="4972050" h="628650">
                  <a:moveTo>
                    <a:pt x="2396312" y="0"/>
                  </a:moveTo>
                  <a:lnTo>
                    <a:pt x="2367737" y="0"/>
                  </a:lnTo>
                  <a:lnTo>
                    <a:pt x="2367737" y="9525"/>
                  </a:lnTo>
                  <a:lnTo>
                    <a:pt x="2396312" y="9525"/>
                  </a:lnTo>
                  <a:lnTo>
                    <a:pt x="2396312" y="0"/>
                  </a:lnTo>
                  <a:close/>
                </a:path>
                <a:path w="4972050" h="628650">
                  <a:moveTo>
                    <a:pt x="2416492" y="619125"/>
                  </a:moveTo>
                  <a:lnTo>
                    <a:pt x="2387917" y="619125"/>
                  </a:lnTo>
                  <a:lnTo>
                    <a:pt x="2387917" y="628650"/>
                  </a:lnTo>
                  <a:lnTo>
                    <a:pt x="2416492" y="628650"/>
                  </a:lnTo>
                  <a:lnTo>
                    <a:pt x="2416492" y="619125"/>
                  </a:lnTo>
                  <a:close/>
                </a:path>
                <a:path w="4972050" h="628650">
                  <a:moveTo>
                    <a:pt x="2443861" y="0"/>
                  </a:moveTo>
                  <a:lnTo>
                    <a:pt x="2415286" y="0"/>
                  </a:lnTo>
                  <a:lnTo>
                    <a:pt x="2415286" y="9525"/>
                  </a:lnTo>
                  <a:lnTo>
                    <a:pt x="2443861" y="9525"/>
                  </a:lnTo>
                  <a:lnTo>
                    <a:pt x="2443861" y="0"/>
                  </a:lnTo>
                  <a:close/>
                </a:path>
                <a:path w="4972050" h="628650">
                  <a:moveTo>
                    <a:pt x="2464028" y="619125"/>
                  </a:moveTo>
                  <a:lnTo>
                    <a:pt x="2435453" y="619125"/>
                  </a:lnTo>
                  <a:lnTo>
                    <a:pt x="2435453" y="628650"/>
                  </a:lnTo>
                  <a:lnTo>
                    <a:pt x="2464028" y="628650"/>
                  </a:lnTo>
                  <a:lnTo>
                    <a:pt x="2464028" y="619125"/>
                  </a:lnTo>
                  <a:close/>
                </a:path>
                <a:path w="4972050" h="628650">
                  <a:moveTo>
                    <a:pt x="2491409" y="0"/>
                  </a:moveTo>
                  <a:lnTo>
                    <a:pt x="2462834" y="0"/>
                  </a:lnTo>
                  <a:lnTo>
                    <a:pt x="2462834" y="9525"/>
                  </a:lnTo>
                  <a:lnTo>
                    <a:pt x="2491409" y="9525"/>
                  </a:lnTo>
                  <a:lnTo>
                    <a:pt x="2491409" y="0"/>
                  </a:lnTo>
                  <a:close/>
                </a:path>
                <a:path w="4972050" h="628650">
                  <a:moveTo>
                    <a:pt x="2511577" y="619125"/>
                  </a:moveTo>
                  <a:lnTo>
                    <a:pt x="2483002" y="619125"/>
                  </a:lnTo>
                  <a:lnTo>
                    <a:pt x="2483002" y="628650"/>
                  </a:lnTo>
                  <a:lnTo>
                    <a:pt x="2511577" y="628650"/>
                  </a:lnTo>
                  <a:lnTo>
                    <a:pt x="2511577" y="619125"/>
                  </a:lnTo>
                  <a:close/>
                </a:path>
                <a:path w="4972050" h="628650">
                  <a:moveTo>
                    <a:pt x="2538946" y="0"/>
                  </a:moveTo>
                  <a:lnTo>
                    <a:pt x="2510371" y="0"/>
                  </a:lnTo>
                  <a:lnTo>
                    <a:pt x="2510371" y="9525"/>
                  </a:lnTo>
                  <a:lnTo>
                    <a:pt x="2538946" y="9525"/>
                  </a:lnTo>
                  <a:lnTo>
                    <a:pt x="2538946" y="0"/>
                  </a:lnTo>
                  <a:close/>
                </a:path>
                <a:path w="4972050" h="628650">
                  <a:moveTo>
                    <a:pt x="2559113" y="619125"/>
                  </a:moveTo>
                  <a:lnTo>
                    <a:pt x="2530538" y="619125"/>
                  </a:lnTo>
                  <a:lnTo>
                    <a:pt x="2530538" y="628650"/>
                  </a:lnTo>
                  <a:lnTo>
                    <a:pt x="2559113" y="628650"/>
                  </a:lnTo>
                  <a:lnTo>
                    <a:pt x="2559113" y="619125"/>
                  </a:lnTo>
                  <a:close/>
                </a:path>
                <a:path w="4972050" h="628650">
                  <a:moveTo>
                    <a:pt x="2586494" y="0"/>
                  </a:moveTo>
                  <a:lnTo>
                    <a:pt x="2557919" y="0"/>
                  </a:lnTo>
                  <a:lnTo>
                    <a:pt x="2557919" y="9525"/>
                  </a:lnTo>
                  <a:lnTo>
                    <a:pt x="2586494" y="9525"/>
                  </a:lnTo>
                  <a:lnTo>
                    <a:pt x="2586494" y="0"/>
                  </a:lnTo>
                  <a:close/>
                </a:path>
                <a:path w="4972050" h="628650">
                  <a:moveTo>
                    <a:pt x="2606662" y="619125"/>
                  </a:moveTo>
                  <a:lnTo>
                    <a:pt x="2578087" y="619125"/>
                  </a:lnTo>
                  <a:lnTo>
                    <a:pt x="2578087" y="628650"/>
                  </a:lnTo>
                  <a:lnTo>
                    <a:pt x="2606662" y="628650"/>
                  </a:lnTo>
                  <a:lnTo>
                    <a:pt x="2606662" y="619125"/>
                  </a:lnTo>
                  <a:close/>
                </a:path>
                <a:path w="4972050" h="628650">
                  <a:moveTo>
                    <a:pt x="2634030" y="0"/>
                  </a:moveTo>
                  <a:lnTo>
                    <a:pt x="2605455" y="0"/>
                  </a:lnTo>
                  <a:lnTo>
                    <a:pt x="2605455" y="9525"/>
                  </a:lnTo>
                  <a:lnTo>
                    <a:pt x="2634030" y="9525"/>
                  </a:lnTo>
                  <a:lnTo>
                    <a:pt x="2634030" y="0"/>
                  </a:lnTo>
                  <a:close/>
                </a:path>
                <a:path w="4972050" h="628650">
                  <a:moveTo>
                    <a:pt x="2654198" y="619125"/>
                  </a:moveTo>
                  <a:lnTo>
                    <a:pt x="2625636" y="619125"/>
                  </a:lnTo>
                  <a:lnTo>
                    <a:pt x="2625636" y="628650"/>
                  </a:lnTo>
                  <a:lnTo>
                    <a:pt x="2654198" y="628650"/>
                  </a:lnTo>
                  <a:lnTo>
                    <a:pt x="2654198" y="619125"/>
                  </a:lnTo>
                  <a:close/>
                </a:path>
                <a:path w="4972050" h="628650">
                  <a:moveTo>
                    <a:pt x="2681579" y="0"/>
                  </a:moveTo>
                  <a:lnTo>
                    <a:pt x="2653004" y="0"/>
                  </a:lnTo>
                  <a:lnTo>
                    <a:pt x="2653004" y="9525"/>
                  </a:lnTo>
                  <a:lnTo>
                    <a:pt x="2681579" y="9525"/>
                  </a:lnTo>
                  <a:lnTo>
                    <a:pt x="2681579" y="0"/>
                  </a:lnTo>
                  <a:close/>
                </a:path>
                <a:path w="4972050" h="628650">
                  <a:moveTo>
                    <a:pt x="2701747" y="619125"/>
                  </a:moveTo>
                  <a:lnTo>
                    <a:pt x="2673172" y="619125"/>
                  </a:lnTo>
                  <a:lnTo>
                    <a:pt x="2673172" y="628650"/>
                  </a:lnTo>
                  <a:lnTo>
                    <a:pt x="2701747" y="628650"/>
                  </a:lnTo>
                  <a:lnTo>
                    <a:pt x="2701747" y="619125"/>
                  </a:lnTo>
                  <a:close/>
                </a:path>
                <a:path w="4972050" h="628650">
                  <a:moveTo>
                    <a:pt x="2729115" y="0"/>
                  </a:moveTo>
                  <a:lnTo>
                    <a:pt x="2700540" y="0"/>
                  </a:lnTo>
                  <a:lnTo>
                    <a:pt x="2700540" y="9525"/>
                  </a:lnTo>
                  <a:lnTo>
                    <a:pt x="2729115" y="9525"/>
                  </a:lnTo>
                  <a:lnTo>
                    <a:pt x="2729115" y="0"/>
                  </a:lnTo>
                  <a:close/>
                </a:path>
                <a:path w="4972050" h="628650">
                  <a:moveTo>
                    <a:pt x="2749296" y="619125"/>
                  </a:moveTo>
                  <a:lnTo>
                    <a:pt x="2720721" y="619125"/>
                  </a:lnTo>
                  <a:lnTo>
                    <a:pt x="2720721" y="628650"/>
                  </a:lnTo>
                  <a:lnTo>
                    <a:pt x="2749296" y="628650"/>
                  </a:lnTo>
                  <a:lnTo>
                    <a:pt x="2749296" y="619125"/>
                  </a:lnTo>
                  <a:close/>
                </a:path>
                <a:path w="4972050" h="628650">
                  <a:moveTo>
                    <a:pt x="2776664" y="0"/>
                  </a:moveTo>
                  <a:lnTo>
                    <a:pt x="2748089" y="0"/>
                  </a:lnTo>
                  <a:lnTo>
                    <a:pt x="2748089" y="9525"/>
                  </a:lnTo>
                  <a:lnTo>
                    <a:pt x="2776664" y="9525"/>
                  </a:lnTo>
                  <a:lnTo>
                    <a:pt x="2776664" y="0"/>
                  </a:lnTo>
                  <a:close/>
                </a:path>
                <a:path w="4972050" h="628650">
                  <a:moveTo>
                    <a:pt x="2796832" y="619125"/>
                  </a:moveTo>
                  <a:lnTo>
                    <a:pt x="2768257" y="619125"/>
                  </a:lnTo>
                  <a:lnTo>
                    <a:pt x="2768257" y="628650"/>
                  </a:lnTo>
                  <a:lnTo>
                    <a:pt x="2796832" y="628650"/>
                  </a:lnTo>
                  <a:lnTo>
                    <a:pt x="2796832" y="619125"/>
                  </a:lnTo>
                  <a:close/>
                </a:path>
                <a:path w="4972050" h="628650">
                  <a:moveTo>
                    <a:pt x="2824213" y="0"/>
                  </a:moveTo>
                  <a:lnTo>
                    <a:pt x="2795638" y="0"/>
                  </a:lnTo>
                  <a:lnTo>
                    <a:pt x="2795638" y="9525"/>
                  </a:lnTo>
                  <a:lnTo>
                    <a:pt x="2824213" y="9525"/>
                  </a:lnTo>
                  <a:lnTo>
                    <a:pt x="2824213" y="0"/>
                  </a:lnTo>
                  <a:close/>
                </a:path>
                <a:path w="4972050" h="628650">
                  <a:moveTo>
                    <a:pt x="2844381" y="619125"/>
                  </a:moveTo>
                  <a:lnTo>
                    <a:pt x="2815806" y="619125"/>
                  </a:lnTo>
                  <a:lnTo>
                    <a:pt x="2815806" y="628650"/>
                  </a:lnTo>
                  <a:lnTo>
                    <a:pt x="2844381" y="628650"/>
                  </a:lnTo>
                  <a:lnTo>
                    <a:pt x="2844381" y="619125"/>
                  </a:lnTo>
                  <a:close/>
                </a:path>
                <a:path w="4972050" h="628650">
                  <a:moveTo>
                    <a:pt x="2871749" y="0"/>
                  </a:moveTo>
                  <a:lnTo>
                    <a:pt x="2843174" y="0"/>
                  </a:lnTo>
                  <a:lnTo>
                    <a:pt x="2843174" y="9525"/>
                  </a:lnTo>
                  <a:lnTo>
                    <a:pt x="2871749" y="9525"/>
                  </a:lnTo>
                  <a:lnTo>
                    <a:pt x="2871749" y="0"/>
                  </a:lnTo>
                  <a:close/>
                </a:path>
                <a:path w="4972050" h="628650">
                  <a:moveTo>
                    <a:pt x="2891917" y="619125"/>
                  </a:moveTo>
                  <a:lnTo>
                    <a:pt x="2863342" y="619125"/>
                  </a:lnTo>
                  <a:lnTo>
                    <a:pt x="2863342" y="628650"/>
                  </a:lnTo>
                  <a:lnTo>
                    <a:pt x="2891917" y="628650"/>
                  </a:lnTo>
                  <a:lnTo>
                    <a:pt x="2891917" y="619125"/>
                  </a:lnTo>
                  <a:close/>
                </a:path>
                <a:path w="4972050" h="628650">
                  <a:moveTo>
                    <a:pt x="2919298" y="0"/>
                  </a:moveTo>
                  <a:lnTo>
                    <a:pt x="2890723" y="0"/>
                  </a:lnTo>
                  <a:lnTo>
                    <a:pt x="2890723" y="9525"/>
                  </a:lnTo>
                  <a:lnTo>
                    <a:pt x="2919298" y="9525"/>
                  </a:lnTo>
                  <a:lnTo>
                    <a:pt x="2919298" y="0"/>
                  </a:lnTo>
                  <a:close/>
                </a:path>
                <a:path w="4972050" h="628650">
                  <a:moveTo>
                    <a:pt x="2939465" y="619125"/>
                  </a:moveTo>
                  <a:lnTo>
                    <a:pt x="2910890" y="619125"/>
                  </a:lnTo>
                  <a:lnTo>
                    <a:pt x="2910890" y="628650"/>
                  </a:lnTo>
                  <a:lnTo>
                    <a:pt x="2939465" y="628650"/>
                  </a:lnTo>
                  <a:lnTo>
                    <a:pt x="2939465" y="619125"/>
                  </a:lnTo>
                  <a:close/>
                </a:path>
                <a:path w="4972050" h="628650">
                  <a:moveTo>
                    <a:pt x="2966834" y="0"/>
                  </a:moveTo>
                  <a:lnTo>
                    <a:pt x="2938259" y="0"/>
                  </a:lnTo>
                  <a:lnTo>
                    <a:pt x="2938259" y="9525"/>
                  </a:lnTo>
                  <a:lnTo>
                    <a:pt x="2966834" y="9525"/>
                  </a:lnTo>
                  <a:lnTo>
                    <a:pt x="2966834" y="0"/>
                  </a:lnTo>
                  <a:close/>
                </a:path>
                <a:path w="4972050" h="628650">
                  <a:moveTo>
                    <a:pt x="2987014" y="619125"/>
                  </a:moveTo>
                  <a:lnTo>
                    <a:pt x="2958439" y="619125"/>
                  </a:lnTo>
                  <a:lnTo>
                    <a:pt x="2958439" y="628650"/>
                  </a:lnTo>
                  <a:lnTo>
                    <a:pt x="2987014" y="628650"/>
                  </a:lnTo>
                  <a:lnTo>
                    <a:pt x="2987014" y="619125"/>
                  </a:lnTo>
                  <a:close/>
                </a:path>
                <a:path w="4972050" h="628650">
                  <a:moveTo>
                    <a:pt x="3014383" y="0"/>
                  </a:moveTo>
                  <a:lnTo>
                    <a:pt x="2985808" y="0"/>
                  </a:lnTo>
                  <a:lnTo>
                    <a:pt x="2985808" y="9525"/>
                  </a:lnTo>
                  <a:lnTo>
                    <a:pt x="3014383" y="9525"/>
                  </a:lnTo>
                  <a:lnTo>
                    <a:pt x="3014383" y="0"/>
                  </a:lnTo>
                  <a:close/>
                </a:path>
                <a:path w="4972050" h="628650">
                  <a:moveTo>
                    <a:pt x="3034550" y="619125"/>
                  </a:moveTo>
                  <a:lnTo>
                    <a:pt x="3005975" y="619125"/>
                  </a:lnTo>
                  <a:lnTo>
                    <a:pt x="3005975" y="628650"/>
                  </a:lnTo>
                  <a:lnTo>
                    <a:pt x="3034550" y="628650"/>
                  </a:lnTo>
                  <a:lnTo>
                    <a:pt x="3034550" y="619125"/>
                  </a:lnTo>
                  <a:close/>
                </a:path>
                <a:path w="4972050" h="628650">
                  <a:moveTo>
                    <a:pt x="3061932" y="0"/>
                  </a:moveTo>
                  <a:lnTo>
                    <a:pt x="3033357" y="0"/>
                  </a:lnTo>
                  <a:lnTo>
                    <a:pt x="3033357" y="9525"/>
                  </a:lnTo>
                  <a:lnTo>
                    <a:pt x="3061932" y="9525"/>
                  </a:lnTo>
                  <a:lnTo>
                    <a:pt x="3061932" y="0"/>
                  </a:lnTo>
                  <a:close/>
                </a:path>
                <a:path w="4972050" h="628650">
                  <a:moveTo>
                    <a:pt x="3082099" y="619125"/>
                  </a:moveTo>
                  <a:lnTo>
                    <a:pt x="3053524" y="619125"/>
                  </a:lnTo>
                  <a:lnTo>
                    <a:pt x="3053524" y="628650"/>
                  </a:lnTo>
                  <a:lnTo>
                    <a:pt x="3082099" y="628650"/>
                  </a:lnTo>
                  <a:lnTo>
                    <a:pt x="3082099" y="619125"/>
                  </a:lnTo>
                  <a:close/>
                </a:path>
                <a:path w="4972050" h="628650">
                  <a:moveTo>
                    <a:pt x="3109468" y="0"/>
                  </a:moveTo>
                  <a:lnTo>
                    <a:pt x="3080893" y="0"/>
                  </a:lnTo>
                  <a:lnTo>
                    <a:pt x="3080893" y="9525"/>
                  </a:lnTo>
                  <a:lnTo>
                    <a:pt x="3109468" y="9525"/>
                  </a:lnTo>
                  <a:lnTo>
                    <a:pt x="3109468" y="0"/>
                  </a:lnTo>
                  <a:close/>
                </a:path>
                <a:path w="4972050" h="628650">
                  <a:moveTo>
                    <a:pt x="3129635" y="619125"/>
                  </a:moveTo>
                  <a:lnTo>
                    <a:pt x="3101060" y="619125"/>
                  </a:lnTo>
                  <a:lnTo>
                    <a:pt x="3101060" y="628650"/>
                  </a:lnTo>
                  <a:lnTo>
                    <a:pt x="3129635" y="628650"/>
                  </a:lnTo>
                  <a:lnTo>
                    <a:pt x="3129635" y="619125"/>
                  </a:lnTo>
                  <a:close/>
                </a:path>
                <a:path w="4972050" h="628650">
                  <a:moveTo>
                    <a:pt x="3157016" y="0"/>
                  </a:moveTo>
                  <a:lnTo>
                    <a:pt x="3128441" y="0"/>
                  </a:lnTo>
                  <a:lnTo>
                    <a:pt x="3128441" y="9525"/>
                  </a:lnTo>
                  <a:lnTo>
                    <a:pt x="3157016" y="9525"/>
                  </a:lnTo>
                  <a:lnTo>
                    <a:pt x="3157016" y="0"/>
                  </a:lnTo>
                  <a:close/>
                </a:path>
                <a:path w="4972050" h="628650">
                  <a:moveTo>
                    <a:pt x="3177184" y="619125"/>
                  </a:moveTo>
                  <a:lnTo>
                    <a:pt x="3148609" y="619125"/>
                  </a:lnTo>
                  <a:lnTo>
                    <a:pt x="3148609" y="628650"/>
                  </a:lnTo>
                  <a:lnTo>
                    <a:pt x="3177184" y="628650"/>
                  </a:lnTo>
                  <a:lnTo>
                    <a:pt x="3177184" y="619125"/>
                  </a:lnTo>
                  <a:close/>
                </a:path>
                <a:path w="4972050" h="628650">
                  <a:moveTo>
                    <a:pt x="3204553" y="0"/>
                  </a:moveTo>
                  <a:lnTo>
                    <a:pt x="3175978" y="0"/>
                  </a:lnTo>
                  <a:lnTo>
                    <a:pt x="3175978" y="9525"/>
                  </a:lnTo>
                  <a:lnTo>
                    <a:pt x="3204553" y="9525"/>
                  </a:lnTo>
                  <a:lnTo>
                    <a:pt x="3204553" y="0"/>
                  </a:lnTo>
                  <a:close/>
                </a:path>
                <a:path w="4972050" h="628650">
                  <a:moveTo>
                    <a:pt x="3224733" y="619125"/>
                  </a:moveTo>
                  <a:lnTo>
                    <a:pt x="3196158" y="619125"/>
                  </a:lnTo>
                  <a:lnTo>
                    <a:pt x="3196158" y="628650"/>
                  </a:lnTo>
                  <a:lnTo>
                    <a:pt x="3224733" y="628650"/>
                  </a:lnTo>
                  <a:lnTo>
                    <a:pt x="3224733" y="619125"/>
                  </a:lnTo>
                  <a:close/>
                </a:path>
                <a:path w="4972050" h="628650">
                  <a:moveTo>
                    <a:pt x="3252101" y="0"/>
                  </a:moveTo>
                  <a:lnTo>
                    <a:pt x="3223526" y="0"/>
                  </a:lnTo>
                  <a:lnTo>
                    <a:pt x="3223526" y="9525"/>
                  </a:lnTo>
                  <a:lnTo>
                    <a:pt x="3252101" y="9525"/>
                  </a:lnTo>
                  <a:lnTo>
                    <a:pt x="3252101" y="0"/>
                  </a:lnTo>
                  <a:close/>
                </a:path>
                <a:path w="4972050" h="628650">
                  <a:moveTo>
                    <a:pt x="3272269" y="619125"/>
                  </a:moveTo>
                  <a:lnTo>
                    <a:pt x="3243694" y="619125"/>
                  </a:lnTo>
                  <a:lnTo>
                    <a:pt x="3243694" y="628650"/>
                  </a:lnTo>
                  <a:lnTo>
                    <a:pt x="3272269" y="628650"/>
                  </a:lnTo>
                  <a:lnTo>
                    <a:pt x="3272269" y="619125"/>
                  </a:lnTo>
                  <a:close/>
                </a:path>
                <a:path w="4972050" h="628650">
                  <a:moveTo>
                    <a:pt x="3299650" y="0"/>
                  </a:moveTo>
                  <a:lnTo>
                    <a:pt x="3271075" y="0"/>
                  </a:lnTo>
                  <a:lnTo>
                    <a:pt x="3271075" y="9525"/>
                  </a:lnTo>
                  <a:lnTo>
                    <a:pt x="3299650" y="9525"/>
                  </a:lnTo>
                  <a:lnTo>
                    <a:pt x="3299650" y="0"/>
                  </a:lnTo>
                  <a:close/>
                </a:path>
                <a:path w="4972050" h="628650">
                  <a:moveTo>
                    <a:pt x="3319818" y="619125"/>
                  </a:moveTo>
                  <a:lnTo>
                    <a:pt x="3291243" y="619125"/>
                  </a:lnTo>
                  <a:lnTo>
                    <a:pt x="3291243" y="628650"/>
                  </a:lnTo>
                  <a:lnTo>
                    <a:pt x="3319818" y="628650"/>
                  </a:lnTo>
                  <a:lnTo>
                    <a:pt x="3319818" y="619125"/>
                  </a:lnTo>
                  <a:close/>
                </a:path>
                <a:path w="4972050" h="628650">
                  <a:moveTo>
                    <a:pt x="3347186" y="0"/>
                  </a:moveTo>
                  <a:lnTo>
                    <a:pt x="3318611" y="0"/>
                  </a:lnTo>
                  <a:lnTo>
                    <a:pt x="3318611" y="9525"/>
                  </a:lnTo>
                  <a:lnTo>
                    <a:pt x="3347186" y="9525"/>
                  </a:lnTo>
                  <a:lnTo>
                    <a:pt x="3347186" y="0"/>
                  </a:lnTo>
                  <a:close/>
                </a:path>
                <a:path w="4972050" h="628650">
                  <a:moveTo>
                    <a:pt x="3367354" y="619125"/>
                  </a:moveTo>
                  <a:lnTo>
                    <a:pt x="3338779" y="619125"/>
                  </a:lnTo>
                  <a:lnTo>
                    <a:pt x="3338779" y="628650"/>
                  </a:lnTo>
                  <a:lnTo>
                    <a:pt x="3367354" y="628650"/>
                  </a:lnTo>
                  <a:lnTo>
                    <a:pt x="3367354" y="619125"/>
                  </a:lnTo>
                  <a:close/>
                </a:path>
                <a:path w="4972050" h="628650">
                  <a:moveTo>
                    <a:pt x="3394735" y="0"/>
                  </a:moveTo>
                  <a:lnTo>
                    <a:pt x="3366160" y="0"/>
                  </a:lnTo>
                  <a:lnTo>
                    <a:pt x="3366160" y="9525"/>
                  </a:lnTo>
                  <a:lnTo>
                    <a:pt x="3394735" y="9525"/>
                  </a:lnTo>
                  <a:lnTo>
                    <a:pt x="3394735" y="0"/>
                  </a:lnTo>
                  <a:close/>
                </a:path>
                <a:path w="4972050" h="628650">
                  <a:moveTo>
                    <a:pt x="3414903" y="619125"/>
                  </a:moveTo>
                  <a:lnTo>
                    <a:pt x="3386328" y="619125"/>
                  </a:lnTo>
                  <a:lnTo>
                    <a:pt x="3386328" y="628650"/>
                  </a:lnTo>
                  <a:lnTo>
                    <a:pt x="3414903" y="628650"/>
                  </a:lnTo>
                  <a:lnTo>
                    <a:pt x="3414903" y="619125"/>
                  </a:lnTo>
                  <a:close/>
                </a:path>
                <a:path w="4972050" h="628650">
                  <a:moveTo>
                    <a:pt x="3442271" y="0"/>
                  </a:moveTo>
                  <a:lnTo>
                    <a:pt x="3413696" y="0"/>
                  </a:lnTo>
                  <a:lnTo>
                    <a:pt x="3413696" y="9525"/>
                  </a:lnTo>
                  <a:lnTo>
                    <a:pt x="3442271" y="9525"/>
                  </a:lnTo>
                  <a:lnTo>
                    <a:pt x="3442271" y="0"/>
                  </a:lnTo>
                  <a:close/>
                </a:path>
                <a:path w="4972050" h="628650">
                  <a:moveTo>
                    <a:pt x="3462439" y="619125"/>
                  </a:moveTo>
                  <a:lnTo>
                    <a:pt x="3433864" y="619125"/>
                  </a:lnTo>
                  <a:lnTo>
                    <a:pt x="3433864" y="628650"/>
                  </a:lnTo>
                  <a:lnTo>
                    <a:pt x="3462439" y="628650"/>
                  </a:lnTo>
                  <a:lnTo>
                    <a:pt x="3462439" y="619125"/>
                  </a:lnTo>
                  <a:close/>
                </a:path>
                <a:path w="4972050" h="628650">
                  <a:moveTo>
                    <a:pt x="3489820" y="0"/>
                  </a:moveTo>
                  <a:lnTo>
                    <a:pt x="3461245" y="0"/>
                  </a:lnTo>
                  <a:lnTo>
                    <a:pt x="3461245" y="9525"/>
                  </a:lnTo>
                  <a:lnTo>
                    <a:pt x="3489820" y="9525"/>
                  </a:lnTo>
                  <a:lnTo>
                    <a:pt x="3489820" y="0"/>
                  </a:lnTo>
                  <a:close/>
                </a:path>
                <a:path w="4972050" h="628650">
                  <a:moveTo>
                    <a:pt x="3509988" y="619125"/>
                  </a:moveTo>
                  <a:lnTo>
                    <a:pt x="3481413" y="619125"/>
                  </a:lnTo>
                  <a:lnTo>
                    <a:pt x="3481413" y="628650"/>
                  </a:lnTo>
                  <a:lnTo>
                    <a:pt x="3509988" y="628650"/>
                  </a:lnTo>
                  <a:lnTo>
                    <a:pt x="3509988" y="619125"/>
                  </a:lnTo>
                  <a:close/>
                </a:path>
                <a:path w="4972050" h="628650">
                  <a:moveTo>
                    <a:pt x="3537369" y="0"/>
                  </a:moveTo>
                  <a:lnTo>
                    <a:pt x="3508794" y="0"/>
                  </a:lnTo>
                  <a:lnTo>
                    <a:pt x="3508794" y="9525"/>
                  </a:lnTo>
                  <a:lnTo>
                    <a:pt x="3537369" y="9525"/>
                  </a:lnTo>
                  <a:lnTo>
                    <a:pt x="3537369" y="0"/>
                  </a:lnTo>
                  <a:close/>
                </a:path>
                <a:path w="4972050" h="628650">
                  <a:moveTo>
                    <a:pt x="3557536" y="619125"/>
                  </a:moveTo>
                  <a:lnTo>
                    <a:pt x="3528961" y="619125"/>
                  </a:lnTo>
                  <a:lnTo>
                    <a:pt x="3528961" y="628650"/>
                  </a:lnTo>
                  <a:lnTo>
                    <a:pt x="3557536" y="628650"/>
                  </a:lnTo>
                  <a:lnTo>
                    <a:pt x="3557536" y="619125"/>
                  </a:lnTo>
                  <a:close/>
                </a:path>
                <a:path w="4972050" h="628650">
                  <a:moveTo>
                    <a:pt x="3584905" y="0"/>
                  </a:moveTo>
                  <a:lnTo>
                    <a:pt x="3556330" y="0"/>
                  </a:lnTo>
                  <a:lnTo>
                    <a:pt x="3556330" y="9525"/>
                  </a:lnTo>
                  <a:lnTo>
                    <a:pt x="3584905" y="9525"/>
                  </a:lnTo>
                  <a:lnTo>
                    <a:pt x="3584905" y="0"/>
                  </a:lnTo>
                  <a:close/>
                </a:path>
                <a:path w="4972050" h="628650">
                  <a:moveTo>
                    <a:pt x="3605072" y="619125"/>
                  </a:moveTo>
                  <a:lnTo>
                    <a:pt x="3576497" y="619125"/>
                  </a:lnTo>
                  <a:lnTo>
                    <a:pt x="3576497" y="628650"/>
                  </a:lnTo>
                  <a:lnTo>
                    <a:pt x="3605072" y="628650"/>
                  </a:lnTo>
                  <a:lnTo>
                    <a:pt x="3605072" y="619125"/>
                  </a:lnTo>
                  <a:close/>
                </a:path>
                <a:path w="4972050" h="628650">
                  <a:moveTo>
                    <a:pt x="3632454" y="0"/>
                  </a:moveTo>
                  <a:lnTo>
                    <a:pt x="3603879" y="0"/>
                  </a:lnTo>
                  <a:lnTo>
                    <a:pt x="3603879" y="9525"/>
                  </a:lnTo>
                  <a:lnTo>
                    <a:pt x="3632454" y="9525"/>
                  </a:lnTo>
                  <a:lnTo>
                    <a:pt x="3632454" y="0"/>
                  </a:lnTo>
                  <a:close/>
                </a:path>
                <a:path w="4972050" h="628650">
                  <a:moveTo>
                    <a:pt x="3652621" y="619125"/>
                  </a:moveTo>
                  <a:lnTo>
                    <a:pt x="3624046" y="619125"/>
                  </a:lnTo>
                  <a:lnTo>
                    <a:pt x="3624046" y="628650"/>
                  </a:lnTo>
                  <a:lnTo>
                    <a:pt x="3652621" y="628650"/>
                  </a:lnTo>
                  <a:lnTo>
                    <a:pt x="3652621" y="619125"/>
                  </a:lnTo>
                  <a:close/>
                </a:path>
                <a:path w="4972050" h="628650">
                  <a:moveTo>
                    <a:pt x="3679990" y="0"/>
                  </a:moveTo>
                  <a:lnTo>
                    <a:pt x="3651415" y="0"/>
                  </a:lnTo>
                  <a:lnTo>
                    <a:pt x="3651415" y="9525"/>
                  </a:lnTo>
                  <a:lnTo>
                    <a:pt x="3679990" y="9525"/>
                  </a:lnTo>
                  <a:lnTo>
                    <a:pt x="3679990" y="0"/>
                  </a:lnTo>
                  <a:close/>
                </a:path>
                <a:path w="4972050" h="628650">
                  <a:moveTo>
                    <a:pt x="3700157" y="619125"/>
                  </a:moveTo>
                  <a:lnTo>
                    <a:pt x="3671582" y="619125"/>
                  </a:lnTo>
                  <a:lnTo>
                    <a:pt x="3671582" y="628650"/>
                  </a:lnTo>
                  <a:lnTo>
                    <a:pt x="3700157" y="628650"/>
                  </a:lnTo>
                  <a:lnTo>
                    <a:pt x="3700157" y="619125"/>
                  </a:lnTo>
                  <a:close/>
                </a:path>
                <a:path w="4972050" h="628650">
                  <a:moveTo>
                    <a:pt x="3727539" y="0"/>
                  </a:moveTo>
                  <a:lnTo>
                    <a:pt x="3698964" y="0"/>
                  </a:lnTo>
                  <a:lnTo>
                    <a:pt x="3698964" y="9525"/>
                  </a:lnTo>
                  <a:lnTo>
                    <a:pt x="3727539" y="9525"/>
                  </a:lnTo>
                  <a:lnTo>
                    <a:pt x="3727539" y="0"/>
                  </a:lnTo>
                  <a:close/>
                </a:path>
                <a:path w="4972050" h="628650">
                  <a:moveTo>
                    <a:pt x="3747706" y="619125"/>
                  </a:moveTo>
                  <a:lnTo>
                    <a:pt x="3719131" y="619125"/>
                  </a:lnTo>
                  <a:lnTo>
                    <a:pt x="3719131" y="628650"/>
                  </a:lnTo>
                  <a:lnTo>
                    <a:pt x="3747706" y="628650"/>
                  </a:lnTo>
                  <a:lnTo>
                    <a:pt x="3747706" y="619125"/>
                  </a:lnTo>
                  <a:close/>
                </a:path>
                <a:path w="4972050" h="628650">
                  <a:moveTo>
                    <a:pt x="3775075" y="0"/>
                  </a:moveTo>
                  <a:lnTo>
                    <a:pt x="3746500" y="0"/>
                  </a:lnTo>
                  <a:lnTo>
                    <a:pt x="3746500" y="9525"/>
                  </a:lnTo>
                  <a:lnTo>
                    <a:pt x="3775075" y="9525"/>
                  </a:lnTo>
                  <a:lnTo>
                    <a:pt x="3775075" y="0"/>
                  </a:lnTo>
                  <a:close/>
                </a:path>
                <a:path w="4972050" h="628650">
                  <a:moveTo>
                    <a:pt x="3795255" y="619125"/>
                  </a:moveTo>
                  <a:lnTo>
                    <a:pt x="3766680" y="619125"/>
                  </a:lnTo>
                  <a:lnTo>
                    <a:pt x="3766680" y="628650"/>
                  </a:lnTo>
                  <a:lnTo>
                    <a:pt x="3795255" y="628650"/>
                  </a:lnTo>
                  <a:lnTo>
                    <a:pt x="3795255" y="619125"/>
                  </a:lnTo>
                  <a:close/>
                </a:path>
                <a:path w="4972050" h="628650">
                  <a:moveTo>
                    <a:pt x="3822623" y="0"/>
                  </a:moveTo>
                  <a:lnTo>
                    <a:pt x="3794048" y="0"/>
                  </a:lnTo>
                  <a:lnTo>
                    <a:pt x="3794048" y="9525"/>
                  </a:lnTo>
                  <a:lnTo>
                    <a:pt x="3822623" y="9525"/>
                  </a:lnTo>
                  <a:lnTo>
                    <a:pt x="3822623" y="0"/>
                  </a:lnTo>
                  <a:close/>
                </a:path>
                <a:path w="4972050" h="628650">
                  <a:moveTo>
                    <a:pt x="3842791" y="619125"/>
                  </a:moveTo>
                  <a:lnTo>
                    <a:pt x="3814216" y="619125"/>
                  </a:lnTo>
                  <a:lnTo>
                    <a:pt x="3814216" y="628650"/>
                  </a:lnTo>
                  <a:lnTo>
                    <a:pt x="3842791" y="628650"/>
                  </a:lnTo>
                  <a:lnTo>
                    <a:pt x="3842791" y="619125"/>
                  </a:lnTo>
                  <a:close/>
                </a:path>
                <a:path w="4972050" h="628650">
                  <a:moveTo>
                    <a:pt x="3870172" y="0"/>
                  </a:moveTo>
                  <a:lnTo>
                    <a:pt x="3841597" y="0"/>
                  </a:lnTo>
                  <a:lnTo>
                    <a:pt x="3841597" y="9525"/>
                  </a:lnTo>
                  <a:lnTo>
                    <a:pt x="3870172" y="9525"/>
                  </a:lnTo>
                  <a:lnTo>
                    <a:pt x="3870172" y="0"/>
                  </a:lnTo>
                  <a:close/>
                </a:path>
                <a:path w="4972050" h="628650">
                  <a:moveTo>
                    <a:pt x="3890340" y="619125"/>
                  </a:moveTo>
                  <a:lnTo>
                    <a:pt x="3861765" y="619125"/>
                  </a:lnTo>
                  <a:lnTo>
                    <a:pt x="3861765" y="628650"/>
                  </a:lnTo>
                  <a:lnTo>
                    <a:pt x="3890340" y="628650"/>
                  </a:lnTo>
                  <a:lnTo>
                    <a:pt x="3890340" y="619125"/>
                  </a:lnTo>
                  <a:close/>
                </a:path>
                <a:path w="4972050" h="628650">
                  <a:moveTo>
                    <a:pt x="3917708" y="0"/>
                  </a:moveTo>
                  <a:lnTo>
                    <a:pt x="3889133" y="0"/>
                  </a:lnTo>
                  <a:lnTo>
                    <a:pt x="3889133" y="9525"/>
                  </a:lnTo>
                  <a:lnTo>
                    <a:pt x="3917708" y="9525"/>
                  </a:lnTo>
                  <a:lnTo>
                    <a:pt x="3917708" y="0"/>
                  </a:lnTo>
                  <a:close/>
                </a:path>
                <a:path w="4972050" h="628650">
                  <a:moveTo>
                    <a:pt x="3937876" y="619125"/>
                  </a:moveTo>
                  <a:lnTo>
                    <a:pt x="3909301" y="619125"/>
                  </a:lnTo>
                  <a:lnTo>
                    <a:pt x="3909301" y="628650"/>
                  </a:lnTo>
                  <a:lnTo>
                    <a:pt x="3937876" y="628650"/>
                  </a:lnTo>
                  <a:lnTo>
                    <a:pt x="3937876" y="619125"/>
                  </a:lnTo>
                  <a:close/>
                </a:path>
                <a:path w="4972050" h="628650">
                  <a:moveTo>
                    <a:pt x="3965257" y="0"/>
                  </a:moveTo>
                  <a:lnTo>
                    <a:pt x="3936682" y="0"/>
                  </a:lnTo>
                  <a:lnTo>
                    <a:pt x="3936682" y="9525"/>
                  </a:lnTo>
                  <a:lnTo>
                    <a:pt x="3965257" y="9525"/>
                  </a:lnTo>
                  <a:lnTo>
                    <a:pt x="3965257" y="0"/>
                  </a:lnTo>
                  <a:close/>
                </a:path>
                <a:path w="4972050" h="628650">
                  <a:moveTo>
                    <a:pt x="3985425" y="619125"/>
                  </a:moveTo>
                  <a:lnTo>
                    <a:pt x="3956850" y="619125"/>
                  </a:lnTo>
                  <a:lnTo>
                    <a:pt x="3956850" y="628650"/>
                  </a:lnTo>
                  <a:lnTo>
                    <a:pt x="3985425" y="628650"/>
                  </a:lnTo>
                  <a:lnTo>
                    <a:pt x="3985425" y="619125"/>
                  </a:lnTo>
                  <a:close/>
                </a:path>
                <a:path w="4972050" h="628650">
                  <a:moveTo>
                    <a:pt x="4012793" y="0"/>
                  </a:moveTo>
                  <a:lnTo>
                    <a:pt x="3984218" y="0"/>
                  </a:lnTo>
                  <a:lnTo>
                    <a:pt x="3984218" y="9525"/>
                  </a:lnTo>
                  <a:lnTo>
                    <a:pt x="4012793" y="9525"/>
                  </a:lnTo>
                  <a:lnTo>
                    <a:pt x="4012793" y="0"/>
                  </a:lnTo>
                  <a:close/>
                </a:path>
                <a:path w="4972050" h="628650">
                  <a:moveTo>
                    <a:pt x="4032974" y="619125"/>
                  </a:moveTo>
                  <a:lnTo>
                    <a:pt x="4004399" y="619125"/>
                  </a:lnTo>
                  <a:lnTo>
                    <a:pt x="4004399" y="628650"/>
                  </a:lnTo>
                  <a:lnTo>
                    <a:pt x="4032974" y="628650"/>
                  </a:lnTo>
                  <a:lnTo>
                    <a:pt x="4032974" y="619125"/>
                  </a:lnTo>
                  <a:close/>
                </a:path>
                <a:path w="4972050" h="628650">
                  <a:moveTo>
                    <a:pt x="4060342" y="0"/>
                  </a:moveTo>
                  <a:lnTo>
                    <a:pt x="4031767" y="0"/>
                  </a:lnTo>
                  <a:lnTo>
                    <a:pt x="4031767" y="9525"/>
                  </a:lnTo>
                  <a:lnTo>
                    <a:pt x="4060342" y="9525"/>
                  </a:lnTo>
                  <a:lnTo>
                    <a:pt x="4060342" y="0"/>
                  </a:lnTo>
                  <a:close/>
                </a:path>
                <a:path w="4972050" h="628650">
                  <a:moveTo>
                    <a:pt x="4080510" y="619125"/>
                  </a:moveTo>
                  <a:lnTo>
                    <a:pt x="4051935" y="619125"/>
                  </a:lnTo>
                  <a:lnTo>
                    <a:pt x="4051935" y="628650"/>
                  </a:lnTo>
                  <a:lnTo>
                    <a:pt x="4080510" y="628650"/>
                  </a:lnTo>
                  <a:lnTo>
                    <a:pt x="4080510" y="619125"/>
                  </a:lnTo>
                  <a:close/>
                </a:path>
                <a:path w="4972050" h="628650">
                  <a:moveTo>
                    <a:pt x="4107891" y="0"/>
                  </a:moveTo>
                  <a:lnTo>
                    <a:pt x="4079316" y="0"/>
                  </a:lnTo>
                  <a:lnTo>
                    <a:pt x="4079316" y="9525"/>
                  </a:lnTo>
                  <a:lnTo>
                    <a:pt x="4107891" y="9525"/>
                  </a:lnTo>
                  <a:lnTo>
                    <a:pt x="4107891" y="0"/>
                  </a:lnTo>
                  <a:close/>
                </a:path>
                <a:path w="4972050" h="628650">
                  <a:moveTo>
                    <a:pt x="4128058" y="619125"/>
                  </a:moveTo>
                  <a:lnTo>
                    <a:pt x="4099483" y="619125"/>
                  </a:lnTo>
                  <a:lnTo>
                    <a:pt x="4099483" y="628650"/>
                  </a:lnTo>
                  <a:lnTo>
                    <a:pt x="4128058" y="628650"/>
                  </a:lnTo>
                  <a:lnTo>
                    <a:pt x="4128058" y="619125"/>
                  </a:lnTo>
                  <a:close/>
                </a:path>
                <a:path w="4972050" h="628650">
                  <a:moveTo>
                    <a:pt x="4155427" y="0"/>
                  </a:moveTo>
                  <a:lnTo>
                    <a:pt x="4126852" y="0"/>
                  </a:lnTo>
                  <a:lnTo>
                    <a:pt x="4126852" y="9525"/>
                  </a:lnTo>
                  <a:lnTo>
                    <a:pt x="4155427" y="9525"/>
                  </a:lnTo>
                  <a:lnTo>
                    <a:pt x="4155427" y="0"/>
                  </a:lnTo>
                  <a:close/>
                </a:path>
                <a:path w="4972050" h="628650">
                  <a:moveTo>
                    <a:pt x="4175595" y="619125"/>
                  </a:moveTo>
                  <a:lnTo>
                    <a:pt x="4147020" y="619125"/>
                  </a:lnTo>
                  <a:lnTo>
                    <a:pt x="4147020" y="628650"/>
                  </a:lnTo>
                  <a:lnTo>
                    <a:pt x="4175595" y="628650"/>
                  </a:lnTo>
                  <a:lnTo>
                    <a:pt x="4175595" y="619125"/>
                  </a:lnTo>
                  <a:close/>
                </a:path>
                <a:path w="4972050" h="628650">
                  <a:moveTo>
                    <a:pt x="4202976" y="0"/>
                  </a:moveTo>
                  <a:lnTo>
                    <a:pt x="4174401" y="0"/>
                  </a:lnTo>
                  <a:lnTo>
                    <a:pt x="4174401" y="9525"/>
                  </a:lnTo>
                  <a:lnTo>
                    <a:pt x="4202976" y="9525"/>
                  </a:lnTo>
                  <a:lnTo>
                    <a:pt x="4202976" y="0"/>
                  </a:lnTo>
                  <a:close/>
                </a:path>
                <a:path w="4972050" h="628650">
                  <a:moveTo>
                    <a:pt x="4223143" y="619125"/>
                  </a:moveTo>
                  <a:lnTo>
                    <a:pt x="4194568" y="619125"/>
                  </a:lnTo>
                  <a:lnTo>
                    <a:pt x="4194568" y="628650"/>
                  </a:lnTo>
                  <a:lnTo>
                    <a:pt x="4223143" y="628650"/>
                  </a:lnTo>
                  <a:lnTo>
                    <a:pt x="4223143" y="619125"/>
                  </a:lnTo>
                  <a:close/>
                </a:path>
                <a:path w="4972050" h="628650">
                  <a:moveTo>
                    <a:pt x="4250512" y="0"/>
                  </a:moveTo>
                  <a:lnTo>
                    <a:pt x="4221937" y="0"/>
                  </a:lnTo>
                  <a:lnTo>
                    <a:pt x="4221937" y="9525"/>
                  </a:lnTo>
                  <a:lnTo>
                    <a:pt x="4250512" y="9525"/>
                  </a:lnTo>
                  <a:lnTo>
                    <a:pt x="4250512" y="0"/>
                  </a:lnTo>
                  <a:close/>
                </a:path>
                <a:path w="4972050" h="628650">
                  <a:moveTo>
                    <a:pt x="4270692" y="619125"/>
                  </a:moveTo>
                  <a:lnTo>
                    <a:pt x="4242117" y="619125"/>
                  </a:lnTo>
                  <a:lnTo>
                    <a:pt x="4242117" y="628650"/>
                  </a:lnTo>
                  <a:lnTo>
                    <a:pt x="4270692" y="628650"/>
                  </a:lnTo>
                  <a:lnTo>
                    <a:pt x="4270692" y="619125"/>
                  </a:lnTo>
                  <a:close/>
                </a:path>
                <a:path w="4972050" h="628650">
                  <a:moveTo>
                    <a:pt x="4298061" y="0"/>
                  </a:moveTo>
                  <a:lnTo>
                    <a:pt x="4269486" y="0"/>
                  </a:lnTo>
                  <a:lnTo>
                    <a:pt x="4269486" y="9525"/>
                  </a:lnTo>
                  <a:lnTo>
                    <a:pt x="4298061" y="9525"/>
                  </a:lnTo>
                  <a:lnTo>
                    <a:pt x="4298061" y="0"/>
                  </a:lnTo>
                  <a:close/>
                </a:path>
                <a:path w="4972050" h="628650">
                  <a:moveTo>
                    <a:pt x="4318228" y="619125"/>
                  </a:moveTo>
                  <a:lnTo>
                    <a:pt x="4289653" y="619125"/>
                  </a:lnTo>
                  <a:lnTo>
                    <a:pt x="4289653" y="628650"/>
                  </a:lnTo>
                  <a:lnTo>
                    <a:pt x="4318228" y="628650"/>
                  </a:lnTo>
                  <a:lnTo>
                    <a:pt x="4318228" y="619125"/>
                  </a:lnTo>
                  <a:close/>
                </a:path>
                <a:path w="4972050" h="628650">
                  <a:moveTo>
                    <a:pt x="4345597" y="0"/>
                  </a:moveTo>
                  <a:lnTo>
                    <a:pt x="4317022" y="0"/>
                  </a:lnTo>
                  <a:lnTo>
                    <a:pt x="4317022" y="9525"/>
                  </a:lnTo>
                  <a:lnTo>
                    <a:pt x="4345597" y="9525"/>
                  </a:lnTo>
                  <a:lnTo>
                    <a:pt x="4345597" y="0"/>
                  </a:lnTo>
                  <a:close/>
                </a:path>
                <a:path w="4972050" h="628650">
                  <a:moveTo>
                    <a:pt x="4365777" y="619125"/>
                  </a:moveTo>
                  <a:lnTo>
                    <a:pt x="4337202" y="619125"/>
                  </a:lnTo>
                  <a:lnTo>
                    <a:pt x="4337202" y="628650"/>
                  </a:lnTo>
                  <a:lnTo>
                    <a:pt x="4365777" y="628650"/>
                  </a:lnTo>
                  <a:lnTo>
                    <a:pt x="4365777" y="619125"/>
                  </a:lnTo>
                  <a:close/>
                </a:path>
                <a:path w="4972050" h="628650">
                  <a:moveTo>
                    <a:pt x="4393146" y="0"/>
                  </a:moveTo>
                  <a:lnTo>
                    <a:pt x="4364571" y="0"/>
                  </a:lnTo>
                  <a:lnTo>
                    <a:pt x="4364571" y="9525"/>
                  </a:lnTo>
                  <a:lnTo>
                    <a:pt x="4393146" y="9525"/>
                  </a:lnTo>
                  <a:lnTo>
                    <a:pt x="4393146" y="0"/>
                  </a:lnTo>
                  <a:close/>
                </a:path>
                <a:path w="4972050" h="628650">
                  <a:moveTo>
                    <a:pt x="4413313" y="619125"/>
                  </a:moveTo>
                  <a:lnTo>
                    <a:pt x="4384738" y="619125"/>
                  </a:lnTo>
                  <a:lnTo>
                    <a:pt x="4384738" y="628650"/>
                  </a:lnTo>
                  <a:lnTo>
                    <a:pt x="4413313" y="628650"/>
                  </a:lnTo>
                  <a:lnTo>
                    <a:pt x="4413313" y="619125"/>
                  </a:lnTo>
                  <a:close/>
                </a:path>
                <a:path w="4972050" h="628650">
                  <a:moveTo>
                    <a:pt x="4440694" y="0"/>
                  </a:moveTo>
                  <a:lnTo>
                    <a:pt x="4412119" y="0"/>
                  </a:lnTo>
                  <a:lnTo>
                    <a:pt x="4412119" y="9525"/>
                  </a:lnTo>
                  <a:lnTo>
                    <a:pt x="4440694" y="9525"/>
                  </a:lnTo>
                  <a:lnTo>
                    <a:pt x="4440694" y="0"/>
                  </a:lnTo>
                  <a:close/>
                </a:path>
                <a:path w="4972050" h="628650">
                  <a:moveTo>
                    <a:pt x="4460862" y="619125"/>
                  </a:moveTo>
                  <a:lnTo>
                    <a:pt x="4432287" y="619125"/>
                  </a:lnTo>
                  <a:lnTo>
                    <a:pt x="4432287" y="628650"/>
                  </a:lnTo>
                  <a:lnTo>
                    <a:pt x="4460862" y="628650"/>
                  </a:lnTo>
                  <a:lnTo>
                    <a:pt x="4460862" y="619125"/>
                  </a:lnTo>
                  <a:close/>
                </a:path>
                <a:path w="4972050" h="628650">
                  <a:moveTo>
                    <a:pt x="4488231" y="0"/>
                  </a:moveTo>
                  <a:lnTo>
                    <a:pt x="4459656" y="0"/>
                  </a:lnTo>
                  <a:lnTo>
                    <a:pt x="4459656" y="9525"/>
                  </a:lnTo>
                  <a:lnTo>
                    <a:pt x="4488231" y="9525"/>
                  </a:lnTo>
                  <a:lnTo>
                    <a:pt x="4488231" y="0"/>
                  </a:lnTo>
                  <a:close/>
                </a:path>
                <a:path w="4972050" h="628650">
                  <a:moveTo>
                    <a:pt x="4508398" y="619125"/>
                  </a:moveTo>
                  <a:lnTo>
                    <a:pt x="4479823" y="619125"/>
                  </a:lnTo>
                  <a:lnTo>
                    <a:pt x="4479823" y="628650"/>
                  </a:lnTo>
                  <a:lnTo>
                    <a:pt x="4508398" y="628650"/>
                  </a:lnTo>
                  <a:lnTo>
                    <a:pt x="4508398" y="619125"/>
                  </a:lnTo>
                  <a:close/>
                </a:path>
                <a:path w="4972050" h="628650">
                  <a:moveTo>
                    <a:pt x="4535779" y="0"/>
                  </a:moveTo>
                  <a:lnTo>
                    <a:pt x="4507204" y="0"/>
                  </a:lnTo>
                  <a:lnTo>
                    <a:pt x="4507204" y="9525"/>
                  </a:lnTo>
                  <a:lnTo>
                    <a:pt x="4535779" y="9525"/>
                  </a:lnTo>
                  <a:lnTo>
                    <a:pt x="4535779" y="0"/>
                  </a:lnTo>
                  <a:close/>
                </a:path>
                <a:path w="4972050" h="628650">
                  <a:moveTo>
                    <a:pt x="4555947" y="619125"/>
                  </a:moveTo>
                  <a:lnTo>
                    <a:pt x="4527372" y="619125"/>
                  </a:lnTo>
                  <a:lnTo>
                    <a:pt x="4527372" y="628650"/>
                  </a:lnTo>
                  <a:lnTo>
                    <a:pt x="4555947" y="628650"/>
                  </a:lnTo>
                  <a:lnTo>
                    <a:pt x="4555947" y="619125"/>
                  </a:lnTo>
                  <a:close/>
                </a:path>
                <a:path w="4972050" h="628650">
                  <a:moveTo>
                    <a:pt x="4583315" y="0"/>
                  </a:moveTo>
                  <a:lnTo>
                    <a:pt x="4554740" y="0"/>
                  </a:lnTo>
                  <a:lnTo>
                    <a:pt x="4554740" y="9525"/>
                  </a:lnTo>
                  <a:lnTo>
                    <a:pt x="4583315" y="9525"/>
                  </a:lnTo>
                  <a:lnTo>
                    <a:pt x="4583315" y="0"/>
                  </a:lnTo>
                  <a:close/>
                </a:path>
                <a:path w="4972050" h="628650">
                  <a:moveTo>
                    <a:pt x="4603496" y="619125"/>
                  </a:moveTo>
                  <a:lnTo>
                    <a:pt x="4574921" y="619125"/>
                  </a:lnTo>
                  <a:lnTo>
                    <a:pt x="4574921" y="628650"/>
                  </a:lnTo>
                  <a:lnTo>
                    <a:pt x="4603496" y="628650"/>
                  </a:lnTo>
                  <a:lnTo>
                    <a:pt x="4603496" y="619125"/>
                  </a:lnTo>
                  <a:close/>
                </a:path>
                <a:path w="4972050" h="628650">
                  <a:moveTo>
                    <a:pt x="4630864" y="0"/>
                  </a:moveTo>
                  <a:lnTo>
                    <a:pt x="4602289" y="0"/>
                  </a:lnTo>
                  <a:lnTo>
                    <a:pt x="4602289" y="9525"/>
                  </a:lnTo>
                  <a:lnTo>
                    <a:pt x="4630864" y="9525"/>
                  </a:lnTo>
                  <a:lnTo>
                    <a:pt x="4630864" y="0"/>
                  </a:lnTo>
                  <a:close/>
                </a:path>
                <a:path w="4972050" h="628650">
                  <a:moveTo>
                    <a:pt x="4651032" y="619125"/>
                  </a:moveTo>
                  <a:lnTo>
                    <a:pt x="4622457" y="619125"/>
                  </a:lnTo>
                  <a:lnTo>
                    <a:pt x="4622457" y="628650"/>
                  </a:lnTo>
                  <a:lnTo>
                    <a:pt x="4651032" y="628650"/>
                  </a:lnTo>
                  <a:lnTo>
                    <a:pt x="4651032" y="619125"/>
                  </a:lnTo>
                  <a:close/>
                </a:path>
                <a:path w="4972050" h="628650">
                  <a:moveTo>
                    <a:pt x="4678413" y="0"/>
                  </a:moveTo>
                  <a:lnTo>
                    <a:pt x="4649838" y="0"/>
                  </a:lnTo>
                  <a:lnTo>
                    <a:pt x="4649838" y="9525"/>
                  </a:lnTo>
                  <a:lnTo>
                    <a:pt x="4678413" y="9525"/>
                  </a:lnTo>
                  <a:lnTo>
                    <a:pt x="4678413" y="0"/>
                  </a:lnTo>
                  <a:close/>
                </a:path>
                <a:path w="4972050" h="628650">
                  <a:moveTo>
                    <a:pt x="4698581" y="619125"/>
                  </a:moveTo>
                  <a:lnTo>
                    <a:pt x="4670006" y="619125"/>
                  </a:lnTo>
                  <a:lnTo>
                    <a:pt x="4670006" y="628650"/>
                  </a:lnTo>
                  <a:lnTo>
                    <a:pt x="4698581" y="628650"/>
                  </a:lnTo>
                  <a:lnTo>
                    <a:pt x="4698581" y="619125"/>
                  </a:lnTo>
                  <a:close/>
                </a:path>
                <a:path w="4972050" h="628650">
                  <a:moveTo>
                    <a:pt x="4725949" y="0"/>
                  </a:moveTo>
                  <a:lnTo>
                    <a:pt x="4697374" y="0"/>
                  </a:lnTo>
                  <a:lnTo>
                    <a:pt x="4697374" y="9525"/>
                  </a:lnTo>
                  <a:lnTo>
                    <a:pt x="4725949" y="9525"/>
                  </a:lnTo>
                  <a:lnTo>
                    <a:pt x="4725949" y="0"/>
                  </a:lnTo>
                  <a:close/>
                </a:path>
                <a:path w="4972050" h="628650">
                  <a:moveTo>
                    <a:pt x="4746117" y="619125"/>
                  </a:moveTo>
                  <a:lnTo>
                    <a:pt x="4717542" y="619125"/>
                  </a:lnTo>
                  <a:lnTo>
                    <a:pt x="4717542" y="628650"/>
                  </a:lnTo>
                  <a:lnTo>
                    <a:pt x="4746117" y="628650"/>
                  </a:lnTo>
                  <a:lnTo>
                    <a:pt x="4746117" y="619125"/>
                  </a:lnTo>
                  <a:close/>
                </a:path>
                <a:path w="4972050" h="628650">
                  <a:moveTo>
                    <a:pt x="4773498" y="0"/>
                  </a:moveTo>
                  <a:lnTo>
                    <a:pt x="4744923" y="0"/>
                  </a:lnTo>
                  <a:lnTo>
                    <a:pt x="4744923" y="9525"/>
                  </a:lnTo>
                  <a:lnTo>
                    <a:pt x="4773498" y="9525"/>
                  </a:lnTo>
                  <a:lnTo>
                    <a:pt x="4773498" y="0"/>
                  </a:lnTo>
                  <a:close/>
                </a:path>
                <a:path w="4972050" h="628650">
                  <a:moveTo>
                    <a:pt x="4793666" y="619125"/>
                  </a:moveTo>
                  <a:lnTo>
                    <a:pt x="4765091" y="619125"/>
                  </a:lnTo>
                  <a:lnTo>
                    <a:pt x="4765091" y="628650"/>
                  </a:lnTo>
                  <a:lnTo>
                    <a:pt x="4793666" y="628650"/>
                  </a:lnTo>
                  <a:lnTo>
                    <a:pt x="4793666" y="619125"/>
                  </a:lnTo>
                  <a:close/>
                </a:path>
                <a:path w="4972050" h="628650">
                  <a:moveTo>
                    <a:pt x="4821034" y="0"/>
                  </a:moveTo>
                  <a:lnTo>
                    <a:pt x="4792459" y="0"/>
                  </a:lnTo>
                  <a:lnTo>
                    <a:pt x="4792459" y="9525"/>
                  </a:lnTo>
                  <a:lnTo>
                    <a:pt x="4821034" y="9525"/>
                  </a:lnTo>
                  <a:lnTo>
                    <a:pt x="4821034" y="0"/>
                  </a:lnTo>
                  <a:close/>
                </a:path>
                <a:path w="4972050" h="628650">
                  <a:moveTo>
                    <a:pt x="4841214" y="619125"/>
                  </a:moveTo>
                  <a:lnTo>
                    <a:pt x="4812639" y="619125"/>
                  </a:lnTo>
                  <a:lnTo>
                    <a:pt x="4812639" y="628650"/>
                  </a:lnTo>
                  <a:lnTo>
                    <a:pt x="4841214" y="628650"/>
                  </a:lnTo>
                  <a:lnTo>
                    <a:pt x="4841214" y="619125"/>
                  </a:lnTo>
                  <a:close/>
                </a:path>
                <a:path w="4972050" h="628650">
                  <a:moveTo>
                    <a:pt x="4868583" y="0"/>
                  </a:moveTo>
                  <a:lnTo>
                    <a:pt x="4840008" y="0"/>
                  </a:lnTo>
                  <a:lnTo>
                    <a:pt x="4840008" y="9525"/>
                  </a:lnTo>
                  <a:lnTo>
                    <a:pt x="4868583" y="9525"/>
                  </a:lnTo>
                  <a:lnTo>
                    <a:pt x="4868583" y="0"/>
                  </a:lnTo>
                  <a:close/>
                </a:path>
                <a:path w="4972050" h="628650">
                  <a:moveTo>
                    <a:pt x="4888750" y="619125"/>
                  </a:moveTo>
                  <a:lnTo>
                    <a:pt x="4860175" y="619125"/>
                  </a:lnTo>
                  <a:lnTo>
                    <a:pt x="4860175" y="628650"/>
                  </a:lnTo>
                  <a:lnTo>
                    <a:pt x="4888750" y="628650"/>
                  </a:lnTo>
                  <a:lnTo>
                    <a:pt x="4888750" y="619125"/>
                  </a:lnTo>
                  <a:close/>
                </a:path>
                <a:path w="4972050" h="628650">
                  <a:moveTo>
                    <a:pt x="4916132" y="0"/>
                  </a:moveTo>
                  <a:lnTo>
                    <a:pt x="4887557" y="0"/>
                  </a:lnTo>
                  <a:lnTo>
                    <a:pt x="4887557" y="9525"/>
                  </a:lnTo>
                  <a:lnTo>
                    <a:pt x="4916132" y="9525"/>
                  </a:lnTo>
                  <a:lnTo>
                    <a:pt x="4916132" y="0"/>
                  </a:lnTo>
                  <a:close/>
                </a:path>
                <a:path w="4972050" h="628650">
                  <a:moveTo>
                    <a:pt x="4936134" y="628459"/>
                  </a:moveTo>
                  <a:lnTo>
                    <a:pt x="4935601" y="619125"/>
                  </a:lnTo>
                  <a:lnTo>
                    <a:pt x="4907724" y="619125"/>
                  </a:lnTo>
                  <a:lnTo>
                    <a:pt x="4907724" y="628650"/>
                  </a:lnTo>
                  <a:lnTo>
                    <a:pt x="4933950" y="628650"/>
                  </a:lnTo>
                  <a:lnTo>
                    <a:pt x="4936134" y="628459"/>
                  </a:lnTo>
                  <a:close/>
                </a:path>
                <a:path w="4972050" h="628650">
                  <a:moveTo>
                    <a:pt x="4961280" y="11633"/>
                  </a:moveTo>
                  <a:lnTo>
                    <a:pt x="4935017" y="101"/>
                  </a:lnTo>
                  <a:lnTo>
                    <a:pt x="4934940" y="2794"/>
                  </a:lnTo>
                  <a:lnTo>
                    <a:pt x="4934839" y="6286"/>
                  </a:lnTo>
                  <a:lnTo>
                    <a:pt x="4934750" y="9525"/>
                  </a:lnTo>
                  <a:lnTo>
                    <a:pt x="4941849" y="9525"/>
                  </a:lnTo>
                  <a:lnTo>
                    <a:pt x="4948580" y="12319"/>
                  </a:lnTo>
                  <a:lnTo>
                    <a:pt x="4954155" y="17907"/>
                  </a:lnTo>
                  <a:lnTo>
                    <a:pt x="4954473" y="18224"/>
                  </a:lnTo>
                  <a:lnTo>
                    <a:pt x="4961280" y="11633"/>
                  </a:lnTo>
                  <a:close/>
                </a:path>
                <a:path w="4972050" h="628650">
                  <a:moveTo>
                    <a:pt x="4971224" y="598614"/>
                  </a:moveTo>
                  <a:lnTo>
                    <a:pt x="4962525" y="596734"/>
                  </a:lnTo>
                  <a:lnTo>
                    <a:pt x="4962461" y="598614"/>
                  </a:lnTo>
                  <a:lnTo>
                    <a:pt x="4959743" y="605180"/>
                  </a:lnTo>
                  <a:lnTo>
                    <a:pt x="4954155" y="610755"/>
                  </a:lnTo>
                  <a:lnTo>
                    <a:pt x="4949596" y="615327"/>
                  </a:lnTo>
                  <a:lnTo>
                    <a:pt x="4954295" y="622769"/>
                  </a:lnTo>
                  <a:lnTo>
                    <a:pt x="4955032" y="622376"/>
                  </a:lnTo>
                  <a:lnTo>
                    <a:pt x="4960899" y="617499"/>
                  </a:lnTo>
                  <a:lnTo>
                    <a:pt x="4965776" y="611632"/>
                  </a:lnTo>
                  <a:lnTo>
                    <a:pt x="4969268" y="605180"/>
                  </a:lnTo>
                  <a:lnTo>
                    <a:pt x="4971224" y="598614"/>
                  </a:lnTo>
                  <a:close/>
                </a:path>
                <a:path w="4972050" h="628650">
                  <a:moveTo>
                    <a:pt x="4972050" y="551446"/>
                  </a:moveTo>
                  <a:lnTo>
                    <a:pt x="4962525" y="551446"/>
                  </a:lnTo>
                  <a:lnTo>
                    <a:pt x="4962525" y="580021"/>
                  </a:lnTo>
                  <a:lnTo>
                    <a:pt x="4972050" y="580021"/>
                  </a:lnTo>
                  <a:lnTo>
                    <a:pt x="4972050" y="551446"/>
                  </a:lnTo>
                  <a:close/>
                </a:path>
                <a:path w="4972050" h="628650">
                  <a:moveTo>
                    <a:pt x="4972050" y="503910"/>
                  </a:moveTo>
                  <a:lnTo>
                    <a:pt x="4962525" y="503910"/>
                  </a:lnTo>
                  <a:lnTo>
                    <a:pt x="4962525" y="532485"/>
                  </a:lnTo>
                  <a:lnTo>
                    <a:pt x="4972050" y="532485"/>
                  </a:lnTo>
                  <a:lnTo>
                    <a:pt x="4972050" y="503910"/>
                  </a:lnTo>
                  <a:close/>
                </a:path>
                <a:path w="4972050" h="628650">
                  <a:moveTo>
                    <a:pt x="4972050" y="456361"/>
                  </a:moveTo>
                  <a:lnTo>
                    <a:pt x="4962525" y="456361"/>
                  </a:lnTo>
                  <a:lnTo>
                    <a:pt x="4962525" y="484936"/>
                  </a:lnTo>
                  <a:lnTo>
                    <a:pt x="4972050" y="484936"/>
                  </a:lnTo>
                  <a:lnTo>
                    <a:pt x="4972050" y="456361"/>
                  </a:lnTo>
                  <a:close/>
                </a:path>
                <a:path w="4972050" h="628650">
                  <a:moveTo>
                    <a:pt x="4972050" y="408813"/>
                  </a:moveTo>
                  <a:lnTo>
                    <a:pt x="4962525" y="408813"/>
                  </a:lnTo>
                  <a:lnTo>
                    <a:pt x="4962525" y="437388"/>
                  </a:lnTo>
                  <a:lnTo>
                    <a:pt x="4972050" y="437388"/>
                  </a:lnTo>
                  <a:lnTo>
                    <a:pt x="4972050" y="408813"/>
                  </a:lnTo>
                  <a:close/>
                </a:path>
                <a:path w="4972050" h="628650">
                  <a:moveTo>
                    <a:pt x="4972050" y="361276"/>
                  </a:moveTo>
                  <a:lnTo>
                    <a:pt x="4962525" y="361276"/>
                  </a:lnTo>
                  <a:lnTo>
                    <a:pt x="4962525" y="389851"/>
                  </a:lnTo>
                  <a:lnTo>
                    <a:pt x="4972050" y="389851"/>
                  </a:lnTo>
                  <a:lnTo>
                    <a:pt x="4972050" y="361276"/>
                  </a:lnTo>
                  <a:close/>
                </a:path>
                <a:path w="4972050" h="628650">
                  <a:moveTo>
                    <a:pt x="4972050" y="313728"/>
                  </a:moveTo>
                  <a:lnTo>
                    <a:pt x="4962525" y="313728"/>
                  </a:lnTo>
                  <a:lnTo>
                    <a:pt x="4962525" y="342303"/>
                  </a:lnTo>
                  <a:lnTo>
                    <a:pt x="4972050" y="342303"/>
                  </a:lnTo>
                  <a:lnTo>
                    <a:pt x="4972050" y="313728"/>
                  </a:lnTo>
                  <a:close/>
                </a:path>
                <a:path w="4972050" h="628650">
                  <a:moveTo>
                    <a:pt x="4972050" y="266192"/>
                  </a:moveTo>
                  <a:lnTo>
                    <a:pt x="4962525" y="266192"/>
                  </a:lnTo>
                  <a:lnTo>
                    <a:pt x="4962525" y="294767"/>
                  </a:lnTo>
                  <a:lnTo>
                    <a:pt x="4972050" y="294767"/>
                  </a:lnTo>
                  <a:lnTo>
                    <a:pt x="4972050" y="266192"/>
                  </a:lnTo>
                  <a:close/>
                </a:path>
                <a:path w="4972050" h="628650">
                  <a:moveTo>
                    <a:pt x="4972050" y="218643"/>
                  </a:moveTo>
                  <a:lnTo>
                    <a:pt x="4962525" y="218643"/>
                  </a:lnTo>
                  <a:lnTo>
                    <a:pt x="4962525" y="247218"/>
                  </a:lnTo>
                  <a:lnTo>
                    <a:pt x="4972050" y="247218"/>
                  </a:lnTo>
                  <a:lnTo>
                    <a:pt x="4972050" y="218643"/>
                  </a:lnTo>
                  <a:close/>
                </a:path>
                <a:path w="4972050" h="628650">
                  <a:moveTo>
                    <a:pt x="4972050" y="171094"/>
                  </a:moveTo>
                  <a:lnTo>
                    <a:pt x="4962525" y="171094"/>
                  </a:lnTo>
                  <a:lnTo>
                    <a:pt x="4962525" y="199669"/>
                  </a:lnTo>
                  <a:lnTo>
                    <a:pt x="4972050" y="199669"/>
                  </a:lnTo>
                  <a:lnTo>
                    <a:pt x="4972050" y="171094"/>
                  </a:lnTo>
                  <a:close/>
                </a:path>
                <a:path w="4972050" h="628650">
                  <a:moveTo>
                    <a:pt x="4972050" y="123558"/>
                  </a:moveTo>
                  <a:lnTo>
                    <a:pt x="4962525" y="123558"/>
                  </a:lnTo>
                  <a:lnTo>
                    <a:pt x="4962525" y="152133"/>
                  </a:lnTo>
                  <a:lnTo>
                    <a:pt x="4972050" y="152133"/>
                  </a:lnTo>
                  <a:lnTo>
                    <a:pt x="4972050" y="123558"/>
                  </a:lnTo>
                  <a:close/>
                </a:path>
                <a:path w="4972050" h="628650">
                  <a:moveTo>
                    <a:pt x="4972050" y="76009"/>
                  </a:moveTo>
                  <a:lnTo>
                    <a:pt x="4962525" y="76009"/>
                  </a:lnTo>
                  <a:lnTo>
                    <a:pt x="4962525" y="104584"/>
                  </a:lnTo>
                  <a:lnTo>
                    <a:pt x="4972050" y="104584"/>
                  </a:lnTo>
                  <a:lnTo>
                    <a:pt x="4972050" y="76009"/>
                  </a:lnTo>
                  <a:close/>
                </a:path>
                <a:path w="4972050" h="628650">
                  <a:moveTo>
                    <a:pt x="4972050" y="38100"/>
                  </a:moveTo>
                  <a:lnTo>
                    <a:pt x="4971364" y="30505"/>
                  </a:lnTo>
                  <a:lnTo>
                    <a:pt x="4970881" y="28892"/>
                  </a:lnTo>
                  <a:lnTo>
                    <a:pt x="4962525" y="30988"/>
                  </a:lnTo>
                  <a:lnTo>
                    <a:pt x="4962525" y="57048"/>
                  </a:lnTo>
                  <a:lnTo>
                    <a:pt x="4972050" y="57048"/>
                  </a:lnTo>
                  <a:lnTo>
                    <a:pt x="4972050" y="38100"/>
                  </a:lnTo>
                  <a:close/>
                </a:path>
              </a:pathLst>
            </a:custGeom>
            <a:solidFill>
              <a:srgbClr val="CBD5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9849" y="2800349"/>
              <a:ext cx="171688" cy="1523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407149" y="2663280"/>
            <a:ext cx="2531110" cy="5480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55"/>
              </a:spcBef>
            </a:pPr>
            <a:r>
              <a:rPr sz="1200" b="1" spc="-10" dirty="0">
                <a:latin typeface="Liberation Sans"/>
                <a:cs typeface="Liberation Sans"/>
              </a:rPr>
              <a:t>Homepage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Featured</a:t>
            </a:r>
            <a:r>
              <a:rPr sz="1050" spc="-5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products,</a:t>
            </a:r>
            <a:r>
              <a:rPr sz="1050" spc="-4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categories,</a:t>
            </a:r>
            <a:r>
              <a:rPr sz="1050" spc="-4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promotions</a:t>
            </a:r>
            <a:endParaRPr sz="1050">
              <a:latin typeface="Liberation Sans"/>
              <a:cs typeface="Liberation San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19849" y="3514725"/>
            <a:ext cx="133349" cy="13334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407149" y="3368130"/>
            <a:ext cx="2479040" cy="5480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855"/>
              </a:spcBef>
            </a:pPr>
            <a:r>
              <a:rPr sz="1200" b="1" dirty="0">
                <a:latin typeface="Liberation Sans"/>
                <a:cs typeface="Liberation Sans"/>
              </a:rPr>
              <a:t>Product</a:t>
            </a:r>
            <a:r>
              <a:rPr sz="1200" b="1" spc="-50" dirty="0">
                <a:latin typeface="Liberation Sans"/>
                <a:cs typeface="Liberation Sans"/>
              </a:rPr>
              <a:t> </a:t>
            </a:r>
            <a:r>
              <a:rPr sz="1200" b="1" spc="-20" dirty="0">
                <a:latin typeface="Liberation Sans"/>
                <a:cs typeface="Liberation Sans"/>
              </a:rPr>
              <a:t>Page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Product</a:t>
            </a:r>
            <a:r>
              <a:rPr sz="1050" spc="-4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details,</a:t>
            </a:r>
            <a:r>
              <a:rPr sz="1050" spc="-3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images,</a:t>
            </a:r>
            <a:r>
              <a:rPr sz="1050" spc="-3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variants,</a:t>
            </a:r>
            <a:r>
              <a:rPr sz="1050" spc="-4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reviews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19849" y="4210050"/>
            <a:ext cx="172085" cy="847725"/>
            <a:chOff x="6419849" y="4210050"/>
            <a:chExt cx="172085" cy="84772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19849" y="4210050"/>
              <a:ext cx="171628" cy="1523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19849" y="4924424"/>
              <a:ext cx="171449" cy="13334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407149" y="4072980"/>
            <a:ext cx="3136265" cy="125285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55"/>
              </a:spcBef>
            </a:pPr>
            <a:r>
              <a:rPr sz="1200" b="1" dirty="0">
                <a:latin typeface="Liberation Sans"/>
                <a:cs typeface="Liberation Sans"/>
              </a:rPr>
              <a:t>Shopping</a:t>
            </a:r>
            <a:r>
              <a:rPr sz="1200" b="1" spc="-60" dirty="0">
                <a:latin typeface="Liberation Sans"/>
                <a:cs typeface="Liberation Sans"/>
              </a:rPr>
              <a:t> </a:t>
            </a:r>
            <a:r>
              <a:rPr sz="1200" b="1" spc="-20" dirty="0">
                <a:latin typeface="Liberation Sans"/>
                <a:cs typeface="Liberation Sans"/>
              </a:rPr>
              <a:t>Cart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Product</a:t>
            </a:r>
            <a:r>
              <a:rPr sz="1050" spc="-4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summary,</a:t>
            </a:r>
            <a:r>
              <a:rPr sz="1050" spc="-3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quantity</a:t>
            </a:r>
            <a:r>
              <a:rPr sz="1050" spc="-3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controls,</a:t>
            </a:r>
            <a:r>
              <a:rPr sz="1050" spc="-3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price</a:t>
            </a:r>
            <a:r>
              <a:rPr sz="1050" spc="-3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calculation</a:t>
            </a:r>
            <a:endParaRPr sz="10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50">
              <a:latin typeface="Liberation Sans"/>
              <a:cs typeface="Liberation Sans"/>
            </a:endParaRPr>
          </a:p>
          <a:p>
            <a:pPr marL="259715">
              <a:lnSpc>
                <a:spcPct val="100000"/>
              </a:lnSpc>
            </a:pPr>
            <a:r>
              <a:rPr sz="1200" b="1" dirty="0">
                <a:latin typeface="Liberation Sans"/>
                <a:cs typeface="Liberation Sans"/>
              </a:rPr>
              <a:t>Checkout </a:t>
            </a:r>
            <a:r>
              <a:rPr sz="1200" b="1" spc="-10" dirty="0">
                <a:latin typeface="Liberation Sans"/>
                <a:cs typeface="Liberation Sans"/>
              </a:rPr>
              <a:t>Process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Multi-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step</a:t>
            </a:r>
            <a:r>
              <a:rPr sz="1050" spc="-2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form</a:t>
            </a:r>
            <a:r>
              <a:rPr sz="1050" spc="-1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with</a:t>
            </a:r>
            <a:r>
              <a:rPr sz="1050" spc="-1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clear</a:t>
            </a:r>
            <a:r>
              <a:rPr sz="1050" spc="-2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progression</a:t>
            </a:r>
            <a:r>
              <a:rPr sz="1050" spc="-1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indicators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61999" y="6000749"/>
            <a:ext cx="10668000" cy="1333500"/>
            <a:chOff x="761999" y="6000749"/>
            <a:chExt cx="10668000" cy="1333500"/>
          </a:xfrm>
        </p:grpSpPr>
        <p:sp>
          <p:nvSpPr>
            <p:cNvPr id="32" name="object 32"/>
            <p:cNvSpPr/>
            <p:nvPr/>
          </p:nvSpPr>
          <p:spPr>
            <a:xfrm>
              <a:off x="761999" y="6000749"/>
              <a:ext cx="10668000" cy="1333500"/>
            </a:xfrm>
            <a:custGeom>
              <a:avLst/>
              <a:gdLst/>
              <a:ahLst/>
              <a:cxnLst/>
              <a:rect l="l" t="t" r="r" b="b"/>
              <a:pathLst>
                <a:path w="10668000" h="1333500">
                  <a:moveTo>
                    <a:pt x="10667999" y="1333499"/>
                  </a:moveTo>
                  <a:lnTo>
                    <a:pt x="0" y="13334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3334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1999" y="6000749"/>
              <a:ext cx="38100" cy="1333500"/>
            </a:xfrm>
            <a:custGeom>
              <a:avLst/>
              <a:gdLst/>
              <a:ahLst/>
              <a:cxnLst/>
              <a:rect l="l" t="t" r="r" b="b"/>
              <a:pathLst>
                <a:path w="38100" h="1333500">
                  <a:moveTo>
                    <a:pt x="38099" y="1333499"/>
                  </a:moveTo>
                  <a:lnTo>
                    <a:pt x="0" y="1333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334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499" y="6524624"/>
              <a:ext cx="153322" cy="15335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39800" y="6149975"/>
            <a:ext cx="292671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User</a:t>
            </a:r>
            <a:r>
              <a:rPr sz="1500" b="1" spc="-6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Experience</a:t>
            </a:r>
            <a:r>
              <a:rPr sz="1500" b="1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Enhancements</a:t>
            </a:r>
            <a:endParaRPr sz="150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900"/>
              </a:spcBef>
            </a:pP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Advanced product search with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filters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87449" y="6835775"/>
            <a:ext cx="18554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Quick-view product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modals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26153" y="7513352"/>
            <a:ext cx="10737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Made with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Genspark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462859" y="7667556"/>
            <a:ext cx="32664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Academic</a:t>
            </a:r>
            <a:r>
              <a:rPr sz="105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Presentation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•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My-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Cart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E-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Commerce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Project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83349" y="6492875"/>
            <a:ext cx="139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Wishlist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functionality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83349" y="6835775"/>
            <a:ext cx="1558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Real-time cart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updates</a:t>
            </a:r>
            <a:endParaRPr sz="1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 </a:t>
            </a:r>
            <a:r>
              <a:rPr spc="-10" dirty="0"/>
              <a:t>Highlights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464" y="2657474"/>
            <a:ext cx="153471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464" y="3038474"/>
            <a:ext cx="153471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464" y="3419475"/>
            <a:ext cx="153471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0299" y="2647949"/>
            <a:ext cx="152399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0299" y="3028949"/>
            <a:ext cx="152399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0299" y="3409950"/>
            <a:ext cx="152399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49299" y="1330325"/>
            <a:ext cx="10459085" cy="225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implementation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focuses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on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code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quality,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maintainability,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performance.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Below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are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key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technical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approaches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50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challenges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overcome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during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development.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60365" algn="l"/>
              </a:tabLst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Implementation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Challenges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	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Technical</a:t>
            </a:r>
            <a:r>
              <a:rPr sz="1800" b="1" spc="-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Solutions</a:t>
            </a:r>
            <a:endParaRPr sz="180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1590"/>
              </a:spcBef>
              <a:tabLst>
                <a:tab pos="5727065" algn="l"/>
              </a:tabLst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 state management across multiple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devices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	</a:t>
            </a:r>
            <a:r>
              <a:rPr sz="1350" spc="-35" dirty="0">
                <a:solidFill>
                  <a:srgbClr val="374050"/>
                </a:solidFill>
                <a:latin typeface="Liberation Sans"/>
                <a:cs typeface="Liberation Sans"/>
              </a:rPr>
              <a:t>JWT-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based</a:t>
            </a:r>
            <a:r>
              <a:rPr sz="13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authentication</a:t>
            </a:r>
            <a:r>
              <a:rPr sz="1350" spc="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with</a:t>
            </a:r>
            <a:r>
              <a:rPr sz="1350" spc="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refresh</a:t>
            </a:r>
            <a:r>
              <a:rPr sz="1350" spc="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tokens</a:t>
            </a:r>
            <a:endParaRPr sz="135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1380"/>
              </a:spcBef>
              <a:tabLst>
                <a:tab pos="5727065" algn="l"/>
              </a:tabLst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Secure payment gateway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integration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	Redux for centralized state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management</a:t>
            </a:r>
            <a:endParaRPr sz="135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1380"/>
              </a:spcBef>
              <a:tabLst>
                <a:tab pos="5727065" algn="l"/>
              </a:tabLst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Real-time inventory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updates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	WebSockets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for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real-time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inventory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updates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1999" y="4114799"/>
            <a:ext cx="10668000" cy="5924550"/>
            <a:chOff x="761999" y="4114799"/>
            <a:chExt cx="10668000" cy="5924550"/>
          </a:xfrm>
        </p:grpSpPr>
        <p:sp>
          <p:nvSpPr>
            <p:cNvPr id="11" name="object 11"/>
            <p:cNvSpPr/>
            <p:nvPr/>
          </p:nvSpPr>
          <p:spPr>
            <a:xfrm>
              <a:off x="761999" y="4114799"/>
              <a:ext cx="10668000" cy="5924550"/>
            </a:xfrm>
            <a:custGeom>
              <a:avLst/>
              <a:gdLst/>
              <a:ahLst/>
              <a:cxnLst/>
              <a:rect l="l" t="t" r="r" b="b"/>
              <a:pathLst>
                <a:path w="10668000" h="5924550">
                  <a:moveTo>
                    <a:pt x="10667999" y="5924549"/>
                  </a:moveTo>
                  <a:lnTo>
                    <a:pt x="0" y="592454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592454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1999" y="4114799"/>
              <a:ext cx="38100" cy="5924550"/>
            </a:xfrm>
            <a:custGeom>
              <a:avLst/>
              <a:gdLst/>
              <a:ahLst/>
              <a:cxnLst/>
              <a:rect l="l" t="t" r="r" b="b"/>
              <a:pathLst>
                <a:path w="38100" h="5924550">
                  <a:moveTo>
                    <a:pt x="38099" y="5924549"/>
                  </a:moveTo>
                  <a:lnTo>
                    <a:pt x="0" y="59245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92454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7262" y="4614862"/>
              <a:ext cx="10315575" cy="4619625"/>
            </a:xfrm>
            <a:custGeom>
              <a:avLst/>
              <a:gdLst/>
              <a:ahLst/>
              <a:cxnLst/>
              <a:rect l="l" t="t" r="r" b="b"/>
              <a:pathLst>
                <a:path w="10315575" h="4619625">
                  <a:moveTo>
                    <a:pt x="10286656" y="4619624"/>
                  </a:moveTo>
                  <a:lnTo>
                    <a:pt x="28916" y="4619624"/>
                  </a:lnTo>
                  <a:lnTo>
                    <a:pt x="24664" y="4618777"/>
                  </a:lnTo>
                  <a:lnTo>
                    <a:pt x="0" y="4590707"/>
                  </a:lnTo>
                  <a:lnTo>
                    <a:pt x="0" y="45862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10286656" y="0"/>
                  </a:lnTo>
                  <a:lnTo>
                    <a:pt x="10315573" y="28916"/>
                  </a:lnTo>
                  <a:lnTo>
                    <a:pt x="10315573" y="4590707"/>
                  </a:lnTo>
                  <a:lnTo>
                    <a:pt x="10290908" y="4618777"/>
                  </a:lnTo>
                  <a:lnTo>
                    <a:pt x="10286656" y="4619624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7262" y="4614862"/>
              <a:ext cx="10315575" cy="4619625"/>
            </a:xfrm>
            <a:custGeom>
              <a:avLst/>
              <a:gdLst/>
              <a:ahLst/>
              <a:cxnLst/>
              <a:rect l="l" t="t" r="r" b="b"/>
              <a:pathLst>
                <a:path w="10315575" h="4619625">
                  <a:moveTo>
                    <a:pt x="0" y="45862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0282236" y="0"/>
                  </a:lnTo>
                  <a:lnTo>
                    <a:pt x="10286656" y="0"/>
                  </a:lnTo>
                  <a:lnTo>
                    <a:pt x="10290908" y="845"/>
                  </a:lnTo>
                  <a:lnTo>
                    <a:pt x="10294992" y="2537"/>
                  </a:lnTo>
                  <a:lnTo>
                    <a:pt x="10299077" y="4229"/>
                  </a:lnTo>
                  <a:lnTo>
                    <a:pt x="10302681" y="6637"/>
                  </a:lnTo>
                  <a:lnTo>
                    <a:pt x="10305808" y="9764"/>
                  </a:lnTo>
                  <a:lnTo>
                    <a:pt x="10308935" y="12889"/>
                  </a:lnTo>
                  <a:lnTo>
                    <a:pt x="10315574" y="33337"/>
                  </a:lnTo>
                  <a:lnTo>
                    <a:pt x="10315574" y="4586287"/>
                  </a:lnTo>
                  <a:lnTo>
                    <a:pt x="10315573" y="4590707"/>
                  </a:lnTo>
                  <a:lnTo>
                    <a:pt x="10314726" y="4594959"/>
                  </a:lnTo>
                  <a:lnTo>
                    <a:pt x="10313034" y="4599043"/>
                  </a:lnTo>
                  <a:lnTo>
                    <a:pt x="10311343" y="4603128"/>
                  </a:lnTo>
                  <a:lnTo>
                    <a:pt x="10294992" y="4617085"/>
                  </a:lnTo>
                  <a:lnTo>
                    <a:pt x="10290908" y="4618777"/>
                  </a:lnTo>
                  <a:lnTo>
                    <a:pt x="10286656" y="4619624"/>
                  </a:lnTo>
                  <a:lnTo>
                    <a:pt x="10282236" y="4619624"/>
                  </a:lnTo>
                  <a:lnTo>
                    <a:pt x="33337" y="4619624"/>
                  </a:lnTo>
                  <a:lnTo>
                    <a:pt x="28916" y="4619624"/>
                  </a:lnTo>
                  <a:lnTo>
                    <a:pt x="24664" y="4618777"/>
                  </a:lnTo>
                  <a:lnTo>
                    <a:pt x="20579" y="4617085"/>
                  </a:lnTo>
                  <a:lnTo>
                    <a:pt x="16495" y="4615394"/>
                  </a:lnTo>
                  <a:lnTo>
                    <a:pt x="0" y="4590707"/>
                  </a:lnTo>
                  <a:lnTo>
                    <a:pt x="0" y="458628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39800" y="4264024"/>
            <a:ext cx="10271760" cy="559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Featured</a:t>
            </a:r>
            <a:r>
              <a:rPr sz="1500" b="1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Implementation:</a:t>
            </a:r>
            <a:r>
              <a:rPr sz="1500" b="1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Cart</a:t>
            </a:r>
            <a:r>
              <a:rPr sz="1500" b="1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Service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500">
              <a:latin typeface="Liberation Sans"/>
              <a:cs typeface="Liberation Sans"/>
            </a:endParaRPr>
          </a:p>
          <a:p>
            <a:pPr marL="135890" marR="7085965">
              <a:lnSpc>
                <a:spcPct val="119000"/>
              </a:lnSpc>
            </a:pPr>
            <a:r>
              <a:rPr sz="1050" dirty="0">
                <a:latin typeface="Liberation Mono"/>
                <a:cs typeface="Liberation Mono"/>
              </a:rPr>
              <a:t>// Cart service with singleton </a:t>
            </a:r>
            <a:r>
              <a:rPr sz="1050" spc="-10" dirty="0">
                <a:latin typeface="Liberation Mono"/>
                <a:cs typeface="Liberation Mono"/>
              </a:rPr>
              <a:t>pattern </a:t>
            </a:r>
            <a:r>
              <a:rPr sz="1050" dirty="0">
                <a:latin typeface="Liberation Mono"/>
                <a:cs typeface="Liberation Mono"/>
              </a:rPr>
              <a:t>class CartService </a:t>
            </a:r>
            <a:r>
              <a:rPr sz="1050" spc="-50" dirty="0">
                <a:latin typeface="Liberation Mono"/>
                <a:cs typeface="Liberation Mono"/>
              </a:rPr>
              <a:t>{</a:t>
            </a:r>
            <a:endParaRPr sz="1050">
              <a:latin typeface="Liberation Mono"/>
              <a:cs typeface="Liberation Mono"/>
            </a:endParaRPr>
          </a:p>
          <a:p>
            <a:pPr marL="29654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Liberation Mono"/>
                <a:cs typeface="Liberation Mono"/>
              </a:rPr>
              <a:t>static </a:t>
            </a:r>
            <a:r>
              <a:rPr sz="1050" spc="-10" dirty="0">
                <a:latin typeface="Liberation Mono"/>
                <a:cs typeface="Liberation Mono"/>
              </a:rPr>
              <a:t>instance;</a:t>
            </a:r>
            <a:endParaRPr sz="10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050">
              <a:latin typeface="Liberation Mono"/>
              <a:cs typeface="Liberation Mono"/>
            </a:endParaRPr>
          </a:p>
          <a:p>
            <a:pPr marL="456565" marR="8526145" indent="-160655">
              <a:lnSpc>
                <a:spcPct val="119000"/>
              </a:lnSpc>
            </a:pPr>
            <a:r>
              <a:rPr sz="1050" dirty="0">
                <a:latin typeface="Liberation Mono"/>
                <a:cs typeface="Liberation Mono"/>
              </a:rPr>
              <a:t>constructor() </a:t>
            </a:r>
            <a:r>
              <a:rPr sz="1050" spc="-50" dirty="0">
                <a:latin typeface="Liberation Mono"/>
                <a:cs typeface="Liberation Mono"/>
              </a:rPr>
              <a:t>{ </a:t>
            </a:r>
            <a:r>
              <a:rPr sz="1050" dirty="0">
                <a:latin typeface="Liberation Mono"/>
                <a:cs typeface="Liberation Mono"/>
              </a:rPr>
              <a:t>this.items = </a:t>
            </a:r>
            <a:r>
              <a:rPr sz="1050" spc="-25" dirty="0">
                <a:latin typeface="Liberation Mono"/>
                <a:cs typeface="Liberation Mono"/>
              </a:rPr>
              <a:t>[]; </a:t>
            </a:r>
            <a:r>
              <a:rPr sz="1050" dirty="0">
                <a:latin typeface="Liberation Mono"/>
                <a:cs typeface="Liberation Mono"/>
              </a:rPr>
              <a:t>this.total = </a:t>
            </a:r>
            <a:r>
              <a:rPr sz="1050" spc="-25" dirty="0">
                <a:latin typeface="Liberation Mono"/>
                <a:cs typeface="Liberation Mono"/>
              </a:rPr>
              <a:t>0;</a:t>
            </a:r>
            <a:endParaRPr sz="1050">
              <a:latin typeface="Liberation Mono"/>
              <a:cs typeface="Liberation Mono"/>
            </a:endParaRPr>
          </a:p>
          <a:p>
            <a:pPr marL="296545">
              <a:lnSpc>
                <a:spcPct val="100000"/>
              </a:lnSpc>
              <a:spcBef>
                <a:spcPts val="240"/>
              </a:spcBef>
            </a:pPr>
            <a:r>
              <a:rPr sz="1050" spc="-50" dirty="0">
                <a:latin typeface="Liberation Mono"/>
                <a:cs typeface="Liberation Mono"/>
              </a:rPr>
              <a:t>}</a:t>
            </a:r>
            <a:endParaRPr sz="10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050">
              <a:latin typeface="Liberation Mono"/>
              <a:cs typeface="Liberation Mono"/>
            </a:endParaRPr>
          </a:p>
          <a:p>
            <a:pPr marL="296545">
              <a:lnSpc>
                <a:spcPct val="100000"/>
              </a:lnSpc>
            </a:pPr>
            <a:r>
              <a:rPr sz="1050" dirty="0">
                <a:latin typeface="Liberation Mono"/>
                <a:cs typeface="Liberation Mono"/>
              </a:rPr>
              <a:t>static getInstance() </a:t>
            </a:r>
            <a:r>
              <a:rPr sz="1050" spc="-50" dirty="0">
                <a:latin typeface="Liberation Mono"/>
                <a:cs typeface="Liberation Mono"/>
              </a:rPr>
              <a:t>{</a:t>
            </a:r>
            <a:endParaRPr sz="1050">
              <a:latin typeface="Liberation Mono"/>
              <a:cs typeface="Liberation Mono"/>
            </a:endParaRPr>
          </a:p>
          <a:p>
            <a:pPr marL="616585" marR="6365875" indent="-160655">
              <a:lnSpc>
                <a:spcPct val="119000"/>
              </a:lnSpc>
            </a:pPr>
            <a:r>
              <a:rPr sz="1050" dirty="0">
                <a:latin typeface="Liberation Mono"/>
                <a:cs typeface="Liberation Mono"/>
              </a:rPr>
              <a:t>if (!CartService.instance) </a:t>
            </a:r>
            <a:r>
              <a:rPr sz="1050" spc="-50" dirty="0">
                <a:latin typeface="Liberation Mono"/>
                <a:cs typeface="Liberation Mono"/>
              </a:rPr>
              <a:t>{ </a:t>
            </a:r>
            <a:r>
              <a:rPr sz="1050" dirty="0">
                <a:latin typeface="Liberation Mono"/>
                <a:cs typeface="Liberation Mono"/>
              </a:rPr>
              <a:t>CartService.instance</a:t>
            </a:r>
            <a:r>
              <a:rPr sz="1050" spc="-10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= new </a:t>
            </a:r>
            <a:r>
              <a:rPr sz="1050" spc="-10" dirty="0">
                <a:latin typeface="Liberation Mono"/>
                <a:cs typeface="Liberation Mono"/>
              </a:rPr>
              <a:t>CartService();</a:t>
            </a:r>
            <a:endParaRPr sz="1050">
              <a:latin typeface="Liberation Mono"/>
              <a:cs typeface="Liberation Mono"/>
            </a:endParaRPr>
          </a:p>
          <a:p>
            <a:pPr marL="456565">
              <a:lnSpc>
                <a:spcPct val="100000"/>
              </a:lnSpc>
              <a:spcBef>
                <a:spcPts val="240"/>
              </a:spcBef>
            </a:pPr>
            <a:r>
              <a:rPr sz="1050" spc="-50" dirty="0">
                <a:latin typeface="Liberation Mono"/>
                <a:cs typeface="Liberation Mono"/>
              </a:rPr>
              <a:t>}</a:t>
            </a:r>
            <a:endParaRPr sz="1050">
              <a:latin typeface="Liberation Mono"/>
              <a:cs typeface="Liberation Mono"/>
            </a:endParaRPr>
          </a:p>
          <a:p>
            <a:pPr marL="4565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Liberation Mono"/>
                <a:cs typeface="Liberation Mono"/>
              </a:rPr>
              <a:t>return </a:t>
            </a:r>
            <a:r>
              <a:rPr sz="1050" spc="-10" dirty="0">
                <a:latin typeface="Liberation Mono"/>
                <a:cs typeface="Liberation Mono"/>
              </a:rPr>
              <a:t>CartService.instance;</a:t>
            </a:r>
            <a:endParaRPr sz="1050">
              <a:latin typeface="Liberation Mono"/>
              <a:cs typeface="Liberation Mono"/>
            </a:endParaRPr>
          </a:p>
          <a:p>
            <a:pPr marL="296545">
              <a:lnSpc>
                <a:spcPct val="100000"/>
              </a:lnSpc>
              <a:spcBef>
                <a:spcPts val="240"/>
              </a:spcBef>
            </a:pPr>
            <a:r>
              <a:rPr sz="1050" spc="-50" dirty="0">
                <a:latin typeface="Liberation Mono"/>
                <a:cs typeface="Liberation Mono"/>
              </a:rPr>
              <a:t>}</a:t>
            </a:r>
            <a:endParaRPr sz="10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050">
              <a:latin typeface="Liberation Mono"/>
              <a:cs typeface="Liberation Mono"/>
            </a:endParaRPr>
          </a:p>
          <a:p>
            <a:pPr marL="296545">
              <a:lnSpc>
                <a:spcPct val="100000"/>
              </a:lnSpc>
            </a:pPr>
            <a:r>
              <a:rPr sz="1050" dirty="0">
                <a:latin typeface="Liberation Mono"/>
                <a:cs typeface="Liberation Mono"/>
              </a:rPr>
              <a:t>addItem(product, quantity) </a:t>
            </a:r>
            <a:r>
              <a:rPr sz="1050" spc="-50" dirty="0">
                <a:latin typeface="Liberation Mono"/>
                <a:cs typeface="Liberation Mono"/>
              </a:rPr>
              <a:t>{</a:t>
            </a:r>
            <a:endParaRPr sz="1050">
              <a:latin typeface="Liberation Mono"/>
              <a:cs typeface="Liberation Mono"/>
            </a:endParaRPr>
          </a:p>
          <a:p>
            <a:pPr marL="456565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latin typeface="Liberation Mono"/>
                <a:cs typeface="Liberation Mono"/>
              </a:rPr>
              <a:t>// Implementation </a:t>
            </a:r>
            <a:r>
              <a:rPr sz="1050" spc="-10" dirty="0">
                <a:latin typeface="Liberation Mono"/>
                <a:cs typeface="Liberation Mono"/>
              </a:rPr>
              <a:t>logic</a:t>
            </a:r>
            <a:endParaRPr sz="1050">
              <a:latin typeface="Liberation Mono"/>
              <a:cs typeface="Liberation Mono"/>
            </a:endParaRPr>
          </a:p>
          <a:p>
            <a:pPr marL="296545">
              <a:lnSpc>
                <a:spcPct val="100000"/>
              </a:lnSpc>
              <a:spcBef>
                <a:spcPts val="240"/>
              </a:spcBef>
            </a:pPr>
            <a:r>
              <a:rPr sz="1050" spc="-50" dirty="0">
                <a:latin typeface="Liberation Mono"/>
                <a:cs typeface="Liberation Mono"/>
              </a:rPr>
              <a:t>}</a:t>
            </a:r>
            <a:endParaRPr sz="10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050">
              <a:latin typeface="Liberation Mono"/>
              <a:cs typeface="Liberation Mono"/>
            </a:endParaRPr>
          </a:p>
          <a:p>
            <a:pPr marL="29654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Liberation Mono"/>
                <a:cs typeface="Liberation Mono"/>
              </a:rPr>
              <a:t>// Other </a:t>
            </a:r>
            <a:r>
              <a:rPr sz="1050" spc="-10" dirty="0">
                <a:latin typeface="Liberation Mono"/>
                <a:cs typeface="Liberation Mono"/>
              </a:rPr>
              <a:t>methods...</a:t>
            </a:r>
            <a:endParaRPr sz="1050">
              <a:latin typeface="Liberation Mono"/>
              <a:cs typeface="Liberation Mono"/>
            </a:endParaRPr>
          </a:p>
          <a:p>
            <a:pPr marL="135890">
              <a:lnSpc>
                <a:spcPct val="100000"/>
              </a:lnSpc>
              <a:spcBef>
                <a:spcPts val="240"/>
              </a:spcBef>
            </a:pPr>
            <a:r>
              <a:rPr sz="1050" spc="-50" dirty="0">
                <a:latin typeface="Liberation Mono"/>
                <a:cs typeface="Liberation Mono"/>
              </a:rPr>
              <a:t>}</a:t>
            </a:r>
            <a:endParaRPr sz="10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050">
              <a:latin typeface="Liberation Mono"/>
              <a:cs typeface="Liberation Mono"/>
            </a:endParaRPr>
          </a:p>
          <a:p>
            <a:pPr marL="12700" marR="5080">
              <a:lnSpc>
                <a:spcPct val="129600"/>
              </a:lnSpc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The singleton pattern ensures a single cart instance is maintained throughout the application, preventing state inconsistencies and </a:t>
            </a:r>
            <a:r>
              <a:rPr sz="1350" spc="-20" dirty="0">
                <a:solidFill>
                  <a:srgbClr val="374050"/>
                </a:solidFill>
                <a:latin typeface="Liberation Sans"/>
                <a:cs typeface="Liberation Sans"/>
              </a:rPr>
              <a:t>data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duplication.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26153" y="10218451"/>
            <a:ext cx="10737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Made with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Genspark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2859" y="10372656"/>
            <a:ext cx="32664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Academic</a:t>
            </a:r>
            <a:r>
              <a:rPr sz="105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Presentation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•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My-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Cart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E-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Commerce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Project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Testing</a:t>
            </a:r>
            <a:r>
              <a:rPr spc="-6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Validation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077" y="2646848"/>
            <a:ext cx="192345" cy="1546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3295650"/>
            <a:ext cx="114299" cy="152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7900" y="3244850"/>
            <a:ext cx="47301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374050"/>
                </a:solidFill>
                <a:latin typeface="Liberation Sans"/>
                <a:cs typeface="Liberation Sans"/>
              </a:rPr>
              <a:t>Integration</a:t>
            </a:r>
            <a:r>
              <a:rPr sz="135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Testing:</a:t>
            </a:r>
            <a:r>
              <a:rPr sz="1350" b="1" spc="-7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API endpoints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database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interactions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3686175"/>
            <a:ext cx="15239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3625850"/>
            <a:ext cx="3900804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374050"/>
                </a:solidFill>
                <a:latin typeface="Liberation Sans"/>
                <a:cs typeface="Liberation Sans"/>
              </a:rPr>
              <a:t>UI</a:t>
            </a:r>
            <a:r>
              <a:rPr sz="135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Testing: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User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interface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validation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with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Selenium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4057650"/>
            <a:ext cx="190499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4100" y="4006850"/>
            <a:ext cx="490410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374050"/>
                </a:solidFill>
                <a:latin typeface="Liberation Sans"/>
                <a:cs typeface="Liberation Sans"/>
              </a:rPr>
              <a:t>User</a:t>
            </a:r>
            <a:r>
              <a:rPr sz="1350" b="1" spc="-6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Liberation Sans"/>
                <a:cs typeface="Liberation Sans"/>
              </a:rPr>
              <a:t>Acceptance</a:t>
            </a:r>
            <a:r>
              <a:rPr sz="135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Testing: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Real-world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scenarios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with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test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users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10298" y="2933699"/>
            <a:ext cx="5219700" cy="228600"/>
            <a:chOff x="6210298" y="2933699"/>
            <a:chExt cx="5219700" cy="228600"/>
          </a:xfrm>
        </p:grpSpPr>
        <p:sp>
          <p:nvSpPr>
            <p:cNvPr id="11" name="object 11"/>
            <p:cNvSpPr/>
            <p:nvPr/>
          </p:nvSpPr>
          <p:spPr>
            <a:xfrm>
              <a:off x="6210298" y="2933700"/>
              <a:ext cx="5219700" cy="228600"/>
            </a:xfrm>
            <a:custGeom>
              <a:avLst/>
              <a:gdLst/>
              <a:ahLst/>
              <a:cxnLst/>
              <a:rect l="l" t="t" r="r" b="b"/>
              <a:pathLst>
                <a:path w="5219700" h="228600">
                  <a:moveTo>
                    <a:pt x="5112905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7" y="213505"/>
                  </a:lnTo>
                  <a:lnTo>
                    <a:pt x="23432" y="184041"/>
                  </a:lnTo>
                  <a:lnTo>
                    <a:pt x="3660" y="143958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112905" y="0"/>
                  </a:lnTo>
                  <a:lnTo>
                    <a:pt x="5156072" y="11572"/>
                  </a:lnTo>
                  <a:lnTo>
                    <a:pt x="5191528" y="38783"/>
                  </a:lnTo>
                  <a:lnTo>
                    <a:pt x="5213870" y="77492"/>
                  </a:lnTo>
                  <a:lnTo>
                    <a:pt x="5219699" y="106794"/>
                  </a:lnTo>
                  <a:lnTo>
                    <a:pt x="5219699" y="121804"/>
                  </a:lnTo>
                  <a:lnTo>
                    <a:pt x="5208125" y="164973"/>
                  </a:lnTo>
                  <a:lnTo>
                    <a:pt x="5180914" y="200428"/>
                  </a:lnTo>
                  <a:lnTo>
                    <a:pt x="5142206" y="222770"/>
                  </a:lnTo>
                  <a:lnTo>
                    <a:pt x="5120337" y="227867"/>
                  </a:lnTo>
                  <a:lnTo>
                    <a:pt x="5112905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10299" y="2933699"/>
              <a:ext cx="4800600" cy="228600"/>
            </a:xfrm>
            <a:custGeom>
              <a:avLst/>
              <a:gdLst/>
              <a:ahLst/>
              <a:cxnLst/>
              <a:rect l="l" t="t" r="r" b="b"/>
              <a:pathLst>
                <a:path w="4800600" h="228600">
                  <a:moveTo>
                    <a:pt x="4800599" y="228599"/>
                  </a:moveTo>
                  <a:lnTo>
                    <a:pt x="114300" y="228599"/>
                  </a:lnTo>
                  <a:lnTo>
                    <a:pt x="103040" y="228056"/>
                  </a:lnTo>
                  <a:lnTo>
                    <a:pt x="60364" y="215088"/>
                  </a:lnTo>
                  <a:lnTo>
                    <a:pt x="25900" y="186775"/>
                  </a:lnTo>
                  <a:lnTo>
                    <a:pt x="4894" y="147430"/>
                  </a:lnTo>
                  <a:lnTo>
                    <a:pt x="0" y="114300"/>
                  </a:lnTo>
                  <a:lnTo>
                    <a:pt x="543" y="103040"/>
                  </a:lnTo>
                  <a:lnTo>
                    <a:pt x="13511" y="60364"/>
                  </a:lnTo>
                  <a:lnTo>
                    <a:pt x="41823" y="25900"/>
                  </a:lnTo>
                  <a:lnTo>
                    <a:pt x="81169" y="4894"/>
                  </a:lnTo>
                  <a:lnTo>
                    <a:pt x="114300" y="0"/>
                  </a:lnTo>
                  <a:lnTo>
                    <a:pt x="4800599" y="0"/>
                  </a:lnTo>
                  <a:lnTo>
                    <a:pt x="4800599" y="2285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9299" y="1330325"/>
            <a:ext cx="10013315" cy="1764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implements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comprehensive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testing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strategy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to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ensure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reliability,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security,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performance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across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all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system components.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60365" algn="l"/>
              </a:tabLst>
            </a:pPr>
            <a:r>
              <a:rPr sz="1800" b="1" spc="-20" dirty="0">
                <a:solidFill>
                  <a:srgbClr val="374050"/>
                </a:solidFill>
                <a:latin typeface="Liberation Sans"/>
                <a:cs typeface="Liberation Sans"/>
              </a:rPr>
              <a:t>Testing</a:t>
            </a:r>
            <a:r>
              <a:rPr sz="1800" b="1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Methodology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	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Test</a:t>
            </a:r>
            <a:r>
              <a:rPr sz="1800" b="1" spc="-1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Coverage</a:t>
            </a:r>
            <a:endParaRPr sz="1800">
              <a:latin typeface="Liberation Sans"/>
              <a:cs typeface="Liberation Sans"/>
            </a:endParaRPr>
          </a:p>
          <a:p>
            <a:pPr marL="316865" marR="2837815">
              <a:lnSpc>
                <a:spcPct val="129600"/>
              </a:lnSpc>
              <a:spcBef>
                <a:spcPts val="1110"/>
              </a:spcBef>
              <a:tabLst>
                <a:tab pos="5460365" algn="l"/>
              </a:tabLst>
            </a:pPr>
            <a:r>
              <a:rPr sz="1350" b="1" dirty="0">
                <a:solidFill>
                  <a:srgbClr val="374050"/>
                </a:solidFill>
                <a:latin typeface="Liberation Sans"/>
                <a:cs typeface="Liberation Sans"/>
              </a:rPr>
              <a:t>Unit</a:t>
            </a:r>
            <a:r>
              <a:rPr sz="135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Testing:</a:t>
            </a:r>
            <a:r>
              <a:rPr sz="135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Individual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components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tested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isolation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using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	</a:t>
            </a:r>
            <a:r>
              <a:rPr sz="1350" dirty="0">
                <a:latin typeface="Liberation Sans"/>
                <a:cs typeface="Liberation Sans"/>
              </a:rPr>
              <a:t>Frontend </a:t>
            </a:r>
            <a:r>
              <a:rPr sz="1350" spc="-10" dirty="0">
                <a:latin typeface="Liberation Sans"/>
                <a:cs typeface="Liberation Sans"/>
              </a:rPr>
              <a:t>Components </a:t>
            </a:r>
            <a:r>
              <a:rPr sz="1350" spc="-20" dirty="0">
                <a:solidFill>
                  <a:srgbClr val="374050"/>
                </a:solidFill>
                <a:latin typeface="Liberation Sans"/>
                <a:cs typeface="Liberation Sans"/>
              </a:rPr>
              <a:t>Jest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10298" y="3657599"/>
            <a:ext cx="5219700" cy="228600"/>
            <a:chOff x="6210298" y="3657599"/>
            <a:chExt cx="5219700" cy="228600"/>
          </a:xfrm>
        </p:grpSpPr>
        <p:sp>
          <p:nvSpPr>
            <p:cNvPr id="15" name="object 15"/>
            <p:cNvSpPr/>
            <p:nvPr/>
          </p:nvSpPr>
          <p:spPr>
            <a:xfrm>
              <a:off x="6210298" y="3657599"/>
              <a:ext cx="5219700" cy="228600"/>
            </a:xfrm>
            <a:custGeom>
              <a:avLst/>
              <a:gdLst/>
              <a:ahLst/>
              <a:cxnLst/>
              <a:rect l="l" t="t" r="r" b="b"/>
              <a:pathLst>
                <a:path w="5219700" h="228600">
                  <a:moveTo>
                    <a:pt x="5112905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7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112905" y="0"/>
                  </a:lnTo>
                  <a:lnTo>
                    <a:pt x="5156072" y="11572"/>
                  </a:lnTo>
                  <a:lnTo>
                    <a:pt x="5191528" y="38784"/>
                  </a:lnTo>
                  <a:lnTo>
                    <a:pt x="5213870" y="77492"/>
                  </a:lnTo>
                  <a:lnTo>
                    <a:pt x="5219699" y="106794"/>
                  </a:lnTo>
                  <a:lnTo>
                    <a:pt x="5219699" y="121805"/>
                  </a:lnTo>
                  <a:lnTo>
                    <a:pt x="5208125" y="164973"/>
                  </a:lnTo>
                  <a:lnTo>
                    <a:pt x="5180914" y="200428"/>
                  </a:lnTo>
                  <a:lnTo>
                    <a:pt x="5142206" y="222771"/>
                  </a:lnTo>
                  <a:lnTo>
                    <a:pt x="5120337" y="227867"/>
                  </a:lnTo>
                  <a:lnTo>
                    <a:pt x="5112905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0299" y="3657599"/>
              <a:ext cx="4591050" cy="228600"/>
            </a:xfrm>
            <a:custGeom>
              <a:avLst/>
              <a:gdLst/>
              <a:ahLst/>
              <a:cxnLst/>
              <a:rect l="l" t="t" r="r" b="b"/>
              <a:pathLst>
                <a:path w="4591050" h="228600">
                  <a:moveTo>
                    <a:pt x="4591049" y="228599"/>
                  </a:moveTo>
                  <a:lnTo>
                    <a:pt x="114300" y="228599"/>
                  </a:lnTo>
                  <a:lnTo>
                    <a:pt x="103040" y="228056"/>
                  </a:lnTo>
                  <a:lnTo>
                    <a:pt x="60364" y="215087"/>
                  </a:lnTo>
                  <a:lnTo>
                    <a:pt x="25900" y="186775"/>
                  </a:lnTo>
                  <a:lnTo>
                    <a:pt x="4894" y="147429"/>
                  </a:lnTo>
                  <a:lnTo>
                    <a:pt x="0" y="114300"/>
                  </a:lnTo>
                  <a:lnTo>
                    <a:pt x="543" y="103040"/>
                  </a:lnTo>
                  <a:lnTo>
                    <a:pt x="13511" y="60364"/>
                  </a:lnTo>
                  <a:lnTo>
                    <a:pt x="41823" y="25900"/>
                  </a:lnTo>
                  <a:lnTo>
                    <a:pt x="81169" y="4893"/>
                  </a:lnTo>
                  <a:lnTo>
                    <a:pt x="114300" y="0"/>
                  </a:lnTo>
                  <a:lnTo>
                    <a:pt x="4591049" y="0"/>
                  </a:lnTo>
                  <a:lnTo>
                    <a:pt x="4591049" y="2285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210298" y="4381499"/>
            <a:ext cx="5219700" cy="228600"/>
            <a:chOff x="6210298" y="4381499"/>
            <a:chExt cx="5219700" cy="228600"/>
          </a:xfrm>
        </p:grpSpPr>
        <p:sp>
          <p:nvSpPr>
            <p:cNvPr id="18" name="object 18"/>
            <p:cNvSpPr/>
            <p:nvPr/>
          </p:nvSpPr>
          <p:spPr>
            <a:xfrm>
              <a:off x="6210298" y="4381499"/>
              <a:ext cx="5219700" cy="228600"/>
            </a:xfrm>
            <a:custGeom>
              <a:avLst/>
              <a:gdLst/>
              <a:ahLst/>
              <a:cxnLst/>
              <a:rect l="l" t="t" r="r" b="b"/>
              <a:pathLst>
                <a:path w="5219700" h="228600">
                  <a:moveTo>
                    <a:pt x="5112905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7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112905" y="0"/>
                  </a:lnTo>
                  <a:lnTo>
                    <a:pt x="5156072" y="11571"/>
                  </a:lnTo>
                  <a:lnTo>
                    <a:pt x="5191528" y="38784"/>
                  </a:lnTo>
                  <a:lnTo>
                    <a:pt x="5213870" y="77492"/>
                  </a:lnTo>
                  <a:lnTo>
                    <a:pt x="5219699" y="106794"/>
                  </a:lnTo>
                  <a:lnTo>
                    <a:pt x="5219699" y="121805"/>
                  </a:lnTo>
                  <a:lnTo>
                    <a:pt x="5208125" y="164973"/>
                  </a:lnTo>
                  <a:lnTo>
                    <a:pt x="5180914" y="200429"/>
                  </a:lnTo>
                  <a:lnTo>
                    <a:pt x="5142206" y="222771"/>
                  </a:lnTo>
                  <a:lnTo>
                    <a:pt x="5120337" y="227867"/>
                  </a:lnTo>
                  <a:lnTo>
                    <a:pt x="5112905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10299" y="4381499"/>
              <a:ext cx="4962525" cy="228600"/>
            </a:xfrm>
            <a:custGeom>
              <a:avLst/>
              <a:gdLst/>
              <a:ahLst/>
              <a:cxnLst/>
              <a:rect l="l" t="t" r="r" b="b"/>
              <a:pathLst>
                <a:path w="4962525" h="228600">
                  <a:moveTo>
                    <a:pt x="4962524" y="228599"/>
                  </a:moveTo>
                  <a:lnTo>
                    <a:pt x="114300" y="228599"/>
                  </a:lnTo>
                  <a:lnTo>
                    <a:pt x="103040" y="228056"/>
                  </a:lnTo>
                  <a:lnTo>
                    <a:pt x="60364" y="215087"/>
                  </a:lnTo>
                  <a:lnTo>
                    <a:pt x="25900" y="186775"/>
                  </a:lnTo>
                  <a:lnTo>
                    <a:pt x="4894" y="147430"/>
                  </a:lnTo>
                  <a:lnTo>
                    <a:pt x="0" y="114300"/>
                  </a:lnTo>
                  <a:lnTo>
                    <a:pt x="543" y="103040"/>
                  </a:lnTo>
                  <a:lnTo>
                    <a:pt x="13511" y="60364"/>
                  </a:lnTo>
                  <a:lnTo>
                    <a:pt x="41823" y="25900"/>
                  </a:lnTo>
                  <a:lnTo>
                    <a:pt x="81169" y="4894"/>
                  </a:lnTo>
                  <a:lnTo>
                    <a:pt x="114300" y="0"/>
                  </a:lnTo>
                  <a:lnTo>
                    <a:pt x="4962524" y="0"/>
                  </a:lnTo>
                  <a:lnTo>
                    <a:pt x="4962524" y="2285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074101" y="2597150"/>
            <a:ext cx="3689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Liberation Sans"/>
                <a:cs typeface="Liberation Sans"/>
              </a:rPr>
              <a:t>92%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97599" y="3321050"/>
            <a:ext cx="11125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iberation Sans"/>
                <a:cs typeface="Liberation Sans"/>
              </a:rPr>
              <a:t>API </a:t>
            </a:r>
            <a:r>
              <a:rPr sz="1350" spc="-10" dirty="0">
                <a:latin typeface="Liberation Sans"/>
                <a:cs typeface="Liberation Sans"/>
              </a:rPr>
              <a:t>Endpoints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74101" y="3321050"/>
            <a:ext cx="3689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Liberation Sans"/>
                <a:cs typeface="Liberation Sans"/>
              </a:rPr>
              <a:t>88%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97599" y="4044950"/>
            <a:ext cx="16459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iberation Sans"/>
                <a:cs typeface="Liberation Sans"/>
              </a:rPr>
              <a:t>Database </a:t>
            </a:r>
            <a:r>
              <a:rPr sz="1350" spc="-10" dirty="0">
                <a:latin typeface="Liberation Sans"/>
                <a:cs typeface="Liberation Sans"/>
              </a:rPr>
              <a:t>Operations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74101" y="4044950"/>
            <a:ext cx="3689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Liberation Sans"/>
                <a:cs typeface="Liberation Sans"/>
              </a:rPr>
              <a:t>95%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1999" y="5143499"/>
            <a:ext cx="10668000" cy="1790700"/>
            <a:chOff x="761999" y="5143499"/>
            <a:chExt cx="10668000" cy="1790700"/>
          </a:xfrm>
        </p:grpSpPr>
        <p:sp>
          <p:nvSpPr>
            <p:cNvPr id="26" name="object 26"/>
            <p:cNvSpPr/>
            <p:nvPr/>
          </p:nvSpPr>
          <p:spPr>
            <a:xfrm>
              <a:off x="761999" y="5143499"/>
              <a:ext cx="10668000" cy="1790700"/>
            </a:xfrm>
            <a:custGeom>
              <a:avLst/>
              <a:gdLst/>
              <a:ahLst/>
              <a:cxnLst/>
              <a:rect l="l" t="t" r="r" b="b"/>
              <a:pathLst>
                <a:path w="10668000" h="1790700">
                  <a:moveTo>
                    <a:pt x="1066799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7906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1999" y="5143499"/>
              <a:ext cx="38100" cy="1790700"/>
            </a:xfrm>
            <a:custGeom>
              <a:avLst/>
              <a:gdLst/>
              <a:ahLst/>
              <a:cxnLst/>
              <a:rect l="l" t="t" r="r" b="b"/>
              <a:pathLst>
                <a:path w="38100" h="1790700">
                  <a:moveTo>
                    <a:pt x="3809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906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499" y="5695949"/>
              <a:ext cx="152399" cy="1523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232" y="6076949"/>
              <a:ext cx="142934" cy="1521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57262" y="6457949"/>
              <a:ext cx="104774" cy="1523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39800" y="5292725"/>
            <a:ext cx="6362065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Key</a:t>
            </a:r>
            <a:r>
              <a:rPr sz="1500" b="1" spc="-4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Testing</a:t>
            </a:r>
            <a:r>
              <a:rPr sz="1500" b="1" spc="-4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Insights</a:t>
            </a:r>
            <a:endParaRPr sz="150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975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Load testing shows system handles up to 5,000 concurrent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users</a:t>
            </a:r>
            <a:endParaRPr sz="135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138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Security audits identified and resolved potential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vulnerabilities</a:t>
            </a:r>
            <a:endParaRPr sz="1350">
              <a:latin typeface="Liberation Sans"/>
              <a:cs typeface="Liberation Sans"/>
            </a:endParaRPr>
          </a:p>
          <a:p>
            <a:pPr marL="240665">
              <a:lnSpc>
                <a:spcPct val="100000"/>
              </a:lnSpc>
              <a:spcBef>
                <a:spcPts val="138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Cross-browser compatibility confirmed across Chrome, Firefox, Safari, and </a:t>
            </a:r>
            <a:r>
              <a:rPr sz="1350" spc="-20" dirty="0">
                <a:solidFill>
                  <a:srgbClr val="374050"/>
                </a:solidFill>
                <a:latin typeface="Liberation Sans"/>
                <a:cs typeface="Liberation Sans"/>
              </a:rPr>
              <a:t>Edge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826153" y="7113302"/>
            <a:ext cx="10737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Made with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Genspark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62859" y="7267506"/>
            <a:ext cx="32664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Academic</a:t>
            </a:r>
            <a:r>
              <a:rPr sz="105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Presentation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•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My-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Cart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E-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Commerce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Project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 and</a:t>
            </a:r>
            <a:r>
              <a:rPr spc="-85" dirty="0"/>
              <a:t> </a:t>
            </a:r>
            <a:r>
              <a:rPr spc="-10" dirty="0"/>
              <a:t>Achievements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647949"/>
            <a:ext cx="152399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028949"/>
            <a:ext cx="152399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409950"/>
            <a:ext cx="152399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3359150"/>
            <a:ext cx="3646804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99.9% system uptime with robust error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handling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790950"/>
            <a:ext cx="152399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3740150"/>
            <a:ext cx="44380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Successful integration with inventory management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system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10298" y="2895599"/>
            <a:ext cx="5219700" cy="228600"/>
            <a:chOff x="6210298" y="2895599"/>
            <a:chExt cx="5219700" cy="228600"/>
          </a:xfrm>
        </p:grpSpPr>
        <p:sp>
          <p:nvSpPr>
            <p:cNvPr id="10" name="object 10"/>
            <p:cNvSpPr/>
            <p:nvPr/>
          </p:nvSpPr>
          <p:spPr>
            <a:xfrm>
              <a:off x="6210298" y="2895599"/>
              <a:ext cx="5219700" cy="228600"/>
            </a:xfrm>
            <a:custGeom>
              <a:avLst/>
              <a:gdLst/>
              <a:ahLst/>
              <a:cxnLst/>
              <a:rect l="l" t="t" r="r" b="b"/>
              <a:pathLst>
                <a:path w="5219700" h="228600">
                  <a:moveTo>
                    <a:pt x="5112905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7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112905" y="0"/>
                  </a:lnTo>
                  <a:lnTo>
                    <a:pt x="5156072" y="11571"/>
                  </a:lnTo>
                  <a:lnTo>
                    <a:pt x="5191528" y="38784"/>
                  </a:lnTo>
                  <a:lnTo>
                    <a:pt x="5213870" y="77492"/>
                  </a:lnTo>
                  <a:lnTo>
                    <a:pt x="5219699" y="106794"/>
                  </a:lnTo>
                  <a:lnTo>
                    <a:pt x="5219699" y="121805"/>
                  </a:lnTo>
                  <a:lnTo>
                    <a:pt x="5208125" y="164973"/>
                  </a:lnTo>
                  <a:lnTo>
                    <a:pt x="5180914" y="200428"/>
                  </a:lnTo>
                  <a:lnTo>
                    <a:pt x="5142206" y="222771"/>
                  </a:lnTo>
                  <a:lnTo>
                    <a:pt x="5120337" y="227867"/>
                  </a:lnTo>
                  <a:lnTo>
                    <a:pt x="5112905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10299" y="2895599"/>
              <a:ext cx="4800600" cy="228600"/>
            </a:xfrm>
            <a:custGeom>
              <a:avLst/>
              <a:gdLst/>
              <a:ahLst/>
              <a:cxnLst/>
              <a:rect l="l" t="t" r="r" b="b"/>
              <a:pathLst>
                <a:path w="4800600" h="228600">
                  <a:moveTo>
                    <a:pt x="4800599" y="228599"/>
                  </a:moveTo>
                  <a:lnTo>
                    <a:pt x="114300" y="228599"/>
                  </a:lnTo>
                  <a:lnTo>
                    <a:pt x="103040" y="228056"/>
                  </a:lnTo>
                  <a:lnTo>
                    <a:pt x="60364" y="215087"/>
                  </a:lnTo>
                  <a:lnTo>
                    <a:pt x="25900" y="186775"/>
                  </a:lnTo>
                  <a:lnTo>
                    <a:pt x="4894" y="147429"/>
                  </a:lnTo>
                  <a:lnTo>
                    <a:pt x="0" y="114300"/>
                  </a:lnTo>
                  <a:lnTo>
                    <a:pt x="543" y="103040"/>
                  </a:lnTo>
                  <a:lnTo>
                    <a:pt x="13511" y="60364"/>
                  </a:lnTo>
                  <a:lnTo>
                    <a:pt x="41823" y="25900"/>
                  </a:lnTo>
                  <a:lnTo>
                    <a:pt x="81169" y="4894"/>
                  </a:lnTo>
                  <a:lnTo>
                    <a:pt x="114300" y="0"/>
                  </a:lnTo>
                  <a:lnTo>
                    <a:pt x="4800599" y="0"/>
                  </a:lnTo>
                  <a:lnTo>
                    <a:pt x="4800599" y="2285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765">
              <a:lnSpc>
                <a:spcPct val="116700"/>
              </a:lnSpc>
              <a:spcBef>
                <a:spcPts val="100"/>
              </a:spcBef>
            </a:pPr>
            <a:r>
              <a:rPr spc="-10" dirty="0"/>
              <a:t>My-</a:t>
            </a:r>
            <a:r>
              <a:rPr dirty="0"/>
              <a:t>Cart</a:t>
            </a:r>
            <a:r>
              <a:rPr spc="-40" dirty="0"/>
              <a:t> </a:t>
            </a:r>
            <a:r>
              <a:rPr dirty="0"/>
              <a:t>has</a:t>
            </a:r>
            <a:r>
              <a:rPr spc="-35" dirty="0"/>
              <a:t> </a:t>
            </a:r>
            <a:r>
              <a:rPr dirty="0"/>
              <a:t>achieved</a:t>
            </a:r>
            <a:r>
              <a:rPr spc="-40" dirty="0"/>
              <a:t> </a:t>
            </a:r>
            <a:r>
              <a:rPr dirty="0"/>
              <a:t>significant</a:t>
            </a:r>
            <a:r>
              <a:rPr spc="-35" dirty="0"/>
              <a:t> </a:t>
            </a:r>
            <a:r>
              <a:rPr dirty="0"/>
              <a:t>milestones</a:t>
            </a:r>
            <a:r>
              <a:rPr spc="-4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terms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performance,</a:t>
            </a:r>
            <a:r>
              <a:rPr spc="-40" dirty="0"/>
              <a:t> </a:t>
            </a:r>
            <a:r>
              <a:rPr spc="-10" dirty="0"/>
              <a:t>functionality,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user</a:t>
            </a:r>
            <a:r>
              <a:rPr spc="-35" dirty="0"/>
              <a:t> </a:t>
            </a:r>
            <a:r>
              <a:rPr dirty="0"/>
              <a:t>experience.</a:t>
            </a:r>
            <a:r>
              <a:rPr spc="-40" dirty="0"/>
              <a:t> </a:t>
            </a:r>
            <a:r>
              <a:rPr dirty="0"/>
              <a:t>Here</a:t>
            </a:r>
            <a:r>
              <a:rPr spc="-3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key</a:t>
            </a:r>
            <a:r>
              <a:rPr spc="-35" dirty="0"/>
              <a:t> </a:t>
            </a:r>
            <a:r>
              <a:rPr spc="-10" dirty="0"/>
              <a:t>results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implementation:</a:t>
            </a: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60365" algn="l"/>
              </a:tabLst>
            </a:pPr>
            <a:r>
              <a:rPr sz="1800" b="1" spc="-20" dirty="0">
                <a:latin typeface="Liberation Sans"/>
                <a:cs typeface="Liberation Sans"/>
              </a:rPr>
              <a:t>Technical</a:t>
            </a:r>
            <a:r>
              <a:rPr sz="1800" b="1" spc="-40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Achievements:</a:t>
            </a:r>
            <a:r>
              <a:rPr sz="1800" b="1" dirty="0">
                <a:latin typeface="Liberation Sans"/>
                <a:cs typeface="Liberation Sans"/>
              </a:rPr>
              <a:t>	User</a:t>
            </a:r>
            <a:r>
              <a:rPr sz="1800" b="1" spc="-10" dirty="0">
                <a:latin typeface="Liberation Sans"/>
                <a:cs typeface="Liberation Sans"/>
              </a:rPr>
              <a:t> Metrics:</a:t>
            </a:r>
            <a:endParaRPr sz="180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1590"/>
              </a:spcBef>
              <a:tabLst>
                <a:tab pos="5460365" algn="l"/>
                <a:tab pos="10337165" algn="l"/>
              </a:tabLst>
            </a:pPr>
            <a:r>
              <a:rPr sz="1350" dirty="0"/>
              <a:t>Optimized page load time reduced by </a:t>
            </a:r>
            <a:r>
              <a:rPr sz="1350" spc="-25" dirty="0"/>
              <a:t>40%</a:t>
            </a:r>
            <a:r>
              <a:rPr sz="1350" dirty="0"/>
              <a:t>	User </a:t>
            </a:r>
            <a:r>
              <a:rPr sz="1350" spc="-10" dirty="0"/>
              <a:t>Satisfaction</a:t>
            </a:r>
            <a:r>
              <a:rPr sz="1350" dirty="0"/>
              <a:t>	</a:t>
            </a:r>
            <a:r>
              <a:rPr sz="1350" b="1" spc="-25" dirty="0">
                <a:latin typeface="Liberation Sans"/>
                <a:cs typeface="Liberation Sans"/>
              </a:rPr>
              <a:t>92%</a:t>
            </a:r>
            <a:endParaRPr sz="135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1380"/>
              </a:spcBef>
            </a:pPr>
            <a:r>
              <a:rPr sz="1350" dirty="0"/>
              <a:t>Implemented secure payment gateway with 3D </a:t>
            </a:r>
            <a:r>
              <a:rPr sz="1350" spc="-10" dirty="0"/>
              <a:t>verification</a:t>
            </a:r>
            <a:endParaRPr sz="1350"/>
          </a:p>
        </p:txBody>
      </p:sp>
      <p:grpSp>
        <p:nvGrpSpPr>
          <p:cNvPr id="13" name="object 13"/>
          <p:cNvGrpSpPr/>
          <p:nvPr/>
        </p:nvGrpSpPr>
        <p:grpSpPr>
          <a:xfrm>
            <a:off x="6210298" y="3581399"/>
            <a:ext cx="5219700" cy="228600"/>
            <a:chOff x="6210298" y="3581399"/>
            <a:chExt cx="5219700" cy="228600"/>
          </a:xfrm>
        </p:grpSpPr>
        <p:sp>
          <p:nvSpPr>
            <p:cNvPr id="14" name="object 14"/>
            <p:cNvSpPr/>
            <p:nvPr/>
          </p:nvSpPr>
          <p:spPr>
            <a:xfrm>
              <a:off x="6210298" y="3581399"/>
              <a:ext cx="5219700" cy="228600"/>
            </a:xfrm>
            <a:custGeom>
              <a:avLst/>
              <a:gdLst/>
              <a:ahLst/>
              <a:cxnLst/>
              <a:rect l="l" t="t" r="r" b="b"/>
              <a:pathLst>
                <a:path w="5219700" h="228600">
                  <a:moveTo>
                    <a:pt x="5112905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7" y="213505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112905" y="0"/>
                  </a:lnTo>
                  <a:lnTo>
                    <a:pt x="5156072" y="11572"/>
                  </a:lnTo>
                  <a:lnTo>
                    <a:pt x="5191528" y="38783"/>
                  </a:lnTo>
                  <a:lnTo>
                    <a:pt x="5213870" y="77492"/>
                  </a:lnTo>
                  <a:lnTo>
                    <a:pt x="5219699" y="106794"/>
                  </a:lnTo>
                  <a:lnTo>
                    <a:pt x="5219699" y="121805"/>
                  </a:lnTo>
                  <a:lnTo>
                    <a:pt x="5208125" y="164974"/>
                  </a:lnTo>
                  <a:lnTo>
                    <a:pt x="5180914" y="200429"/>
                  </a:lnTo>
                  <a:lnTo>
                    <a:pt x="5142206" y="222770"/>
                  </a:lnTo>
                  <a:lnTo>
                    <a:pt x="5120337" y="227867"/>
                  </a:lnTo>
                  <a:lnTo>
                    <a:pt x="5112905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0299" y="3581399"/>
              <a:ext cx="4438650" cy="228600"/>
            </a:xfrm>
            <a:custGeom>
              <a:avLst/>
              <a:gdLst/>
              <a:ahLst/>
              <a:cxnLst/>
              <a:rect l="l" t="t" r="r" b="b"/>
              <a:pathLst>
                <a:path w="4438650" h="228600">
                  <a:moveTo>
                    <a:pt x="4438649" y="228599"/>
                  </a:moveTo>
                  <a:lnTo>
                    <a:pt x="114300" y="228599"/>
                  </a:lnTo>
                  <a:lnTo>
                    <a:pt x="103040" y="228056"/>
                  </a:lnTo>
                  <a:lnTo>
                    <a:pt x="60364" y="215088"/>
                  </a:lnTo>
                  <a:lnTo>
                    <a:pt x="25900" y="186776"/>
                  </a:lnTo>
                  <a:lnTo>
                    <a:pt x="4894" y="147430"/>
                  </a:lnTo>
                  <a:lnTo>
                    <a:pt x="0" y="114300"/>
                  </a:lnTo>
                  <a:lnTo>
                    <a:pt x="543" y="103040"/>
                  </a:lnTo>
                  <a:lnTo>
                    <a:pt x="13511" y="60364"/>
                  </a:lnTo>
                  <a:lnTo>
                    <a:pt x="41823" y="25900"/>
                  </a:lnTo>
                  <a:lnTo>
                    <a:pt x="81169" y="4894"/>
                  </a:lnTo>
                  <a:lnTo>
                    <a:pt x="114300" y="0"/>
                  </a:lnTo>
                  <a:lnTo>
                    <a:pt x="4438649" y="0"/>
                  </a:lnTo>
                  <a:lnTo>
                    <a:pt x="4438649" y="2285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210298" y="4267199"/>
            <a:ext cx="5219700" cy="228600"/>
            <a:chOff x="6210298" y="4267199"/>
            <a:chExt cx="5219700" cy="228600"/>
          </a:xfrm>
        </p:grpSpPr>
        <p:sp>
          <p:nvSpPr>
            <p:cNvPr id="17" name="object 17"/>
            <p:cNvSpPr/>
            <p:nvPr/>
          </p:nvSpPr>
          <p:spPr>
            <a:xfrm>
              <a:off x="6210298" y="4267199"/>
              <a:ext cx="5219700" cy="228600"/>
            </a:xfrm>
            <a:custGeom>
              <a:avLst/>
              <a:gdLst/>
              <a:ahLst/>
              <a:cxnLst/>
              <a:rect l="l" t="t" r="r" b="b"/>
              <a:pathLst>
                <a:path w="5219700" h="228600">
                  <a:moveTo>
                    <a:pt x="5112905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7" y="213506"/>
                  </a:lnTo>
                  <a:lnTo>
                    <a:pt x="23432" y="184041"/>
                  </a:lnTo>
                  <a:lnTo>
                    <a:pt x="3660" y="143959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112905" y="0"/>
                  </a:lnTo>
                  <a:lnTo>
                    <a:pt x="5156072" y="11572"/>
                  </a:lnTo>
                  <a:lnTo>
                    <a:pt x="5191528" y="38784"/>
                  </a:lnTo>
                  <a:lnTo>
                    <a:pt x="5213870" y="77492"/>
                  </a:lnTo>
                  <a:lnTo>
                    <a:pt x="5219699" y="106794"/>
                  </a:lnTo>
                  <a:lnTo>
                    <a:pt x="5219699" y="121805"/>
                  </a:lnTo>
                  <a:lnTo>
                    <a:pt x="5208125" y="164973"/>
                  </a:lnTo>
                  <a:lnTo>
                    <a:pt x="5180914" y="200428"/>
                  </a:lnTo>
                  <a:lnTo>
                    <a:pt x="5142206" y="222771"/>
                  </a:lnTo>
                  <a:lnTo>
                    <a:pt x="5120337" y="227867"/>
                  </a:lnTo>
                  <a:lnTo>
                    <a:pt x="5112905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10299" y="4267199"/>
              <a:ext cx="5116830" cy="228600"/>
            </a:xfrm>
            <a:custGeom>
              <a:avLst/>
              <a:gdLst/>
              <a:ahLst/>
              <a:cxnLst/>
              <a:rect l="l" t="t" r="r" b="b"/>
              <a:pathLst>
                <a:path w="5116830" h="228600">
                  <a:moveTo>
                    <a:pt x="5105400" y="228599"/>
                  </a:moveTo>
                  <a:lnTo>
                    <a:pt x="114300" y="228599"/>
                  </a:lnTo>
                  <a:lnTo>
                    <a:pt x="103040" y="228056"/>
                  </a:lnTo>
                  <a:lnTo>
                    <a:pt x="60364" y="215087"/>
                  </a:lnTo>
                  <a:lnTo>
                    <a:pt x="25900" y="186775"/>
                  </a:lnTo>
                  <a:lnTo>
                    <a:pt x="4894" y="147429"/>
                  </a:lnTo>
                  <a:lnTo>
                    <a:pt x="0" y="114300"/>
                  </a:lnTo>
                  <a:lnTo>
                    <a:pt x="543" y="103040"/>
                  </a:lnTo>
                  <a:lnTo>
                    <a:pt x="13511" y="60364"/>
                  </a:lnTo>
                  <a:lnTo>
                    <a:pt x="41823" y="25900"/>
                  </a:lnTo>
                  <a:lnTo>
                    <a:pt x="81169" y="4894"/>
                  </a:lnTo>
                  <a:lnTo>
                    <a:pt x="103607" y="460"/>
                  </a:lnTo>
                  <a:lnTo>
                    <a:pt x="104775" y="460"/>
                  </a:lnTo>
                  <a:lnTo>
                    <a:pt x="114300" y="0"/>
                  </a:lnTo>
                  <a:lnTo>
                    <a:pt x="5105400" y="0"/>
                  </a:lnTo>
                  <a:lnTo>
                    <a:pt x="5114924" y="460"/>
                  </a:lnTo>
                  <a:lnTo>
                    <a:pt x="5114924" y="228056"/>
                  </a:lnTo>
                  <a:lnTo>
                    <a:pt x="5116660" y="228056"/>
                  </a:lnTo>
                  <a:lnTo>
                    <a:pt x="5105400" y="2285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97599" y="3282950"/>
            <a:ext cx="52451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88865" algn="l"/>
              </a:tabLst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 Completion </a:t>
            </a:r>
            <a:r>
              <a:rPr sz="1350" spc="-20" dirty="0">
                <a:solidFill>
                  <a:srgbClr val="374050"/>
                </a:solidFill>
                <a:latin typeface="Liberation Sans"/>
                <a:cs typeface="Liberation Sans"/>
              </a:rPr>
              <a:t>Rate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	</a:t>
            </a:r>
            <a:r>
              <a:rPr sz="135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85%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97599" y="3968750"/>
            <a:ext cx="18364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Mobile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Responsiveness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74101" y="3968750"/>
            <a:ext cx="3689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98%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61999" y="5029199"/>
            <a:ext cx="10668000" cy="1181100"/>
            <a:chOff x="761999" y="5029199"/>
            <a:chExt cx="10668000" cy="1181100"/>
          </a:xfrm>
        </p:grpSpPr>
        <p:sp>
          <p:nvSpPr>
            <p:cNvPr id="23" name="object 23"/>
            <p:cNvSpPr/>
            <p:nvPr/>
          </p:nvSpPr>
          <p:spPr>
            <a:xfrm>
              <a:off x="761999" y="5029199"/>
              <a:ext cx="10668000" cy="1181100"/>
            </a:xfrm>
            <a:custGeom>
              <a:avLst/>
              <a:gdLst/>
              <a:ahLst/>
              <a:cxnLst/>
              <a:rect l="l" t="t" r="r" b="b"/>
              <a:pathLst>
                <a:path w="10668000" h="1181100">
                  <a:moveTo>
                    <a:pt x="106679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1810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1999" y="5029199"/>
              <a:ext cx="38100" cy="1181100"/>
            </a:xfrm>
            <a:custGeom>
              <a:avLst/>
              <a:gdLst/>
              <a:ahLst/>
              <a:cxnLst/>
              <a:rect l="l" t="t" r="r" b="b"/>
              <a:pathLst>
                <a:path w="38100" h="1181100">
                  <a:moveTo>
                    <a:pt x="380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810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39800" y="5178425"/>
            <a:ext cx="994346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Academic</a:t>
            </a:r>
            <a:r>
              <a:rPr sz="1500" b="1" spc="-7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Recognition</a:t>
            </a:r>
            <a:endParaRPr sz="1500">
              <a:latin typeface="Liberation Sans"/>
              <a:cs typeface="Liberation Sans"/>
            </a:endParaRPr>
          </a:p>
          <a:p>
            <a:pPr marL="12700" marR="5080">
              <a:lnSpc>
                <a:spcPct val="129600"/>
              </a:lnSpc>
              <a:spcBef>
                <a:spcPts val="495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 project has been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recognized for its innovative approach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to e-commerce user experience and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architectural design.</a:t>
            </a:r>
            <a:r>
              <a:rPr sz="1350" spc="-25" dirty="0">
                <a:solidFill>
                  <a:srgbClr val="374050"/>
                </a:solidFill>
                <a:latin typeface="Liberation Sans"/>
                <a:cs typeface="Liberation Sans"/>
              </a:rPr>
              <a:t> The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system architecture has been documented as a case study for advanced web application development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courses.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80" dirty="0"/>
              <a:t> </a:t>
            </a:r>
            <a:r>
              <a:rPr spc="-10" dirty="0"/>
              <a:t>Enhancements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62" y="2647949"/>
            <a:ext cx="104774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3038474"/>
            <a:ext cx="1714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721" y="3409146"/>
            <a:ext cx="115907" cy="1540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3800474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0299" y="2647949"/>
            <a:ext cx="152399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0299" y="3028949"/>
            <a:ext cx="152399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0299" y="3419474"/>
            <a:ext cx="15239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10299" y="3800474"/>
            <a:ext cx="190499" cy="1333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49299" y="1330325"/>
            <a:ext cx="10688955" cy="2640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project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has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robust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roadmap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for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future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development,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focusing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on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expanding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capabilities,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improving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performance,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enhancing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user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experience.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60365" algn="l"/>
              </a:tabLst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Short-term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Enhancements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	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Long-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term</a:t>
            </a:r>
            <a:r>
              <a:rPr sz="1800" b="1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Vision</a:t>
            </a:r>
            <a:endParaRPr sz="1800">
              <a:latin typeface="Liberation Sans"/>
              <a:cs typeface="Liberation Sans"/>
            </a:endParaRPr>
          </a:p>
          <a:p>
            <a:pPr marL="240665">
              <a:lnSpc>
                <a:spcPct val="100000"/>
              </a:lnSpc>
              <a:spcBef>
                <a:spcPts val="1590"/>
              </a:spcBef>
              <a:tabLst>
                <a:tab pos="5727065" algn="l"/>
              </a:tabLst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Responsive mobile application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development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	AI-powered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product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recommendations</a:t>
            </a:r>
            <a:endParaRPr sz="1350">
              <a:latin typeface="Liberation Sans"/>
              <a:cs typeface="Liberation Sans"/>
            </a:endParaRPr>
          </a:p>
          <a:p>
            <a:pPr marL="297815">
              <a:lnSpc>
                <a:spcPct val="100000"/>
              </a:lnSpc>
              <a:spcBef>
                <a:spcPts val="1380"/>
              </a:spcBef>
              <a:tabLst>
                <a:tab pos="5727065" algn="l"/>
              </a:tabLst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Additional payment gateway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integrations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	Internationalization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and multi-currency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support</a:t>
            </a:r>
            <a:endParaRPr sz="1350">
              <a:latin typeface="Liberation Sans"/>
              <a:cs typeface="Liberation Sans"/>
            </a:endParaRPr>
          </a:p>
          <a:p>
            <a:pPr marL="259715">
              <a:lnSpc>
                <a:spcPct val="100000"/>
              </a:lnSpc>
              <a:spcBef>
                <a:spcPts val="1380"/>
              </a:spcBef>
              <a:tabLst>
                <a:tab pos="5727065" algn="l"/>
              </a:tabLst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Performance optimization for faster page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loads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	Advanced analytics dashboard for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merchants</a:t>
            </a:r>
            <a:endParaRPr sz="1350">
              <a:latin typeface="Liberation Sans"/>
              <a:cs typeface="Liberation Sans"/>
            </a:endParaRPr>
          </a:p>
          <a:p>
            <a:pPr marL="259715">
              <a:lnSpc>
                <a:spcPct val="100000"/>
              </a:lnSpc>
              <a:spcBef>
                <a:spcPts val="1380"/>
              </a:spcBef>
              <a:tabLst>
                <a:tab pos="5765165" algn="l"/>
              </a:tabLst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Social media sharing and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integration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	Microservices architecture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migration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1999" y="4495799"/>
            <a:ext cx="10668000" cy="1790700"/>
            <a:chOff x="761999" y="4495799"/>
            <a:chExt cx="10668000" cy="1790700"/>
          </a:xfrm>
        </p:grpSpPr>
        <p:sp>
          <p:nvSpPr>
            <p:cNvPr id="13" name="object 13"/>
            <p:cNvSpPr/>
            <p:nvPr/>
          </p:nvSpPr>
          <p:spPr>
            <a:xfrm>
              <a:off x="761999" y="4495799"/>
              <a:ext cx="10668000" cy="1790700"/>
            </a:xfrm>
            <a:custGeom>
              <a:avLst/>
              <a:gdLst/>
              <a:ahLst/>
              <a:cxnLst/>
              <a:rect l="l" t="t" r="r" b="b"/>
              <a:pathLst>
                <a:path w="10668000" h="1790700">
                  <a:moveTo>
                    <a:pt x="1066799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7906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1999" y="4495799"/>
              <a:ext cx="38100" cy="1790700"/>
            </a:xfrm>
            <a:custGeom>
              <a:avLst/>
              <a:gdLst/>
              <a:ahLst/>
              <a:cxnLst/>
              <a:rect l="l" t="t" r="r" b="b"/>
              <a:pathLst>
                <a:path w="38100" h="1790700">
                  <a:moveTo>
                    <a:pt x="3809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906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2499" y="5429249"/>
              <a:ext cx="133349" cy="152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499" y="5819774"/>
              <a:ext cx="152399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39800" y="4645025"/>
            <a:ext cx="8068309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Research</a:t>
            </a:r>
            <a:r>
              <a:rPr sz="1500" b="1" spc="-7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Directions</a:t>
            </a: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Future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academic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research will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focus on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optimizing scalability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and security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aspects of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the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platform:</a:t>
            </a:r>
            <a:endParaRPr sz="1350">
              <a:latin typeface="Liberation Sans"/>
              <a:cs typeface="Liberation Sans"/>
            </a:endParaRPr>
          </a:p>
          <a:p>
            <a:pPr marL="278765" marR="4236085" indent="-19050">
              <a:lnSpc>
                <a:spcPct val="185200"/>
              </a:lnSpc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Blockchain integration for secure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transactions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Serverless architecture for improved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scalability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  <a:r>
              <a:rPr spc="-80" dirty="0"/>
              <a:t> </a:t>
            </a:r>
            <a:r>
              <a:rPr dirty="0"/>
              <a:t>&amp;</a:t>
            </a:r>
            <a:r>
              <a:rPr spc="-75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761999" y="1752599"/>
            <a:ext cx="38100" cy="1714500"/>
          </a:xfrm>
          <a:custGeom>
            <a:avLst/>
            <a:gdLst/>
            <a:ahLst/>
            <a:cxnLst/>
            <a:rect l="l" t="t" r="r" b="b"/>
            <a:pathLst>
              <a:path w="38100" h="1714500">
                <a:moveTo>
                  <a:pt x="38099" y="1714499"/>
                </a:moveTo>
                <a:lnTo>
                  <a:pt x="0" y="1714499"/>
                </a:lnTo>
                <a:lnTo>
                  <a:pt x="0" y="0"/>
                </a:lnTo>
                <a:lnTo>
                  <a:pt x="38099" y="0"/>
                </a:lnTo>
                <a:lnTo>
                  <a:pt x="38099" y="1714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859" y="4211359"/>
            <a:ext cx="77119" cy="1307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859" y="4554259"/>
            <a:ext cx="77119" cy="1307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859" y="4897159"/>
            <a:ext cx="77119" cy="1307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 </a:t>
            </a:r>
            <a:r>
              <a:rPr spc="-10" dirty="0"/>
              <a:t>Takeaways</a:t>
            </a:r>
          </a:p>
          <a:p>
            <a:pPr marL="240665" marR="5080">
              <a:lnSpc>
                <a:spcPct val="129600"/>
              </a:lnSpc>
              <a:spcBef>
                <a:spcPts val="1110"/>
              </a:spcBef>
            </a:pPr>
            <a:r>
              <a:rPr sz="1350" b="0" dirty="0">
                <a:latin typeface="Liberation Sans"/>
                <a:cs typeface="Liberation Sans"/>
              </a:rPr>
              <a:t>The</a:t>
            </a:r>
            <a:r>
              <a:rPr sz="1350" b="0" spc="-5" dirty="0">
                <a:latin typeface="Liberation Sans"/>
                <a:cs typeface="Liberation Sans"/>
              </a:rPr>
              <a:t> </a:t>
            </a:r>
            <a:r>
              <a:rPr sz="1350" b="0" spc="-10" dirty="0">
                <a:latin typeface="Liberation Sans"/>
                <a:cs typeface="Liberation Sans"/>
              </a:rPr>
              <a:t>My-</a:t>
            </a:r>
            <a:r>
              <a:rPr sz="1350" b="0" dirty="0">
                <a:latin typeface="Liberation Sans"/>
                <a:cs typeface="Liberation Sans"/>
              </a:rPr>
              <a:t>Cart</a:t>
            </a:r>
            <a:r>
              <a:rPr sz="1350" b="0" spc="-5" dirty="0">
                <a:latin typeface="Liberation Sans"/>
                <a:cs typeface="Liberation Sans"/>
              </a:rPr>
              <a:t> </a:t>
            </a:r>
            <a:r>
              <a:rPr sz="1350" b="0" dirty="0">
                <a:latin typeface="Liberation Sans"/>
                <a:cs typeface="Liberation Sans"/>
              </a:rPr>
              <a:t>project demonstrates</a:t>
            </a:r>
            <a:r>
              <a:rPr sz="1350" b="0" spc="-5" dirty="0">
                <a:latin typeface="Liberation Sans"/>
                <a:cs typeface="Liberation Sans"/>
              </a:rPr>
              <a:t> </a:t>
            </a:r>
            <a:r>
              <a:rPr sz="1350" b="0" dirty="0">
                <a:latin typeface="Liberation Sans"/>
                <a:cs typeface="Liberation Sans"/>
              </a:rPr>
              <a:t>the implementation</a:t>
            </a:r>
            <a:r>
              <a:rPr sz="1350" b="0" spc="-5" dirty="0">
                <a:latin typeface="Liberation Sans"/>
                <a:cs typeface="Liberation Sans"/>
              </a:rPr>
              <a:t> </a:t>
            </a:r>
            <a:r>
              <a:rPr sz="1350" b="0" dirty="0">
                <a:latin typeface="Liberation Sans"/>
                <a:cs typeface="Liberation Sans"/>
              </a:rPr>
              <a:t>of </a:t>
            </a:r>
            <a:r>
              <a:rPr sz="1350" b="0" spc="-50" dirty="0">
                <a:latin typeface="Liberation Sans"/>
                <a:cs typeface="Liberation Sans"/>
              </a:rPr>
              <a:t>a </a:t>
            </a:r>
            <a:r>
              <a:rPr sz="1350" b="0" dirty="0">
                <a:latin typeface="Liberation Sans"/>
                <a:cs typeface="Liberation Sans"/>
              </a:rPr>
              <a:t>robust</a:t>
            </a:r>
            <a:r>
              <a:rPr sz="1350" b="0" spc="-5" dirty="0">
                <a:latin typeface="Liberation Sans"/>
                <a:cs typeface="Liberation Sans"/>
              </a:rPr>
              <a:t> </a:t>
            </a:r>
            <a:r>
              <a:rPr sz="1350" b="0" dirty="0">
                <a:latin typeface="Liberation Sans"/>
                <a:cs typeface="Liberation Sans"/>
              </a:rPr>
              <a:t>e-commerce solution</a:t>
            </a:r>
            <a:r>
              <a:rPr sz="1350" b="0" spc="-5" dirty="0">
                <a:latin typeface="Liberation Sans"/>
                <a:cs typeface="Liberation Sans"/>
              </a:rPr>
              <a:t> </a:t>
            </a:r>
            <a:r>
              <a:rPr sz="1350" b="0" dirty="0">
                <a:latin typeface="Liberation Sans"/>
                <a:cs typeface="Liberation Sans"/>
              </a:rPr>
              <a:t>with focus</a:t>
            </a:r>
            <a:r>
              <a:rPr sz="1350" b="0" spc="-5" dirty="0">
                <a:latin typeface="Liberation Sans"/>
                <a:cs typeface="Liberation Sans"/>
              </a:rPr>
              <a:t> </a:t>
            </a:r>
            <a:r>
              <a:rPr sz="1350" b="0" dirty="0">
                <a:latin typeface="Liberation Sans"/>
                <a:cs typeface="Liberation Sans"/>
              </a:rPr>
              <a:t>on </a:t>
            </a:r>
            <a:r>
              <a:rPr sz="1350" b="0" spc="-10" dirty="0">
                <a:latin typeface="Liberation Sans"/>
                <a:cs typeface="Liberation Sans"/>
              </a:rPr>
              <a:t>security,</a:t>
            </a:r>
            <a:r>
              <a:rPr sz="1350" b="0" spc="-5" dirty="0">
                <a:latin typeface="Liberation Sans"/>
                <a:cs typeface="Liberation Sans"/>
              </a:rPr>
              <a:t> </a:t>
            </a:r>
            <a:r>
              <a:rPr sz="1350" b="0" spc="-10" dirty="0">
                <a:latin typeface="Liberation Sans"/>
                <a:cs typeface="Liberation Sans"/>
              </a:rPr>
              <a:t>usability,</a:t>
            </a:r>
            <a:r>
              <a:rPr sz="1350" b="0" dirty="0">
                <a:latin typeface="Liberation Sans"/>
                <a:cs typeface="Liberation Sans"/>
              </a:rPr>
              <a:t> </a:t>
            </a:r>
            <a:r>
              <a:rPr sz="1350" b="0" spc="-25" dirty="0">
                <a:latin typeface="Liberation Sans"/>
                <a:cs typeface="Liberation Sans"/>
              </a:rPr>
              <a:t>and </a:t>
            </a:r>
            <a:r>
              <a:rPr sz="1350" b="0" spc="-10" dirty="0">
                <a:latin typeface="Liberation Sans"/>
                <a:cs typeface="Liberation Sans"/>
              </a:rPr>
              <a:t>scalability.</a:t>
            </a:r>
            <a:endParaRPr sz="1350">
              <a:latin typeface="Liberation Sans"/>
              <a:cs typeface="Liberation Sans"/>
            </a:endParaRPr>
          </a:p>
          <a:p>
            <a:pPr marL="240665" marR="388620">
              <a:lnSpc>
                <a:spcPct val="129600"/>
              </a:lnSpc>
              <a:spcBef>
                <a:spcPts val="900"/>
              </a:spcBef>
            </a:pPr>
            <a:r>
              <a:rPr sz="1350" b="0" dirty="0">
                <a:latin typeface="Liberation Sans"/>
                <a:cs typeface="Liberation Sans"/>
              </a:rPr>
              <a:t>Lessons learned include the importance of modular </a:t>
            </a:r>
            <a:r>
              <a:rPr sz="1350" b="0" spc="-10" dirty="0">
                <a:latin typeface="Liberation Sans"/>
                <a:cs typeface="Liberation Sans"/>
              </a:rPr>
              <a:t>design, </a:t>
            </a:r>
            <a:r>
              <a:rPr sz="1350" b="0" dirty="0">
                <a:latin typeface="Liberation Sans"/>
                <a:cs typeface="Liberation Sans"/>
              </a:rPr>
              <a:t>comprehensive testing, and user-centered </a:t>
            </a:r>
            <a:r>
              <a:rPr sz="1350" b="0" spc="-10" dirty="0">
                <a:latin typeface="Liberation Sans"/>
                <a:cs typeface="Liberation Sans"/>
              </a:rPr>
              <a:t>development approach.</a:t>
            </a:r>
            <a:endParaRPr sz="1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500" dirty="0"/>
              <a:t>Future </a:t>
            </a:r>
            <a:r>
              <a:rPr sz="1500" spc="-20" dirty="0"/>
              <a:t>Work</a:t>
            </a:r>
            <a:endParaRPr sz="1500"/>
          </a:p>
          <a:p>
            <a:pPr marL="386080" marR="615315">
              <a:lnSpc>
                <a:spcPct val="166700"/>
              </a:lnSpc>
              <a:spcBef>
                <a:spcPts val="195"/>
              </a:spcBef>
            </a:pPr>
            <a:r>
              <a:rPr sz="1350" b="0" dirty="0">
                <a:latin typeface="Liberation Sans"/>
                <a:cs typeface="Liberation Sans"/>
              </a:rPr>
              <a:t>Integration with additional payment </a:t>
            </a:r>
            <a:r>
              <a:rPr sz="1350" b="0" spc="-10" dirty="0">
                <a:latin typeface="Liberation Sans"/>
                <a:cs typeface="Liberation Sans"/>
              </a:rPr>
              <a:t>gateways </a:t>
            </a:r>
            <a:r>
              <a:rPr sz="1350" b="0" dirty="0">
                <a:latin typeface="Liberation Sans"/>
                <a:cs typeface="Liberation Sans"/>
              </a:rPr>
              <a:t>Implementation of</a:t>
            </a:r>
            <a:r>
              <a:rPr sz="1350" b="0" spc="-75" dirty="0">
                <a:latin typeface="Liberation Sans"/>
                <a:cs typeface="Liberation Sans"/>
              </a:rPr>
              <a:t> </a:t>
            </a:r>
            <a:r>
              <a:rPr sz="1350" b="0" dirty="0">
                <a:latin typeface="Liberation Sans"/>
                <a:cs typeface="Liberation Sans"/>
              </a:rPr>
              <a:t>AI-driven product </a:t>
            </a:r>
            <a:r>
              <a:rPr sz="1350" b="0" spc="-10" dirty="0">
                <a:latin typeface="Liberation Sans"/>
                <a:cs typeface="Liberation Sans"/>
              </a:rPr>
              <a:t>recommendations </a:t>
            </a:r>
            <a:r>
              <a:rPr sz="1350" b="0" dirty="0">
                <a:latin typeface="Liberation Sans"/>
                <a:cs typeface="Liberation Sans"/>
              </a:rPr>
              <a:t>Mobile application </a:t>
            </a:r>
            <a:r>
              <a:rPr sz="1350" b="0" spc="-10" dirty="0">
                <a:latin typeface="Liberation Sans"/>
                <a:cs typeface="Liberation Sans"/>
              </a:rPr>
              <a:t>development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5699" y="1282700"/>
            <a:ext cx="125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References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5699" y="3854450"/>
            <a:ext cx="18351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Contact</a:t>
            </a:r>
            <a:r>
              <a:rPr sz="1500" b="1" spc="-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Information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48399" y="4238624"/>
            <a:ext cx="304800" cy="304800"/>
            <a:chOff x="6248399" y="4238624"/>
            <a:chExt cx="304800" cy="304800"/>
          </a:xfrm>
        </p:grpSpPr>
        <p:sp>
          <p:nvSpPr>
            <p:cNvPr id="11" name="object 11"/>
            <p:cNvSpPr/>
            <p:nvPr/>
          </p:nvSpPr>
          <p:spPr>
            <a:xfrm>
              <a:off x="6248399" y="42386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599" y="4333874"/>
              <a:ext cx="152399" cy="1142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654800" y="4264025"/>
            <a:ext cx="2000885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Y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our</a:t>
            </a:r>
            <a:r>
              <a:rPr lang="en-IN"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: parvinder21csu560@ncuindia.edu</a:t>
            </a:r>
            <a:endParaRPr sz="135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github.com/Parvinder111</a:t>
            </a:r>
            <a:endParaRPr sz="1350" dirty="0">
              <a:latin typeface="Liberation Sans"/>
              <a:cs typeface="Liberation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48399" y="4657724"/>
            <a:ext cx="304800" cy="304800"/>
            <a:chOff x="6248399" y="4657724"/>
            <a:chExt cx="304800" cy="304800"/>
          </a:xfrm>
        </p:grpSpPr>
        <p:sp>
          <p:nvSpPr>
            <p:cNvPr id="15" name="object 15"/>
            <p:cNvSpPr/>
            <p:nvPr/>
          </p:nvSpPr>
          <p:spPr>
            <a:xfrm>
              <a:off x="6248399" y="46577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4"/>
                  </a:lnTo>
                  <a:lnTo>
                    <a:pt x="34591" y="249082"/>
                  </a:lnTo>
                  <a:lnTo>
                    <a:pt x="11599" y="210719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6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2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599" y="4736306"/>
              <a:ext cx="147637" cy="14445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235699" y="1700657"/>
            <a:ext cx="5120640" cy="1901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2565" marR="5080" indent="-190500">
              <a:lnSpc>
                <a:spcPct val="131000"/>
              </a:lnSpc>
              <a:spcBef>
                <a:spcPts val="90"/>
              </a:spcBef>
              <a:buClr>
                <a:srgbClr val="1A56DA"/>
              </a:buClr>
              <a:buChar char="•"/>
              <a:tabLst>
                <a:tab pos="202565" algn="l"/>
              </a:tabLst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Smith,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J.</a:t>
            </a:r>
            <a:r>
              <a:rPr sz="1050" spc="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(2024).</a:t>
            </a:r>
            <a:r>
              <a:rPr sz="1050" spc="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"Modern</a:t>
            </a:r>
            <a:r>
              <a:rPr sz="1050" spc="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E-Commerce</a:t>
            </a:r>
            <a:r>
              <a:rPr sz="10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Architecture</a:t>
            </a:r>
            <a:r>
              <a:rPr sz="1050" spc="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Design</a:t>
            </a:r>
            <a:r>
              <a:rPr sz="1050" spc="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Patterns."</a:t>
            </a:r>
            <a:r>
              <a:rPr sz="1050" spc="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Journal</a:t>
            </a:r>
            <a:r>
              <a:rPr sz="1050" spc="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of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Web</a:t>
            </a:r>
            <a:r>
              <a:rPr sz="1050" spc="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Development,</a:t>
            </a:r>
            <a:r>
              <a:rPr sz="1050" spc="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15(3),</a:t>
            </a:r>
            <a:r>
              <a:rPr sz="1050" spc="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112-</a:t>
            </a:r>
            <a:r>
              <a:rPr sz="1050" spc="-20" dirty="0">
                <a:solidFill>
                  <a:srgbClr val="374050"/>
                </a:solidFill>
                <a:latin typeface="Liberation Sans"/>
                <a:cs typeface="Liberation Sans"/>
              </a:rPr>
              <a:t>128.</a:t>
            </a:r>
            <a:endParaRPr sz="1050">
              <a:latin typeface="Liberation Sans"/>
              <a:cs typeface="Liberation Sans"/>
            </a:endParaRPr>
          </a:p>
          <a:p>
            <a:pPr marL="202565" marR="161925" indent="-190500">
              <a:lnSpc>
                <a:spcPct val="131000"/>
              </a:lnSpc>
              <a:spcBef>
                <a:spcPts val="525"/>
              </a:spcBef>
              <a:buClr>
                <a:srgbClr val="1A56DA"/>
              </a:buClr>
              <a:buChar char="•"/>
              <a:tabLst>
                <a:tab pos="202565" algn="l"/>
              </a:tabLst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Johnson,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A.</a:t>
            </a:r>
            <a:r>
              <a:rPr sz="1050" spc="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&amp;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Williams,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45" dirty="0">
                <a:solidFill>
                  <a:srgbClr val="374050"/>
                </a:solidFill>
                <a:latin typeface="Liberation Sans"/>
                <a:cs typeface="Liberation Sans"/>
              </a:rPr>
              <a:t>P.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(2024).</a:t>
            </a:r>
            <a:r>
              <a:rPr sz="1050" spc="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"Security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Best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Practices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in</a:t>
            </a:r>
            <a:r>
              <a:rPr sz="1050" spc="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Online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Shopping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Systems."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IEEE</a:t>
            </a:r>
            <a:r>
              <a:rPr sz="1050" spc="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Transactions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on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Security,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42(1),</a:t>
            </a:r>
            <a:r>
              <a:rPr sz="1050" spc="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78-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95.</a:t>
            </a:r>
            <a:endParaRPr sz="1050">
              <a:latin typeface="Liberation Sans"/>
              <a:cs typeface="Liberation Sans"/>
            </a:endParaRPr>
          </a:p>
          <a:p>
            <a:pPr marL="202565" marR="317500" indent="-190500">
              <a:lnSpc>
                <a:spcPct val="131000"/>
              </a:lnSpc>
              <a:spcBef>
                <a:spcPts val="525"/>
              </a:spcBef>
              <a:buClr>
                <a:srgbClr val="1A56DA"/>
              </a:buClr>
              <a:buChar char="•"/>
              <a:tabLst>
                <a:tab pos="202565" algn="l"/>
              </a:tabLst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Patel,</a:t>
            </a:r>
            <a:r>
              <a:rPr sz="1050" spc="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R.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(2023).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"User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Experience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Optimization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in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E-Commerce</a:t>
            </a:r>
            <a:r>
              <a:rPr sz="1050" spc="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Platforms."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International</a:t>
            </a:r>
            <a:r>
              <a:rPr sz="1050" spc="7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Conference</a:t>
            </a:r>
            <a:r>
              <a:rPr sz="1050" spc="7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on</a:t>
            </a:r>
            <a:r>
              <a:rPr sz="1050" spc="7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Human-Computer</a:t>
            </a:r>
            <a:r>
              <a:rPr sz="1050" spc="8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Interaction,</a:t>
            </a:r>
            <a:r>
              <a:rPr sz="1050" spc="7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345-</a:t>
            </a:r>
            <a:r>
              <a:rPr sz="1050" spc="-20" dirty="0">
                <a:solidFill>
                  <a:srgbClr val="374050"/>
                </a:solidFill>
                <a:latin typeface="Liberation Sans"/>
                <a:cs typeface="Liberation Sans"/>
              </a:rPr>
              <a:t>358.</a:t>
            </a:r>
            <a:endParaRPr sz="1050">
              <a:latin typeface="Liberation Sans"/>
              <a:cs typeface="Liberation Sans"/>
            </a:endParaRPr>
          </a:p>
          <a:p>
            <a:pPr marL="202565" marR="121285" indent="-190500">
              <a:lnSpc>
                <a:spcPct val="125000"/>
              </a:lnSpc>
              <a:spcBef>
                <a:spcPts val="675"/>
              </a:spcBef>
              <a:buClr>
                <a:srgbClr val="1A56DA"/>
              </a:buClr>
              <a:buChar char="•"/>
              <a:tabLst>
                <a:tab pos="202565" algn="l"/>
              </a:tabLst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Zhang,</a:t>
            </a:r>
            <a:r>
              <a:rPr sz="1050" spc="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L.</a:t>
            </a:r>
            <a:r>
              <a:rPr sz="1050" spc="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et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al.</a:t>
            </a:r>
            <a:r>
              <a:rPr sz="1050" spc="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(2024).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"Database</a:t>
            </a:r>
            <a:r>
              <a:rPr sz="1050" spc="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Design</a:t>
            </a:r>
            <a:r>
              <a:rPr sz="1050" spc="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for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High-Performance</a:t>
            </a:r>
            <a:r>
              <a:rPr sz="1050" spc="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Shopping</a:t>
            </a:r>
            <a:r>
              <a:rPr sz="1050" spc="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Liberation Sans"/>
                <a:cs typeface="Liberation Sans"/>
              </a:rPr>
              <a:t>Cart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Applications."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ACM</a:t>
            </a:r>
            <a:r>
              <a:rPr sz="1050" spc="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Conference</a:t>
            </a:r>
            <a:r>
              <a:rPr sz="1050" spc="6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on</a:t>
            </a:r>
            <a:r>
              <a:rPr sz="1050" spc="6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Database</a:t>
            </a:r>
            <a:r>
              <a:rPr sz="1050" spc="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Systems,</a:t>
            </a:r>
            <a:r>
              <a:rPr sz="1050" spc="6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224-</a:t>
            </a:r>
            <a:r>
              <a:rPr sz="1050" spc="-20" dirty="0">
                <a:solidFill>
                  <a:srgbClr val="374050"/>
                </a:solidFill>
                <a:latin typeface="Liberation Sans"/>
                <a:cs typeface="Liberation Sans"/>
              </a:rPr>
              <a:t>237.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999" y="1409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/>
              <a:t>Table</a:t>
            </a:r>
            <a:r>
              <a:rPr sz="2700" spc="-100" dirty="0"/>
              <a:t> </a:t>
            </a:r>
            <a:r>
              <a:rPr sz="2700" dirty="0"/>
              <a:t>of</a:t>
            </a:r>
            <a:r>
              <a:rPr sz="2700" spc="-100" dirty="0"/>
              <a:t> </a:t>
            </a:r>
            <a:r>
              <a:rPr sz="2700" spc="-10" dirty="0"/>
              <a:t>Contents</a:t>
            </a:r>
            <a:endParaRPr sz="2700"/>
          </a:p>
        </p:txBody>
      </p:sp>
      <p:sp>
        <p:nvSpPr>
          <p:cNvPr id="5" name="object 5"/>
          <p:cNvSpPr/>
          <p:nvPr/>
        </p:nvSpPr>
        <p:spPr>
          <a:xfrm>
            <a:off x="761999" y="19049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333" y="19589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1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4599" y="1939925"/>
            <a:ext cx="1021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Liberation Sans"/>
                <a:cs typeface="Liberation Sans"/>
              </a:rPr>
              <a:t>Introduction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999" y="24002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80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80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8333" y="24542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2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4599" y="2435225"/>
            <a:ext cx="1656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Problem</a:t>
            </a:r>
            <a:r>
              <a:rPr sz="1500" spc="-60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Statement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999" y="28955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78333" y="29495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3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4599" y="2930525"/>
            <a:ext cx="25774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Literature</a:t>
            </a:r>
            <a:r>
              <a:rPr sz="1500" spc="-65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Review/Background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999" y="33908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8333" y="34448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4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4599" y="3425825"/>
            <a:ext cx="17195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System</a:t>
            </a:r>
            <a:r>
              <a:rPr sz="1500" spc="-85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Architecture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1999" y="38861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78333" y="39401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5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4599" y="3921125"/>
            <a:ext cx="1158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Key</a:t>
            </a:r>
            <a:r>
              <a:rPr sz="1500" spc="-30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Features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1999" y="43814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8333" y="44354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6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44599" y="4416425"/>
            <a:ext cx="1518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Liberation Sans"/>
                <a:cs typeface="Liberation Sans"/>
              </a:rPr>
              <a:t>Technology</a:t>
            </a:r>
            <a:r>
              <a:rPr sz="1500" spc="-40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Stack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1999" y="48767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3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2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8333" y="49307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7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599" y="4911725"/>
            <a:ext cx="14871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Database</a:t>
            </a:r>
            <a:r>
              <a:rPr sz="1500" spc="-65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Design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00799" y="19049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6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2" y="50216"/>
                </a:lnTo>
                <a:lnTo>
                  <a:pt x="318512" y="83314"/>
                </a:lnTo>
                <a:lnTo>
                  <a:pt x="335518" y="121679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8" y="221219"/>
                </a:lnTo>
                <a:lnTo>
                  <a:pt x="318512" y="259584"/>
                </a:lnTo>
                <a:lnTo>
                  <a:pt x="292682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17133" y="19589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8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83400" y="1939925"/>
            <a:ext cx="18681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User</a:t>
            </a:r>
            <a:r>
              <a:rPr sz="1500" spc="-50" dirty="0">
                <a:latin typeface="Liberation Sans"/>
                <a:cs typeface="Liberation Sans"/>
              </a:rPr>
              <a:t> </a:t>
            </a:r>
            <a:r>
              <a:rPr sz="1500" dirty="0">
                <a:latin typeface="Liberation Sans"/>
                <a:cs typeface="Liberation Sans"/>
              </a:rPr>
              <a:t>Interface</a:t>
            </a:r>
            <a:r>
              <a:rPr sz="1500" spc="-45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Design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00799" y="24002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6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80"/>
                </a:lnTo>
                <a:lnTo>
                  <a:pt x="24385" y="83315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2" y="50216"/>
                </a:lnTo>
                <a:lnTo>
                  <a:pt x="318512" y="83315"/>
                </a:lnTo>
                <a:lnTo>
                  <a:pt x="335518" y="121680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8" y="221219"/>
                </a:lnTo>
                <a:lnTo>
                  <a:pt x="318512" y="259584"/>
                </a:lnTo>
                <a:lnTo>
                  <a:pt x="292682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517133" y="245427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Liberation Sans"/>
                <a:cs typeface="Liberation Sans"/>
              </a:rPr>
              <a:t>9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83400" y="2435225"/>
            <a:ext cx="2217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Implementation</a:t>
            </a:r>
            <a:r>
              <a:rPr sz="1500" spc="-105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Highlights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00799" y="28955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6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5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2" y="50216"/>
                </a:lnTo>
                <a:lnTo>
                  <a:pt x="318512" y="83315"/>
                </a:lnTo>
                <a:lnTo>
                  <a:pt x="335518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8" y="221219"/>
                </a:lnTo>
                <a:lnTo>
                  <a:pt x="318512" y="259584"/>
                </a:lnTo>
                <a:lnTo>
                  <a:pt x="292682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74717" y="294957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10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83400" y="2930525"/>
            <a:ext cx="187578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Liberation Sans"/>
                <a:cs typeface="Liberation Sans"/>
              </a:rPr>
              <a:t>Testing</a:t>
            </a:r>
            <a:r>
              <a:rPr sz="1500" spc="-35" dirty="0">
                <a:latin typeface="Liberation Sans"/>
                <a:cs typeface="Liberation Sans"/>
              </a:rPr>
              <a:t> </a:t>
            </a:r>
            <a:r>
              <a:rPr sz="1500" dirty="0">
                <a:latin typeface="Liberation Sans"/>
                <a:cs typeface="Liberation Sans"/>
              </a:rPr>
              <a:t>and</a:t>
            </a:r>
            <a:r>
              <a:rPr sz="1500" spc="-30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Validation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00799" y="33908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6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2" y="50216"/>
                </a:lnTo>
                <a:lnTo>
                  <a:pt x="318512" y="83314"/>
                </a:lnTo>
                <a:lnTo>
                  <a:pt x="335518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8" y="221219"/>
                </a:lnTo>
                <a:lnTo>
                  <a:pt x="318512" y="259584"/>
                </a:lnTo>
                <a:lnTo>
                  <a:pt x="292682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74717" y="344487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11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3400" y="3425825"/>
            <a:ext cx="2270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Results</a:t>
            </a:r>
            <a:r>
              <a:rPr sz="1500" spc="-40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and</a:t>
            </a:r>
            <a:r>
              <a:rPr sz="1500" spc="-95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Achievements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00799" y="38861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6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6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2" y="50216"/>
                </a:lnTo>
                <a:lnTo>
                  <a:pt x="318512" y="83314"/>
                </a:lnTo>
                <a:lnTo>
                  <a:pt x="335518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8" y="221219"/>
                </a:lnTo>
                <a:lnTo>
                  <a:pt x="318512" y="259584"/>
                </a:lnTo>
                <a:lnTo>
                  <a:pt x="292682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474717" y="394017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12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83400" y="3921125"/>
            <a:ext cx="18999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ans"/>
                <a:cs typeface="Liberation Sans"/>
              </a:rPr>
              <a:t>Future</a:t>
            </a:r>
            <a:r>
              <a:rPr sz="1500" spc="-45" dirty="0">
                <a:latin typeface="Liberation Sans"/>
                <a:cs typeface="Liberation Sans"/>
              </a:rPr>
              <a:t> </a:t>
            </a:r>
            <a:r>
              <a:rPr sz="1500" spc="-10" dirty="0">
                <a:latin typeface="Liberation Sans"/>
                <a:cs typeface="Liberation Sans"/>
              </a:rPr>
              <a:t>Enhancements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400799" y="43814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6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2" y="50216"/>
                </a:lnTo>
                <a:lnTo>
                  <a:pt x="318512" y="83314"/>
                </a:lnTo>
                <a:lnTo>
                  <a:pt x="335518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8" y="221219"/>
                </a:lnTo>
                <a:lnTo>
                  <a:pt x="318512" y="259584"/>
                </a:lnTo>
                <a:lnTo>
                  <a:pt x="292682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74717" y="443547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13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83400" y="4416425"/>
            <a:ext cx="9683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Liberation Sans"/>
                <a:cs typeface="Liberation Sans"/>
              </a:rPr>
              <a:t>Conclusion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400799" y="48767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6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2" y="50216"/>
                </a:lnTo>
                <a:lnTo>
                  <a:pt x="318512" y="83314"/>
                </a:lnTo>
                <a:lnTo>
                  <a:pt x="335518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3"/>
                </a:lnTo>
                <a:lnTo>
                  <a:pt x="335518" y="221219"/>
                </a:lnTo>
                <a:lnTo>
                  <a:pt x="318512" y="259584"/>
                </a:lnTo>
                <a:lnTo>
                  <a:pt x="292682" y="292683"/>
                </a:lnTo>
                <a:lnTo>
                  <a:pt x="259584" y="318512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74717" y="493077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Liberation Sans"/>
                <a:cs typeface="Liberation Sans"/>
              </a:rPr>
              <a:t>14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83400" y="4911725"/>
            <a:ext cx="1000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Liberation Sans"/>
                <a:cs typeface="Liberation Sans"/>
              </a:rPr>
              <a:t>References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0" y="5457824"/>
            <a:ext cx="12192000" cy="1400175"/>
            <a:chOff x="0" y="5457824"/>
            <a:chExt cx="12192000" cy="1400175"/>
          </a:xfrm>
        </p:grpSpPr>
        <p:sp>
          <p:nvSpPr>
            <p:cNvPr id="48" name="object 48"/>
            <p:cNvSpPr/>
            <p:nvPr/>
          </p:nvSpPr>
          <p:spPr>
            <a:xfrm>
              <a:off x="10934699" y="5457824"/>
              <a:ext cx="1061085" cy="952500"/>
            </a:xfrm>
            <a:custGeom>
              <a:avLst/>
              <a:gdLst/>
              <a:ahLst/>
              <a:cxnLst/>
              <a:rect l="l" t="t" r="r" b="b"/>
              <a:pathLst>
                <a:path w="1061084" h="952500">
                  <a:moveTo>
                    <a:pt x="907851" y="714375"/>
                  </a:moveTo>
                  <a:lnTo>
                    <a:pt x="371512" y="714375"/>
                  </a:lnTo>
                  <a:lnTo>
                    <a:pt x="325480" y="706238"/>
                  </a:lnTo>
                  <a:lnTo>
                    <a:pt x="286075" y="683609"/>
                  </a:lnTo>
                  <a:lnTo>
                    <a:pt x="256507" y="649155"/>
                  </a:lnTo>
                  <a:lnTo>
                    <a:pt x="239985" y="605544"/>
                  </a:lnTo>
                  <a:lnTo>
                    <a:pt x="143991" y="101389"/>
                  </a:lnTo>
                  <a:lnTo>
                    <a:pt x="142688" y="94319"/>
                  </a:lnTo>
                  <a:lnTo>
                    <a:pt x="136549" y="89296"/>
                  </a:lnTo>
                  <a:lnTo>
                    <a:pt x="44648" y="89296"/>
                  </a:lnTo>
                  <a:lnTo>
                    <a:pt x="27233" y="85799"/>
                  </a:lnTo>
                  <a:lnTo>
                    <a:pt x="13045" y="76251"/>
                  </a:lnTo>
                  <a:lnTo>
                    <a:pt x="3496" y="62063"/>
                  </a:lnTo>
                  <a:lnTo>
                    <a:pt x="0" y="44648"/>
                  </a:lnTo>
                  <a:lnTo>
                    <a:pt x="3496" y="27233"/>
                  </a:lnTo>
                  <a:lnTo>
                    <a:pt x="13045" y="13045"/>
                  </a:lnTo>
                  <a:lnTo>
                    <a:pt x="27233" y="3496"/>
                  </a:lnTo>
                  <a:lnTo>
                    <a:pt x="44648" y="0"/>
                  </a:lnTo>
                  <a:lnTo>
                    <a:pt x="129294" y="0"/>
                  </a:lnTo>
                  <a:lnTo>
                    <a:pt x="158888" y="4278"/>
                  </a:lnTo>
                  <a:lnTo>
                    <a:pt x="185360" y="16371"/>
                  </a:lnTo>
                  <a:lnTo>
                    <a:pt x="207333" y="35160"/>
                  </a:lnTo>
                  <a:lnTo>
                    <a:pt x="223428" y="59531"/>
                  </a:lnTo>
                  <a:lnTo>
                    <a:pt x="988032" y="59531"/>
                  </a:lnTo>
                  <a:lnTo>
                    <a:pt x="1021699" y="67536"/>
                  </a:lnTo>
                  <a:lnTo>
                    <a:pt x="1047098" y="88692"/>
                  </a:lnTo>
                  <a:lnTo>
                    <a:pt x="1060917" y="118707"/>
                  </a:lnTo>
                  <a:lnTo>
                    <a:pt x="1059842" y="153292"/>
                  </a:lnTo>
                  <a:lnTo>
                    <a:pt x="983567" y="436624"/>
                  </a:lnTo>
                  <a:lnTo>
                    <a:pt x="965196" y="476761"/>
                  </a:lnTo>
                  <a:lnTo>
                    <a:pt x="935663" y="508108"/>
                  </a:lnTo>
                  <a:lnTo>
                    <a:pt x="897759" y="528502"/>
                  </a:lnTo>
                  <a:lnTo>
                    <a:pt x="854273" y="535781"/>
                  </a:lnTo>
                  <a:lnTo>
                    <a:pt x="317562" y="535781"/>
                  </a:lnTo>
                  <a:lnTo>
                    <a:pt x="327607" y="588801"/>
                  </a:lnTo>
                  <a:lnTo>
                    <a:pt x="333186" y="603338"/>
                  </a:lnTo>
                  <a:lnTo>
                    <a:pt x="343072" y="614822"/>
                  </a:lnTo>
                  <a:lnTo>
                    <a:pt x="356202" y="622366"/>
                  </a:lnTo>
                  <a:lnTo>
                    <a:pt x="371512" y="625078"/>
                  </a:lnTo>
                  <a:lnTo>
                    <a:pt x="907851" y="625078"/>
                  </a:lnTo>
                  <a:lnTo>
                    <a:pt x="925266" y="628575"/>
                  </a:lnTo>
                  <a:lnTo>
                    <a:pt x="939454" y="638123"/>
                  </a:lnTo>
                  <a:lnTo>
                    <a:pt x="949003" y="652311"/>
                  </a:lnTo>
                  <a:lnTo>
                    <a:pt x="952500" y="669726"/>
                  </a:lnTo>
                  <a:lnTo>
                    <a:pt x="949003" y="687141"/>
                  </a:lnTo>
                  <a:lnTo>
                    <a:pt x="939454" y="701329"/>
                  </a:lnTo>
                  <a:lnTo>
                    <a:pt x="925266" y="710878"/>
                  </a:lnTo>
                  <a:lnTo>
                    <a:pt x="907851" y="714375"/>
                  </a:lnTo>
                  <a:close/>
                </a:path>
                <a:path w="1061084" h="952500">
                  <a:moveTo>
                    <a:pt x="333285" y="952499"/>
                  </a:moveTo>
                  <a:lnTo>
                    <a:pt x="321558" y="952499"/>
                  </a:lnTo>
                  <a:lnTo>
                    <a:pt x="315751" y="951927"/>
                  </a:lnTo>
                  <a:lnTo>
                    <a:pt x="272935" y="934193"/>
                  </a:lnTo>
                  <a:lnTo>
                    <a:pt x="247166" y="902792"/>
                  </a:lnTo>
                  <a:lnTo>
                    <a:pt x="238124" y="869066"/>
                  </a:lnTo>
                  <a:lnTo>
                    <a:pt x="238124" y="857339"/>
                  </a:lnTo>
                  <a:lnTo>
                    <a:pt x="249916" y="818467"/>
                  </a:lnTo>
                  <a:lnTo>
                    <a:pt x="282686" y="785697"/>
                  </a:lnTo>
                  <a:lnTo>
                    <a:pt x="321558" y="773906"/>
                  </a:lnTo>
                  <a:lnTo>
                    <a:pt x="333285" y="773906"/>
                  </a:lnTo>
                  <a:lnTo>
                    <a:pt x="372157" y="785697"/>
                  </a:lnTo>
                  <a:lnTo>
                    <a:pt x="404926" y="818467"/>
                  </a:lnTo>
                  <a:lnTo>
                    <a:pt x="416718" y="857339"/>
                  </a:lnTo>
                  <a:lnTo>
                    <a:pt x="416718" y="869066"/>
                  </a:lnTo>
                  <a:lnTo>
                    <a:pt x="404926" y="907938"/>
                  </a:lnTo>
                  <a:lnTo>
                    <a:pt x="372157" y="940708"/>
                  </a:lnTo>
                  <a:lnTo>
                    <a:pt x="333285" y="952499"/>
                  </a:lnTo>
                  <a:close/>
                </a:path>
                <a:path w="1061084" h="952500">
                  <a:moveTo>
                    <a:pt x="869066" y="952499"/>
                  </a:moveTo>
                  <a:lnTo>
                    <a:pt x="857339" y="952499"/>
                  </a:lnTo>
                  <a:lnTo>
                    <a:pt x="851532" y="951927"/>
                  </a:lnTo>
                  <a:lnTo>
                    <a:pt x="808717" y="934193"/>
                  </a:lnTo>
                  <a:lnTo>
                    <a:pt x="782947" y="902792"/>
                  </a:lnTo>
                  <a:lnTo>
                    <a:pt x="773906" y="869066"/>
                  </a:lnTo>
                  <a:lnTo>
                    <a:pt x="773906" y="857339"/>
                  </a:lnTo>
                  <a:lnTo>
                    <a:pt x="785697" y="818467"/>
                  </a:lnTo>
                  <a:lnTo>
                    <a:pt x="818467" y="785697"/>
                  </a:lnTo>
                  <a:lnTo>
                    <a:pt x="857339" y="773906"/>
                  </a:lnTo>
                  <a:lnTo>
                    <a:pt x="869066" y="773906"/>
                  </a:lnTo>
                  <a:lnTo>
                    <a:pt x="907938" y="785697"/>
                  </a:lnTo>
                  <a:lnTo>
                    <a:pt x="940708" y="818467"/>
                  </a:lnTo>
                  <a:lnTo>
                    <a:pt x="952499" y="857339"/>
                  </a:lnTo>
                  <a:lnTo>
                    <a:pt x="952499" y="869066"/>
                  </a:lnTo>
                  <a:lnTo>
                    <a:pt x="940708" y="907938"/>
                  </a:lnTo>
                  <a:lnTo>
                    <a:pt x="907938" y="940708"/>
                  </a:lnTo>
                  <a:lnTo>
                    <a:pt x="869066" y="952499"/>
                  </a:lnTo>
                  <a:close/>
                </a:path>
              </a:pathLst>
            </a:custGeom>
            <a:solidFill>
              <a:srgbClr val="BEDAFE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64769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534649" y="6343649"/>
              <a:ext cx="1466850" cy="323850"/>
            </a:xfrm>
            <a:custGeom>
              <a:avLst/>
              <a:gdLst/>
              <a:ahLst/>
              <a:cxnLst/>
              <a:rect l="l" t="t" r="r" b="b"/>
              <a:pathLst>
                <a:path w="1466850" h="323850">
                  <a:moveTo>
                    <a:pt x="14338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33802" y="0"/>
                  </a:lnTo>
                  <a:lnTo>
                    <a:pt x="1465882" y="28187"/>
                  </a:lnTo>
                  <a:lnTo>
                    <a:pt x="1466849" y="33047"/>
                  </a:lnTo>
                  <a:lnTo>
                    <a:pt x="1466849" y="290802"/>
                  </a:lnTo>
                  <a:lnTo>
                    <a:pt x="1438662" y="322883"/>
                  </a:lnTo>
                  <a:lnTo>
                    <a:pt x="14338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894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2" name="object 5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962274"/>
            <a:ext cx="152399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762" y="3333750"/>
            <a:ext cx="104774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3714750"/>
            <a:ext cx="190499" cy="1526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9299" y="1330325"/>
            <a:ext cx="10096500" cy="256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e-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commerce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industry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has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experienced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exponential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growth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over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past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decade,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with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online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shopping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becoming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Liberation Sans"/>
                <a:cs typeface="Liberation Sans"/>
              </a:rPr>
              <a:t>an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integral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part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consumer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behavior</a:t>
            </a:r>
            <a:r>
              <a:rPr sz="150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worldwide.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Shopping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systems</a:t>
            </a:r>
            <a:r>
              <a:rPr sz="150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are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fundamental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components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sz="150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this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ecosystem.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Key E-commerce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Trends:</a:t>
            </a:r>
            <a:endParaRPr sz="1800">
              <a:latin typeface="Liberation Sans"/>
              <a:cs typeface="Liberation Sans"/>
            </a:endParaRPr>
          </a:p>
          <a:p>
            <a:pPr marL="240665" marR="4482465" indent="38100">
              <a:lnSpc>
                <a:spcPct val="185200"/>
              </a:lnSpc>
              <a:spcBef>
                <a:spcPts val="209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Global e-commerce sales projected to reach $6.3 trillion by </a:t>
            </a:r>
            <a:r>
              <a:rPr sz="1350" spc="-20" dirty="0">
                <a:solidFill>
                  <a:srgbClr val="374050"/>
                </a:solidFill>
                <a:latin typeface="Liberation Sans"/>
                <a:cs typeface="Liberation Sans"/>
              </a:rPr>
              <a:t>2025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Mobile commerce represents over 70% of all e-commerce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transactions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Security and user experience are top priorities for online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shoppers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999" y="4495799"/>
            <a:ext cx="10668000" cy="1181100"/>
            <a:chOff x="761999" y="4495799"/>
            <a:chExt cx="10668000" cy="1181100"/>
          </a:xfrm>
        </p:grpSpPr>
        <p:sp>
          <p:nvSpPr>
            <p:cNvPr id="8" name="object 8"/>
            <p:cNvSpPr/>
            <p:nvPr/>
          </p:nvSpPr>
          <p:spPr>
            <a:xfrm>
              <a:off x="761999" y="4495799"/>
              <a:ext cx="10668000" cy="1181100"/>
            </a:xfrm>
            <a:custGeom>
              <a:avLst/>
              <a:gdLst/>
              <a:ahLst/>
              <a:cxnLst/>
              <a:rect l="l" t="t" r="r" b="b"/>
              <a:pathLst>
                <a:path w="10668000" h="1181100">
                  <a:moveTo>
                    <a:pt x="106679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1810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999" y="4495799"/>
              <a:ext cx="38100" cy="1181100"/>
            </a:xfrm>
            <a:custGeom>
              <a:avLst/>
              <a:gdLst/>
              <a:ahLst/>
              <a:cxnLst/>
              <a:rect l="l" t="t" r="r" b="b"/>
              <a:pathLst>
                <a:path w="38100" h="1181100">
                  <a:moveTo>
                    <a:pt x="380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810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9800" y="4645025"/>
            <a:ext cx="1022223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About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My-</a:t>
            </a:r>
            <a:r>
              <a:rPr sz="1500" b="1" spc="-20" dirty="0">
                <a:solidFill>
                  <a:srgbClr val="1F2937"/>
                </a:solidFill>
                <a:latin typeface="Liberation Sans"/>
                <a:cs typeface="Liberation Sans"/>
              </a:rPr>
              <a:t>Cart</a:t>
            </a:r>
            <a:endParaRPr sz="1500">
              <a:latin typeface="Liberation Sans"/>
              <a:cs typeface="Liberation Sans"/>
            </a:endParaRPr>
          </a:p>
          <a:p>
            <a:pPr marL="12700" marR="5080">
              <a:lnSpc>
                <a:spcPct val="129600"/>
              </a:lnSpc>
              <a:spcBef>
                <a:spcPts val="495"/>
              </a:spcBef>
            </a:pP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is an innovative e-commerce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shopping cart system designed to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provide a seamless, secure, and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user-friendly online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shopping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experience with advanced features for both customers and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administrators.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5457824"/>
            <a:ext cx="12192000" cy="1400175"/>
            <a:chOff x="0" y="5457824"/>
            <a:chExt cx="12192000" cy="1400175"/>
          </a:xfrm>
        </p:grpSpPr>
        <p:sp>
          <p:nvSpPr>
            <p:cNvPr id="12" name="object 12"/>
            <p:cNvSpPr/>
            <p:nvPr/>
          </p:nvSpPr>
          <p:spPr>
            <a:xfrm>
              <a:off x="10934699" y="5457824"/>
              <a:ext cx="1061085" cy="952500"/>
            </a:xfrm>
            <a:custGeom>
              <a:avLst/>
              <a:gdLst/>
              <a:ahLst/>
              <a:cxnLst/>
              <a:rect l="l" t="t" r="r" b="b"/>
              <a:pathLst>
                <a:path w="1061084" h="952500">
                  <a:moveTo>
                    <a:pt x="907851" y="714375"/>
                  </a:moveTo>
                  <a:lnTo>
                    <a:pt x="371512" y="714375"/>
                  </a:lnTo>
                  <a:lnTo>
                    <a:pt x="325480" y="706238"/>
                  </a:lnTo>
                  <a:lnTo>
                    <a:pt x="286075" y="683609"/>
                  </a:lnTo>
                  <a:lnTo>
                    <a:pt x="256507" y="649155"/>
                  </a:lnTo>
                  <a:lnTo>
                    <a:pt x="239985" y="605544"/>
                  </a:lnTo>
                  <a:lnTo>
                    <a:pt x="143991" y="101389"/>
                  </a:lnTo>
                  <a:lnTo>
                    <a:pt x="142688" y="94319"/>
                  </a:lnTo>
                  <a:lnTo>
                    <a:pt x="136549" y="89296"/>
                  </a:lnTo>
                  <a:lnTo>
                    <a:pt x="44648" y="89296"/>
                  </a:lnTo>
                  <a:lnTo>
                    <a:pt x="27233" y="85799"/>
                  </a:lnTo>
                  <a:lnTo>
                    <a:pt x="13045" y="76251"/>
                  </a:lnTo>
                  <a:lnTo>
                    <a:pt x="3496" y="62063"/>
                  </a:lnTo>
                  <a:lnTo>
                    <a:pt x="0" y="44648"/>
                  </a:lnTo>
                  <a:lnTo>
                    <a:pt x="3496" y="27233"/>
                  </a:lnTo>
                  <a:lnTo>
                    <a:pt x="13045" y="13045"/>
                  </a:lnTo>
                  <a:lnTo>
                    <a:pt x="27233" y="3496"/>
                  </a:lnTo>
                  <a:lnTo>
                    <a:pt x="44648" y="0"/>
                  </a:lnTo>
                  <a:lnTo>
                    <a:pt x="129294" y="0"/>
                  </a:lnTo>
                  <a:lnTo>
                    <a:pt x="158888" y="4278"/>
                  </a:lnTo>
                  <a:lnTo>
                    <a:pt x="185360" y="16371"/>
                  </a:lnTo>
                  <a:lnTo>
                    <a:pt x="207333" y="35160"/>
                  </a:lnTo>
                  <a:lnTo>
                    <a:pt x="223428" y="59531"/>
                  </a:lnTo>
                  <a:lnTo>
                    <a:pt x="988032" y="59531"/>
                  </a:lnTo>
                  <a:lnTo>
                    <a:pt x="1021699" y="67536"/>
                  </a:lnTo>
                  <a:lnTo>
                    <a:pt x="1047098" y="88692"/>
                  </a:lnTo>
                  <a:lnTo>
                    <a:pt x="1060917" y="118707"/>
                  </a:lnTo>
                  <a:lnTo>
                    <a:pt x="1059842" y="153292"/>
                  </a:lnTo>
                  <a:lnTo>
                    <a:pt x="983567" y="436624"/>
                  </a:lnTo>
                  <a:lnTo>
                    <a:pt x="965196" y="476761"/>
                  </a:lnTo>
                  <a:lnTo>
                    <a:pt x="935663" y="508108"/>
                  </a:lnTo>
                  <a:lnTo>
                    <a:pt x="897759" y="528502"/>
                  </a:lnTo>
                  <a:lnTo>
                    <a:pt x="854273" y="535781"/>
                  </a:lnTo>
                  <a:lnTo>
                    <a:pt x="317562" y="535781"/>
                  </a:lnTo>
                  <a:lnTo>
                    <a:pt x="327607" y="588801"/>
                  </a:lnTo>
                  <a:lnTo>
                    <a:pt x="333186" y="603338"/>
                  </a:lnTo>
                  <a:lnTo>
                    <a:pt x="343072" y="614822"/>
                  </a:lnTo>
                  <a:lnTo>
                    <a:pt x="356202" y="622366"/>
                  </a:lnTo>
                  <a:lnTo>
                    <a:pt x="371512" y="625078"/>
                  </a:lnTo>
                  <a:lnTo>
                    <a:pt x="907851" y="625078"/>
                  </a:lnTo>
                  <a:lnTo>
                    <a:pt x="925266" y="628575"/>
                  </a:lnTo>
                  <a:lnTo>
                    <a:pt x="939454" y="638123"/>
                  </a:lnTo>
                  <a:lnTo>
                    <a:pt x="949003" y="652311"/>
                  </a:lnTo>
                  <a:lnTo>
                    <a:pt x="952500" y="669726"/>
                  </a:lnTo>
                  <a:lnTo>
                    <a:pt x="949003" y="687141"/>
                  </a:lnTo>
                  <a:lnTo>
                    <a:pt x="939454" y="701329"/>
                  </a:lnTo>
                  <a:lnTo>
                    <a:pt x="925266" y="710878"/>
                  </a:lnTo>
                  <a:lnTo>
                    <a:pt x="907851" y="714375"/>
                  </a:lnTo>
                  <a:close/>
                </a:path>
                <a:path w="1061084" h="952500">
                  <a:moveTo>
                    <a:pt x="333285" y="952499"/>
                  </a:moveTo>
                  <a:lnTo>
                    <a:pt x="321558" y="952499"/>
                  </a:lnTo>
                  <a:lnTo>
                    <a:pt x="315751" y="951927"/>
                  </a:lnTo>
                  <a:lnTo>
                    <a:pt x="272935" y="934193"/>
                  </a:lnTo>
                  <a:lnTo>
                    <a:pt x="247166" y="902792"/>
                  </a:lnTo>
                  <a:lnTo>
                    <a:pt x="238124" y="869066"/>
                  </a:lnTo>
                  <a:lnTo>
                    <a:pt x="238124" y="857339"/>
                  </a:lnTo>
                  <a:lnTo>
                    <a:pt x="249916" y="818467"/>
                  </a:lnTo>
                  <a:lnTo>
                    <a:pt x="282686" y="785697"/>
                  </a:lnTo>
                  <a:lnTo>
                    <a:pt x="321558" y="773906"/>
                  </a:lnTo>
                  <a:lnTo>
                    <a:pt x="333285" y="773906"/>
                  </a:lnTo>
                  <a:lnTo>
                    <a:pt x="372157" y="785697"/>
                  </a:lnTo>
                  <a:lnTo>
                    <a:pt x="404926" y="818467"/>
                  </a:lnTo>
                  <a:lnTo>
                    <a:pt x="416718" y="857339"/>
                  </a:lnTo>
                  <a:lnTo>
                    <a:pt x="416718" y="869066"/>
                  </a:lnTo>
                  <a:lnTo>
                    <a:pt x="404926" y="907938"/>
                  </a:lnTo>
                  <a:lnTo>
                    <a:pt x="372157" y="940708"/>
                  </a:lnTo>
                  <a:lnTo>
                    <a:pt x="333285" y="952499"/>
                  </a:lnTo>
                  <a:close/>
                </a:path>
                <a:path w="1061084" h="952500">
                  <a:moveTo>
                    <a:pt x="869066" y="952499"/>
                  </a:moveTo>
                  <a:lnTo>
                    <a:pt x="857339" y="952499"/>
                  </a:lnTo>
                  <a:lnTo>
                    <a:pt x="851532" y="951927"/>
                  </a:lnTo>
                  <a:lnTo>
                    <a:pt x="808717" y="934193"/>
                  </a:lnTo>
                  <a:lnTo>
                    <a:pt x="782947" y="902792"/>
                  </a:lnTo>
                  <a:lnTo>
                    <a:pt x="773906" y="869066"/>
                  </a:lnTo>
                  <a:lnTo>
                    <a:pt x="773906" y="857339"/>
                  </a:lnTo>
                  <a:lnTo>
                    <a:pt x="785697" y="818467"/>
                  </a:lnTo>
                  <a:lnTo>
                    <a:pt x="818467" y="785697"/>
                  </a:lnTo>
                  <a:lnTo>
                    <a:pt x="857339" y="773906"/>
                  </a:lnTo>
                  <a:lnTo>
                    <a:pt x="869066" y="773906"/>
                  </a:lnTo>
                  <a:lnTo>
                    <a:pt x="907938" y="785697"/>
                  </a:lnTo>
                  <a:lnTo>
                    <a:pt x="940708" y="818467"/>
                  </a:lnTo>
                  <a:lnTo>
                    <a:pt x="952499" y="857339"/>
                  </a:lnTo>
                  <a:lnTo>
                    <a:pt x="952499" y="869066"/>
                  </a:lnTo>
                  <a:lnTo>
                    <a:pt x="940708" y="907938"/>
                  </a:lnTo>
                  <a:lnTo>
                    <a:pt x="907938" y="940708"/>
                  </a:lnTo>
                  <a:lnTo>
                    <a:pt x="869066" y="952499"/>
                  </a:lnTo>
                  <a:close/>
                </a:path>
              </a:pathLst>
            </a:custGeom>
            <a:solidFill>
              <a:srgbClr val="BEDAFE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64769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34649" y="6343649"/>
              <a:ext cx="1466850" cy="323850"/>
            </a:xfrm>
            <a:custGeom>
              <a:avLst/>
              <a:gdLst/>
              <a:ahLst/>
              <a:cxnLst/>
              <a:rect l="l" t="t" r="r" b="b"/>
              <a:pathLst>
                <a:path w="1466850" h="323850">
                  <a:moveTo>
                    <a:pt x="14338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33802" y="0"/>
                  </a:lnTo>
                  <a:lnTo>
                    <a:pt x="1465882" y="28187"/>
                  </a:lnTo>
                  <a:lnTo>
                    <a:pt x="1466849" y="33047"/>
                  </a:lnTo>
                  <a:lnTo>
                    <a:pt x="1466849" y="290802"/>
                  </a:lnTo>
                  <a:lnTo>
                    <a:pt x="1438662" y="322883"/>
                  </a:lnTo>
                  <a:lnTo>
                    <a:pt x="14338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4894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 Statement &amp; </a:t>
            </a:r>
            <a:r>
              <a:rPr spc="-10" dirty="0"/>
              <a:t>Motivation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464" y="3228974"/>
            <a:ext cx="153471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3600449"/>
            <a:ext cx="133349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6762" y="3990963"/>
            <a:ext cx="142874" cy="1333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6762" y="4362449"/>
            <a:ext cx="104774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9299" y="1330325"/>
            <a:ext cx="10413365" cy="321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Despite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rapid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growth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e-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commerce,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many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online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shopping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platforms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still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face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significant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challenges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in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providing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seamless</a:t>
            </a:r>
            <a:r>
              <a:rPr sz="1500" spc="-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shopping</a:t>
            </a:r>
            <a:r>
              <a:rPr sz="150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experiences.</a:t>
            </a:r>
            <a:r>
              <a:rPr sz="1500" spc="-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Existing</a:t>
            </a:r>
            <a:r>
              <a:rPr sz="150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solutions</a:t>
            </a:r>
            <a:r>
              <a:rPr sz="150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often</a:t>
            </a:r>
            <a:r>
              <a:rPr sz="1500" spc="-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struggle</a:t>
            </a:r>
            <a:r>
              <a:rPr sz="150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with</a:t>
            </a:r>
            <a:r>
              <a:rPr sz="1500" spc="-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user</a:t>
            </a:r>
            <a:r>
              <a:rPr sz="150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experience</a:t>
            </a:r>
            <a:r>
              <a:rPr sz="150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issues,</a:t>
            </a:r>
            <a:r>
              <a:rPr sz="1500" spc="-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performance</a:t>
            </a:r>
            <a:r>
              <a:rPr sz="150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limitations,</a:t>
            </a:r>
            <a:r>
              <a:rPr sz="1500" spc="-6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Liberation Sans"/>
                <a:cs typeface="Liberation Sans"/>
              </a:rPr>
              <a:t>and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security</a:t>
            </a:r>
            <a:r>
              <a:rPr sz="150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vulnerabilities.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Key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Challenges:</a:t>
            </a:r>
            <a:endParaRPr sz="1800">
              <a:latin typeface="Liberation Sans"/>
              <a:cs typeface="Liberation Sans"/>
            </a:endParaRPr>
          </a:p>
          <a:p>
            <a:pPr marL="259715" marR="4883785" indent="19050">
              <a:lnSpc>
                <a:spcPct val="185200"/>
              </a:lnSpc>
              <a:spcBef>
                <a:spcPts val="209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Complex checkout processes lead to cart abandonment rates of </a:t>
            </a:r>
            <a:r>
              <a:rPr sz="1350" spc="-25" dirty="0">
                <a:solidFill>
                  <a:srgbClr val="374050"/>
                </a:solidFill>
                <a:latin typeface="Liberation Sans"/>
                <a:cs typeface="Liberation Sans"/>
              </a:rPr>
              <a:t>70%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Security concerns and privacy issues deter potential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customers</a:t>
            </a:r>
            <a:endParaRPr sz="1350">
              <a:latin typeface="Liberation Sans"/>
              <a:cs typeface="Liberation Sans"/>
            </a:endParaRPr>
          </a:p>
          <a:p>
            <a:pPr marL="240665" marR="5132070" indent="38100">
              <a:lnSpc>
                <a:spcPct val="185200"/>
              </a:lnSpc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Poor system responsiveness and performance during peak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usage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Inadequate mobile adaptability in many existing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solutions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61999" y="5143499"/>
            <a:ext cx="10668000" cy="1447800"/>
            <a:chOff x="761999" y="5143499"/>
            <a:chExt cx="10668000" cy="1447800"/>
          </a:xfrm>
        </p:grpSpPr>
        <p:sp>
          <p:nvSpPr>
            <p:cNvPr id="9" name="object 9"/>
            <p:cNvSpPr/>
            <p:nvPr/>
          </p:nvSpPr>
          <p:spPr>
            <a:xfrm>
              <a:off x="761999" y="5143499"/>
              <a:ext cx="10668000" cy="1447800"/>
            </a:xfrm>
            <a:custGeom>
              <a:avLst/>
              <a:gdLst/>
              <a:ahLst/>
              <a:cxnLst/>
              <a:rect l="l" t="t" r="r" b="b"/>
              <a:pathLst>
                <a:path w="10668000" h="1447800">
                  <a:moveTo>
                    <a:pt x="10667999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447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999" y="5143499"/>
              <a:ext cx="38100" cy="1447800"/>
            </a:xfrm>
            <a:custGeom>
              <a:avLst/>
              <a:gdLst/>
              <a:ahLst/>
              <a:cxnLst/>
              <a:rect l="l" t="t" r="r" b="b"/>
              <a:pathLst>
                <a:path w="38100" h="1447800">
                  <a:moveTo>
                    <a:pt x="38099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477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9800" y="5292724"/>
            <a:ext cx="10317480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Project</a:t>
            </a:r>
            <a:r>
              <a:rPr sz="1500" b="1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Motivation</a:t>
            </a:r>
            <a:endParaRPr sz="1500">
              <a:latin typeface="Liberation Sans"/>
              <a:cs typeface="Liberation Sans"/>
            </a:endParaRPr>
          </a:p>
          <a:p>
            <a:pPr marL="12700" marR="5080">
              <a:lnSpc>
                <a:spcPct val="129600"/>
              </a:lnSpc>
              <a:spcBef>
                <a:spcPts val="495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 project aims to address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these challenges by creating an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intuitive, secure, and high-performance shopping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 system. </a:t>
            </a:r>
            <a:r>
              <a:rPr sz="1350" spc="-25" dirty="0">
                <a:solidFill>
                  <a:srgbClr val="374050"/>
                </a:solidFill>
                <a:latin typeface="Liberation Sans"/>
                <a:cs typeface="Liberation Sans"/>
              </a:rPr>
              <a:t>Our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motivation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is to develop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 solution that reduces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friction in the online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shopping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journey,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 enhances security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measures, and provides </a:t>
            </a:r>
            <a:r>
              <a:rPr sz="1350" spc="-50" dirty="0">
                <a:solidFill>
                  <a:srgbClr val="374050"/>
                </a:solidFill>
                <a:latin typeface="Liberation Sans"/>
                <a:cs typeface="Liberation Sans"/>
              </a:rPr>
              <a:t>a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responsive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experience across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all devices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while offering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robust inventory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management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tools.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26153" y="6770402"/>
            <a:ext cx="10737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Made with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Genspark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62859" y="6924606"/>
            <a:ext cx="32664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Academic</a:t>
            </a:r>
            <a:r>
              <a:rPr sz="105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Presentation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•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My-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Cart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E-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Commerce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Project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 Review / </a:t>
            </a:r>
            <a:r>
              <a:rPr spc="-10" dirty="0"/>
              <a:t>Background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647949"/>
            <a:ext cx="133349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3028949"/>
            <a:ext cx="153322" cy="1533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3409950"/>
            <a:ext cx="133349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9299" y="1330325"/>
            <a:ext cx="10621010" cy="225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Recent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studies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in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e-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commerce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systems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have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focused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on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improving</a:t>
            </a:r>
            <a:r>
              <a:rPr sz="1500" spc="-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user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experience,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security,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integration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capabilities.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Liberation Sans"/>
                <a:cs typeface="Liberation Sans"/>
              </a:rPr>
              <a:t>Our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review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examines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existing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shopping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solutions</a:t>
            </a:r>
            <a:r>
              <a:rPr sz="150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their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limitations.</a:t>
            </a:r>
            <a:endParaRPr sz="15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5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Key Research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Findings:</a:t>
            </a:r>
            <a:endParaRPr sz="1800">
              <a:latin typeface="Liberation Sans"/>
              <a:cs typeface="Liberation Sans"/>
            </a:endParaRPr>
          </a:p>
          <a:p>
            <a:pPr marL="259715">
              <a:lnSpc>
                <a:spcPct val="100000"/>
              </a:lnSpc>
              <a:spcBef>
                <a:spcPts val="159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Chen et al. (2023) found that 67% of cart abandonments occur due to complex checkout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processes</a:t>
            </a:r>
            <a:endParaRPr sz="135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138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Kumar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&amp; Smith (2024)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identified security concerns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as the primary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factor affecting user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trust in e-commerce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platforms</a:t>
            </a:r>
            <a:endParaRPr sz="1350">
              <a:latin typeface="Liberation Sans"/>
              <a:cs typeface="Liberation Sans"/>
            </a:endParaRPr>
          </a:p>
          <a:p>
            <a:pPr marL="259715">
              <a:lnSpc>
                <a:spcPct val="100000"/>
              </a:lnSpc>
              <a:spcBef>
                <a:spcPts val="138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Recent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studies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by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Wang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(2024)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emphasize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the importance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scalable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database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architecture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for handling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peak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shopping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periods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1999" y="4114799"/>
            <a:ext cx="10668000" cy="1409700"/>
            <a:chOff x="761999" y="4114799"/>
            <a:chExt cx="10668000" cy="1409700"/>
          </a:xfrm>
        </p:grpSpPr>
        <p:sp>
          <p:nvSpPr>
            <p:cNvPr id="8" name="object 8"/>
            <p:cNvSpPr/>
            <p:nvPr/>
          </p:nvSpPr>
          <p:spPr>
            <a:xfrm>
              <a:off x="761999" y="4114799"/>
              <a:ext cx="10668000" cy="1409700"/>
            </a:xfrm>
            <a:custGeom>
              <a:avLst/>
              <a:gdLst/>
              <a:ahLst/>
              <a:cxnLst/>
              <a:rect l="l" t="t" r="r" b="b"/>
              <a:pathLst>
                <a:path w="10668000" h="1409700">
                  <a:moveTo>
                    <a:pt x="10667999" y="1409699"/>
                  </a:moveTo>
                  <a:lnTo>
                    <a:pt x="0" y="14096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4096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999" y="4114799"/>
              <a:ext cx="38100" cy="1409700"/>
            </a:xfrm>
            <a:custGeom>
              <a:avLst/>
              <a:gdLst/>
              <a:ahLst/>
              <a:cxnLst/>
              <a:rect l="l" t="t" r="r" b="b"/>
              <a:pathLst>
                <a:path w="38100" h="1409700">
                  <a:moveTo>
                    <a:pt x="38099" y="1409699"/>
                  </a:moveTo>
                  <a:lnTo>
                    <a:pt x="0" y="1409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096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499" y="4667249"/>
              <a:ext cx="152399" cy="152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39800" y="4264025"/>
            <a:ext cx="263652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Gaps in Existing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Systems</a:t>
            </a:r>
            <a:endParaRPr sz="150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975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Limited mobile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responsiveness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06499" y="4997450"/>
            <a:ext cx="22650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Complex checkout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processes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83349" y="4616450"/>
            <a:ext cx="22809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Insufficient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security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measures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83349" y="4997450"/>
            <a:ext cx="30086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Poor integration with inventory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systems</a:t>
            </a:r>
            <a:endParaRPr sz="13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85" dirty="0"/>
              <a:t> </a:t>
            </a:r>
            <a:r>
              <a:rPr dirty="0"/>
              <a:t>Architecture &amp;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299" y="1368425"/>
            <a:ext cx="88874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implements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modern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three-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tier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architecture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designed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for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scalability,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security,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maintainability.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530" y="5622279"/>
            <a:ext cx="147339" cy="1473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9299" y="5178424"/>
            <a:ext cx="3246120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Front-End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Components</a:t>
            </a:r>
            <a:endParaRPr sz="1500">
              <a:latin typeface="Liberation Sans"/>
              <a:cs typeface="Liberation Sans"/>
            </a:endParaRPr>
          </a:p>
          <a:p>
            <a:pPr marL="278765">
              <a:lnSpc>
                <a:spcPct val="100000"/>
              </a:lnSpc>
              <a:spcBef>
                <a:spcPts val="1275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User Interface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(HTML/CSS/JavaScript)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6000749"/>
            <a:ext cx="171628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5050" y="5949949"/>
            <a:ext cx="20078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 Management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Module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6381749"/>
            <a:ext cx="188803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4100" y="6330949"/>
            <a:ext cx="18268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Authentication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Interface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10775" y="5622249"/>
            <a:ext cx="187523" cy="1493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197599" y="5178424"/>
            <a:ext cx="2360295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Back-</a:t>
            </a: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End</a:t>
            </a:r>
            <a:r>
              <a:rPr sz="1500" b="1" spc="-2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Components</a:t>
            </a:r>
            <a:endParaRPr sz="1500">
              <a:latin typeface="Liberation Sans"/>
              <a:cs typeface="Liberation Sans"/>
            </a:endParaRPr>
          </a:p>
          <a:p>
            <a:pPr marL="316865">
              <a:lnSpc>
                <a:spcPct val="100000"/>
              </a:lnSpc>
              <a:spcBef>
                <a:spcPts val="1275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Business Logic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Controllers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5032" y="6000749"/>
            <a:ext cx="142934" cy="15216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64299" y="5949949"/>
            <a:ext cx="26371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Security &amp;</a:t>
            </a:r>
            <a:r>
              <a:rPr sz="1350" spc="-7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Authentication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Services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0299" y="6381749"/>
            <a:ext cx="133349" cy="1523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445249" y="6330949"/>
            <a:ext cx="239903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Data</a:t>
            </a:r>
            <a:r>
              <a:rPr sz="1350" spc="-7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Access Layer &amp;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Database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1999" y="6857999"/>
            <a:ext cx="10668000" cy="1181100"/>
            <a:chOff x="761999" y="6857999"/>
            <a:chExt cx="10668000" cy="1181100"/>
          </a:xfrm>
        </p:grpSpPr>
        <p:sp>
          <p:nvSpPr>
            <p:cNvPr id="17" name="object 17"/>
            <p:cNvSpPr/>
            <p:nvPr/>
          </p:nvSpPr>
          <p:spPr>
            <a:xfrm>
              <a:off x="761999" y="6857999"/>
              <a:ext cx="10668000" cy="1181100"/>
            </a:xfrm>
            <a:custGeom>
              <a:avLst/>
              <a:gdLst/>
              <a:ahLst/>
              <a:cxnLst/>
              <a:rect l="l" t="t" r="r" b="b"/>
              <a:pathLst>
                <a:path w="10668000" h="1181100">
                  <a:moveTo>
                    <a:pt x="106679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1810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1999" y="6857999"/>
              <a:ext cx="38100" cy="1181100"/>
            </a:xfrm>
            <a:custGeom>
              <a:avLst/>
              <a:gdLst/>
              <a:ahLst/>
              <a:cxnLst/>
              <a:rect l="l" t="t" r="r" b="b"/>
              <a:pathLst>
                <a:path w="38100" h="1181100">
                  <a:moveTo>
                    <a:pt x="380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810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9800" y="7007225"/>
            <a:ext cx="977328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Design</a:t>
            </a:r>
            <a:r>
              <a:rPr sz="1500" b="1" spc="-3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Patterns</a:t>
            </a:r>
            <a:r>
              <a:rPr sz="1500" b="1" spc="-3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20" dirty="0">
                <a:solidFill>
                  <a:srgbClr val="1F2937"/>
                </a:solidFill>
                <a:latin typeface="Liberation Sans"/>
                <a:cs typeface="Liberation Sans"/>
              </a:rPr>
              <a:t>Used</a:t>
            </a:r>
            <a:endParaRPr sz="1500">
              <a:latin typeface="Liberation Sans"/>
              <a:cs typeface="Liberation Sans"/>
            </a:endParaRPr>
          </a:p>
          <a:p>
            <a:pPr marL="12700" marR="5080">
              <a:lnSpc>
                <a:spcPct val="129600"/>
              </a:lnSpc>
              <a:spcBef>
                <a:spcPts val="495"/>
              </a:spcBef>
            </a:pP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implements MVC architecture with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Repository Pattern for data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access, Factory Pattern for object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creation, and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Observer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Pattern for event handling to ensure clean separation of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concerns.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1999" y="1981199"/>
            <a:ext cx="10668000" cy="2857500"/>
            <a:chOff x="761999" y="1981199"/>
            <a:chExt cx="10668000" cy="2857500"/>
          </a:xfrm>
        </p:grpSpPr>
        <p:sp>
          <p:nvSpPr>
            <p:cNvPr id="21" name="object 21"/>
            <p:cNvSpPr/>
            <p:nvPr/>
          </p:nvSpPr>
          <p:spPr>
            <a:xfrm>
              <a:off x="761999" y="1981199"/>
              <a:ext cx="10668000" cy="2857500"/>
            </a:xfrm>
            <a:custGeom>
              <a:avLst/>
              <a:gdLst/>
              <a:ahLst/>
              <a:cxnLst/>
              <a:rect l="l" t="t" r="r" b="b"/>
              <a:pathLst>
                <a:path w="10668000" h="2857500">
                  <a:moveTo>
                    <a:pt x="10667999" y="2857499"/>
                  </a:moveTo>
                  <a:lnTo>
                    <a:pt x="0" y="28574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28574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6762" y="1985962"/>
              <a:ext cx="10658475" cy="2847975"/>
            </a:xfrm>
            <a:custGeom>
              <a:avLst/>
              <a:gdLst/>
              <a:ahLst/>
              <a:cxnLst/>
              <a:rect l="l" t="t" r="r" b="b"/>
              <a:pathLst>
                <a:path w="10658475" h="2847975">
                  <a:moveTo>
                    <a:pt x="0" y="0"/>
                  </a:moveTo>
                  <a:lnTo>
                    <a:pt x="10658474" y="0"/>
                  </a:lnTo>
                  <a:lnTo>
                    <a:pt x="10658474" y="2847974"/>
                  </a:lnTo>
                  <a:lnTo>
                    <a:pt x="0" y="2847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8274" y="2371724"/>
              <a:ext cx="1428750" cy="666750"/>
            </a:xfrm>
            <a:custGeom>
              <a:avLst/>
              <a:gdLst/>
              <a:ahLst/>
              <a:cxnLst/>
              <a:rect l="l" t="t" r="r" b="b"/>
              <a:pathLst>
                <a:path w="1428750" h="666750">
                  <a:moveTo>
                    <a:pt x="1357553" y="666749"/>
                  </a:moveTo>
                  <a:lnTo>
                    <a:pt x="71196" y="666749"/>
                  </a:lnTo>
                  <a:lnTo>
                    <a:pt x="66241" y="666261"/>
                  </a:lnTo>
                  <a:lnTo>
                    <a:pt x="29705" y="651127"/>
                  </a:lnTo>
                  <a:lnTo>
                    <a:pt x="3885" y="615087"/>
                  </a:lnTo>
                  <a:lnTo>
                    <a:pt x="0" y="595553"/>
                  </a:lnTo>
                  <a:lnTo>
                    <a:pt x="0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357553" y="0"/>
                  </a:lnTo>
                  <a:lnTo>
                    <a:pt x="1399044" y="15621"/>
                  </a:lnTo>
                  <a:lnTo>
                    <a:pt x="1424863" y="51661"/>
                  </a:lnTo>
                  <a:lnTo>
                    <a:pt x="1428749" y="71196"/>
                  </a:lnTo>
                  <a:lnTo>
                    <a:pt x="1428749" y="595553"/>
                  </a:lnTo>
                  <a:lnTo>
                    <a:pt x="1413127" y="637044"/>
                  </a:lnTo>
                  <a:lnTo>
                    <a:pt x="1377087" y="662864"/>
                  </a:lnTo>
                  <a:lnTo>
                    <a:pt x="1362508" y="666261"/>
                  </a:lnTo>
                  <a:lnTo>
                    <a:pt x="1357553" y="6667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66924" y="2476499"/>
              <a:ext cx="171449" cy="1523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768623" y="2711450"/>
            <a:ext cx="768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Liberation Sans"/>
                <a:cs typeface="Liberation Sans"/>
              </a:rPr>
              <a:t>Client</a:t>
            </a:r>
            <a:r>
              <a:rPr sz="1200" b="1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915024" y="3133724"/>
            <a:ext cx="1428750" cy="666750"/>
            <a:chOff x="5915024" y="3133724"/>
            <a:chExt cx="1428750" cy="666750"/>
          </a:xfrm>
        </p:grpSpPr>
        <p:sp>
          <p:nvSpPr>
            <p:cNvPr id="27" name="object 27"/>
            <p:cNvSpPr/>
            <p:nvPr/>
          </p:nvSpPr>
          <p:spPr>
            <a:xfrm>
              <a:off x="5915024" y="3133724"/>
              <a:ext cx="1428750" cy="666750"/>
            </a:xfrm>
            <a:custGeom>
              <a:avLst/>
              <a:gdLst/>
              <a:ahLst/>
              <a:cxnLst/>
              <a:rect l="l" t="t" r="r" b="b"/>
              <a:pathLst>
                <a:path w="1428750" h="666750">
                  <a:moveTo>
                    <a:pt x="1357552" y="666749"/>
                  </a:moveTo>
                  <a:lnTo>
                    <a:pt x="71196" y="666749"/>
                  </a:lnTo>
                  <a:lnTo>
                    <a:pt x="66240" y="666261"/>
                  </a:lnTo>
                  <a:lnTo>
                    <a:pt x="29704" y="651127"/>
                  </a:lnTo>
                  <a:lnTo>
                    <a:pt x="3884" y="615087"/>
                  </a:lnTo>
                  <a:lnTo>
                    <a:pt x="0" y="595553"/>
                  </a:lnTo>
                  <a:lnTo>
                    <a:pt x="0" y="590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357552" y="0"/>
                  </a:lnTo>
                  <a:lnTo>
                    <a:pt x="1399043" y="15621"/>
                  </a:lnTo>
                  <a:lnTo>
                    <a:pt x="1424862" y="51661"/>
                  </a:lnTo>
                  <a:lnTo>
                    <a:pt x="1428749" y="71196"/>
                  </a:lnTo>
                  <a:lnTo>
                    <a:pt x="1428749" y="595553"/>
                  </a:lnTo>
                  <a:lnTo>
                    <a:pt x="1413126" y="637043"/>
                  </a:lnTo>
                  <a:lnTo>
                    <a:pt x="1377087" y="662863"/>
                  </a:lnTo>
                  <a:lnTo>
                    <a:pt x="1362507" y="666261"/>
                  </a:lnTo>
                  <a:lnTo>
                    <a:pt x="1357552" y="66674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3199" y="3248024"/>
              <a:ext cx="152399" cy="1333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042223" y="3473449"/>
            <a:ext cx="1174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Liberation Sans"/>
                <a:cs typeface="Liberation Sans"/>
              </a:rPr>
              <a:t>Application</a:t>
            </a:r>
            <a:r>
              <a:rPr sz="1200" b="1" spc="-7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296524" y="3895725"/>
            <a:ext cx="1428750" cy="666750"/>
            <a:chOff x="10296524" y="3895725"/>
            <a:chExt cx="1428750" cy="666750"/>
          </a:xfrm>
        </p:grpSpPr>
        <p:sp>
          <p:nvSpPr>
            <p:cNvPr id="31" name="object 31"/>
            <p:cNvSpPr/>
            <p:nvPr/>
          </p:nvSpPr>
          <p:spPr>
            <a:xfrm>
              <a:off x="10296524" y="3895725"/>
              <a:ext cx="1428750" cy="666750"/>
            </a:xfrm>
            <a:custGeom>
              <a:avLst/>
              <a:gdLst/>
              <a:ahLst/>
              <a:cxnLst/>
              <a:rect l="l" t="t" r="r" b="b"/>
              <a:pathLst>
                <a:path w="1428750" h="666750">
                  <a:moveTo>
                    <a:pt x="1357553" y="666749"/>
                  </a:moveTo>
                  <a:lnTo>
                    <a:pt x="71196" y="666749"/>
                  </a:lnTo>
                  <a:lnTo>
                    <a:pt x="66242" y="666261"/>
                  </a:lnTo>
                  <a:lnTo>
                    <a:pt x="29705" y="651127"/>
                  </a:lnTo>
                  <a:lnTo>
                    <a:pt x="3883" y="615087"/>
                  </a:lnTo>
                  <a:lnTo>
                    <a:pt x="0" y="595553"/>
                  </a:lnTo>
                  <a:lnTo>
                    <a:pt x="0" y="5905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4"/>
                  </a:lnTo>
                  <a:lnTo>
                    <a:pt x="71196" y="0"/>
                  </a:lnTo>
                  <a:lnTo>
                    <a:pt x="1357553" y="0"/>
                  </a:lnTo>
                  <a:lnTo>
                    <a:pt x="1399044" y="15621"/>
                  </a:lnTo>
                  <a:lnTo>
                    <a:pt x="1424864" y="51661"/>
                  </a:lnTo>
                  <a:lnTo>
                    <a:pt x="1428749" y="71196"/>
                  </a:lnTo>
                  <a:lnTo>
                    <a:pt x="1428749" y="595553"/>
                  </a:lnTo>
                  <a:lnTo>
                    <a:pt x="1413127" y="637043"/>
                  </a:lnTo>
                  <a:lnTo>
                    <a:pt x="1377086" y="662863"/>
                  </a:lnTo>
                  <a:lnTo>
                    <a:pt x="1362507" y="666261"/>
                  </a:lnTo>
                  <a:lnTo>
                    <a:pt x="1357553" y="66674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944224" y="4000499"/>
              <a:ext cx="133349" cy="1523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673456" y="4235449"/>
            <a:ext cx="675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Liberation Sans"/>
                <a:cs typeface="Liberation Sans"/>
              </a:rPr>
              <a:t>Data</a:t>
            </a: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19487" y="2799282"/>
            <a:ext cx="4781550" cy="955040"/>
          </a:xfrm>
          <a:custGeom>
            <a:avLst/>
            <a:gdLst/>
            <a:ahLst/>
            <a:cxnLst/>
            <a:rect l="l" t="t" r="r" b="b"/>
            <a:pathLst>
              <a:path w="4781550" h="955039">
                <a:moveTo>
                  <a:pt x="304800" y="92392"/>
                </a:moveTo>
                <a:lnTo>
                  <a:pt x="303199" y="88646"/>
                </a:lnTo>
                <a:lnTo>
                  <a:pt x="300342" y="85966"/>
                </a:lnTo>
                <a:lnTo>
                  <a:pt x="210451" y="1066"/>
                </a:lnTo>
                <a:lnTo>
                  <a:pt x="204381" y="0"/>
                </a:lnTo>
                <a:lnTo>
                  <a:pt x="193903" y="4521"/>
                </a:lnTo>
                <a:lnTo>
                  <a:pt x="190500" y="9702"/>
                </a:lnTo>
                <a:lnTo>
                  <a:pt x="190500" y="58216"/>
                </a:lnTo>
                <a:lnTo>
                  <a:pt x="19050" y="58216"/>
                </a:lnTo>
                <a:lnTo>
                  <a:pt x="11633" y="59715"/>
                </a:lnTo>
                <a:lnTo>
                  <a:pt x="5575" y="63792"/>
                </a:lnTo>
                <a:lnTo>
                  <a:pt x="1498" y="69850"/>
                </a:lnTo>
                <a:lnTo>
                  <a:pt x="0" y="77266"/>
                </a:lnTo>
                <a:lnTo>
                  <a:pt x="0" y="115366"/>
                </a:lnTo>
                <a:lnTo>
                  <a:pt x="1498" y="122796"/>
                </a:lnTo>
                <a:lnTo>
                  <a:pt x="5575" y="128854"/>
                </a:lnTo>
                <a:lnTo>
                  <a:pt x="11633" y="132930"/>
                </a:lnTo>
                <a:lnTo>
                  <a:pt x="19050" y="134416"/>
                </a:lnTo>
                <a:lnTo>
                  <a:pt x="190500" y="134416"/>
                </a:lnTo>
                <a:lnTo>
                  <a:pt x="190500" y="182994"/>
                </a:lnTo>
                <a:lnTo>
                  <a:pt x="193903" y="188125"/>
                </a:lnTo>
                <a:lnTo>
                  <a:pt x="199136" y="190385"/>
                </a:lnTo>
                <a:lnTo>
                  <a:pt x="204381" y="192646"/>
                </a:lnTo>
                <a:lnTo>
                  <a:pt x="210451" y="191566"/>
                </a:lnTo>
                <a:lnTo>
                  <a:pt x="300342" y="106680"/>
                </a:lnTo>
                <a:lnTo>
                  <a:pt x="303199" y="104000"/>
                </a:lnTo>
                <a:lnTo>
                  <a:pt x="304800" y="100253"/>
                </a:lnTo>
                <a:lnTo>
                  <a:pt x="304800" y="92392"/>
                </a:lnTo>
                <a:close/>
              </a:path>
              <a:path w="4781550" h="955039">
                <a:moveTo>
                  <a:pt x="4781550" y="854392"/>
                </a:moveTo>
                <a:lnTo>
                  <a:pt x="4779950" y="850646"/>
                </a:lnTo>
                <a:lnTo>
                  <a:pt x="4777092" y="847966"/>
                </a:lnTo>
                <a:lnTo>
                  <a:pt x="4687201" y="763066"/>
                </a:lnTo>
                <a:lnTo>
                  <a:pt x="4681131" y="762000"/>
                </a:lnTo>
                <a:lnTo>
                  <a:pt x="4670653" y="766521"/>
                </a:lnTo>
                <a:lnTo>
                  <a:pt x="4667250" y="771702"/>
                </a:lnTo>
                <a:lnTo>
                  <a:pt x="4667250" y="820216"/>
                </a:lnTo>
                <a:lnTo>
                  <a:pt x="4495800" y="820216"/>
                </a:lnTo>
                <a:lnTo>
                  <a:pt x="4488383" y="821715"/>
                </a:lnTo>
                <a:lnTo>
                  <a:pt x="4482325" y="825792"/>
                </a:lnTo>
                <a:lnTo>
                  <a:pt x="4478248" y="831850"/>
                </a:lnTo>
                <a:lnTo>
                  <a:pt x="4476750" y="839266"/>
                </a:lnTo>
                <a:lnTo>
                  <a:pt x="4476750" y="877366"/>
                </a:lnTo>
                <a:lnTo>
                  <a:pt x="4478248" y="884796"/>
                </a:lnTo>
                <a:lnTo>
                  <a:pt x="4482325" y="890854"/>
                </a:lnTo>
                <a:lnTo>
                  <a:pt x="4488383" y="894930"/>
                </a:lnTo>
                <a:lnTo>
                  <a:pt x="4495800" y="896416"/>
                </a:lnTo>
                <a:lnTo>
                  <a:pt x="4667250" y="896416"/>
                </a:lnTo>
                <a:lnTo>
                  <a:pt x="4667250" y="944994"/>
                </a:lnTo>
                <a:lnTo>
                  <a:pt x="4670653" y="950125"/>
                </a:lnTo>
                <a:lnTo>
                  <a:pt x="4675886" y="952385"/>
                </a:lnTo>
                <a:lnTo>
                  <a:pt x="4681131" y="954646"/>
                </a:lnTo>
                <a:lnTo>
                  <a:pt x="4687201" y="953566"/>
                </a:lnTo>
                <a:lnTo>
                  <a:pt x="4777092" y="868680"/>
                </a:lnTo>
                <a:lnTo>
                  <a:pt x="4779950" y="866000"/>
                </a:lnTo>
                <a:lnTo>
                  <a:pt x="4781550" y="862253"/>
                </a:lnTo>
                <a:lnTo>
                  <a:pt x="4781550" y="854392"/>
                </a:lnTo>
                <a:close/>
              </a:path>
            </a:pathLst>
          </a:custGeom>
          <a:solidFill>
            <a:srgbClr val="6473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826153" y="8218201"/>
            <a:ext cx="10737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Made with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Genspark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62859" y="8372406"/>
            <a:ext cx="32664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Academic</a:t>
            </a:r>
            <a:r>
              <a:rPr sz="105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Presentation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•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My-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Cart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E-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Commerce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Project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 Features &amp; </a:t>
            </a:r>
            <a:r>
              <a:rPr spc="-1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299" y="1358900"/>
            <a:ext cx="2185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Customer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Features:</a:t>
            </a:r>
            <a:endParaRPr sz="1800">
              <a:latin typeface="Liberation Sans"/>
              <a:cs typeface="Liberation San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885950"/>
            <a:ext cx="153322" cy="1533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1835150"/>
            <a:ext cx="273240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Advanced product search &amp;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filtering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2266950"/>
            <a:ext cx="171628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5050" y="2216150"/>
            <a:ext cx="19983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Intuitive cart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management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2647949"/>
            <a:ext cx="152399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2597150"/>
            <a:ext cx="27609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User account &amp; profile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management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3028949"/>
            <a:ext cx="13334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96950" y="2978150"/>
            <a:ext cx="19507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Secure checkout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process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7599" y="1358900"/>
            <a:ext cx="1829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Admin</a:t>
            </a:r>
            <a:r>
              <a:rPr sz="1800" b="1" spc="-6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Features:</a:t>
            </a:r>
            <a:endParaRPr sz="1800">
              <a:latin typeface="Liberation Sans"/>
              <a:cs typeface="Liberatio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0299" y="1895475"/>
            <a:ext cx="133349" cy="1333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45249" y="1835150"/>
            <a:ext cx="17792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Inventory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management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10299" y="2276475"/>
            <a:ext cx="152399" cy="1333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64299" y="2216150"/>
            <a:ext cx="20269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Sales analytics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dashboard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0537" y="2647949"/>
            <a:ext cx="190232" cy="15234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502399" y="2597150"/>
            <a:ext cx="18173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Customer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management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14109" y="3028949"/>
            <a:ext cx="144750" cy="15237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464299" y="2978150"/>
            <a:ext cx="20364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System configuration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tools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1999" y="3733799"/>
            <a:ext cx="10668000" cy="1409700"/>
            <a:chOff x="761999" y="3733799"/>
            <a:chExt cx="10668000" cy="1409700"/>
          </a:xfrm>
        </p:grpSpPr>
        <p:sp>
          <p:nvSpPr>
            <p:cNvPr id="22" name="object 22"/>
            <p:cNvSpPr/>
            <p:nvPr/>
          </p:nvSpPr>
          <p:spPr>
            <a:xfrm>
              <a:off x="761999" y="3733799"/>
              <a:ext cx="10668000" cy="1409700"/>
            </a:xfrm>
            <a:custGeom>
              <a:avLst/>
              <a:gdLst/>
              <a:ahLst/>
              <a:cxnLst/>
              <a:rect l="l" t="t" r="r" b="b"/>
              <a:pathLst>
                <a:path w="10668000" h="1409700">
                  <a:moveTo>
                    <a:pt x="10667999" y="1409699"/>
                  </a:moveTo>
                  <a:lnTo>
                    <a:pt x="0" y="14096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4096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1999" y="3733799"/>
              <a:ext cx="38100" cy="1409700"/>
            </a:xfrm>
            <a:custGeom>
              <a:avLst/>
              <a:gdLst/>
              <a:ahLst/>
              <a:cxnLst/>
              <a:rect l="l" t="t" r="r" b="b"/>
              <a:pathLst>
                <a:path w="38100" h="1409700">
                  <a:moveTo>
                    <a:pt x="38099" y="1409699"/>
                  </a:moveTo>
                  <a:lnTo>
                    <a:pt x="0" y="1409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096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7262" y="4286249"/>
              <a:ext cx="104774" cy="1523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52500" y="3883025"/>
            <a:ext cx="2786380" cy="583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System</a:t>
            </a:r>
            <a:r>
              <a:rPr sz="1500" b="1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Highlights</a:t>
            </a:r>
            <a:endParaRPr sz="1500">
              <a:latin typeface="Liberation Sans"/>
              <a:cs typeface="Liberation Sans"/>
            </a:endParaRPr>
          </a:p>
          <a:p>
            <a:pPr marL="227965">
              <a:lnSpc>
                <a:spcPct val="100000"/>
              </a:lnSpc>
              <a:spcBef>
                <a:spcPts val="975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Responsive design for all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devices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52500" y="4286250"/>
            <a:ext cx="5424805" cy="533400"/>
            <a:chOff x="952500" y="4286250"/>
            <a:chExt cx="5424805" cy="53340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52500" y="4667249"/>
              <a:ext cx="152399" cy="1523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34082" y="4286250"/>
              <a:ext cx="142934" cy="15216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34112" y="4676763"/>
              <a:ext cx="142874" cy="13337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1219199" y="4616450"/>
            <a:ext cx="301498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Optimized performance &amp; loading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times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96049" y="4235450"/>
            <a:ext cx="21666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Enhanced security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protocols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6049" y="4616450"/>
            <a:ext cx="21475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Real-time inventory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updates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5457824"/>
            <a:ext cx="12192000" cy="1400175"/>
            <a:chOff x="0" y="5457824"/>
            <a:chExt cx="12192000" cy="1400175"/>
          </a:xfrm>
        </p:grpSpPr>
        <p:sp>
          <p:nvSpPr>
            <p:cNvPr id="34" name="object 34"/>
            <p:cNvSpPr/>
            <p:nvPr/>
          </p:nvSpPr>
          <p:spPr>
            <a:xfrm>
              <a:off x="10934699" y="5457824"/>
              <a:ext cx="1061085" cy="952500"/>
            </a:xfrm>
            <a:custGeom>
              <a:avLst/>
              <a:gdLst/>
              <a:ahLst/>
              <a:cxnLst/>
              <a:rect l="l" t="t" r="r" b="b"/>
              <a:pathLst>
                <a:path w="1061084" h="952500">
                  <a:moveTo>
                    <a:pt x="907851" y="714375"/>
                  </a:moveTo>
                  <a:lnTo>
                    <a:pt x="371512" y="714375"/>
                  </a:lnTo>
                  <a:lnTo>
                    <a:pt x="325480" y="706238"/>
                  </a:lnTo>
                  <a:lnTo>
                    <a:pt x="286075" y="683609"/>
                  </a:lnTo>
                  <a:lnTo>
                    <a:pt x="256507" y="649155"/>
                  </a:lnTo>
                  <a:lnTo>
                    <a:pt x="239985" y="605544"/>
                  </a:lnTo>
                  <a:lnTo>
                    <a:pt x="143991" y="101389"/>
                  </a:lnTo>
                  <a:lnTo>
                    <a:pt x="142688" y="94319"/>
                  </a:lnTo>
                  <a:lnTo>
                    <a:pt x="136549" y="89296"/>
                  </a:lnTo>
                  <a:lnTo>
                    <a:pt x="44648" y="89296"/>
                  </a:lnTo>
                  <a:lnTo>
                    <a:pt x="27233" y="85799"/>
                  </a:lnTo>
                  <a:lnTo>
                    <a:pt x="13045" y="76251"/>
                  </a:lnTo>
                  <a:lnTo>
                    <a:pt x="3496" y="62063"/>
                  </a:lnTo>
                  <a:lnTo>
                    <a:pt x="0" y="44648"/>
                  </a:lnTo>
                  <a:lnTo>
                    <a:pt x="3496" y="27233"/>
                  </a:lnTo>
                  <a:lnTo>
                    <a:pt x="13045" y="13045"/>
                  </a:lnTo>
                  <a:lnTo>
                    <a:pt x="27233" y="3496"/>
                  </a:lnTo>
                  <a:lnTo>
                    <a:pt x="44648" y="0"/>
                  </a:lnTo>
                  <a:lnTo>
                    <a:pt x="129294" y="0"/>
                  </a:lnTo>
                  <a:lnTo>
                    <a:pt x="158888" y="4278"/>
                  </a:lnTo>
                  <a:lnTo>
                    <a:pt x="185360" y="16371"/>
                  </a:lnTo>
                  <a:lnTo>
                    <a:pt x="207333" y="35160"/>
                  </a:lnTo>
                  <a:lnTo>
                    <a:pt x="223428" y="59531"/>
                  </a:lnTo>
                  <a:lnTo>
                    <a:pt x="988032" y="59531"/>
                  </a:lnTo>
                  <a:lnTo>
                    <a:pt x="1021699" y="67536"/>
                  </a:lnTo>
                  <a:lnTo>
                    <a:pt x="1047098" y="88692"/>
                  </a:lnTo>
                  <a:lnTo>
                    <a:pt x="1060917" y="118707"/>
                  </a:lnTo>
                  <a:lnTo>
                    <a:pt x="1059842" y="153292"/>
                  </a:lnTo>
                  <a:lnTo>
                    <a:pt x="983567" y="436624"/>
                  </a:lnTo>
                  <a:lnTo>
                    <a:pt x="965196" y="476761"/>
                  </a:lnTo>
                  <a:lnTo>
                    <a:pt x="935663" y="508108"/>
                  </a:lnTo>
                  <a:lnTo>
                    <a:pt x="897759" y="528502"/>
                  </a:lnTo>
                  <a:lnTo>
                    <a:pt x="854273" y="535781"/>
                  </a:lnTo>
                  <a:lnTo>
                    <a:pt x="317562" y="535781"/>
                  </a:lnTo>
                  <a:lnTo>
                    <a:pt x="327607" y="588801"/>
                  </a:lnTo>
                  <a:lnTo>
                    <a:pt x="333186" y="603338"/>
                  </a:lnTo>
                  <a:lnTo>
                    <a:pt x="343072" y="614822"/>
                  </a:lnTo>
                  <a:lnTo>
                    <a:pt x="356202" y="622366"/>
                  </a:lnTo>
                  <a:lnTo>
                    <a:pt x="371512" y="625078"/>
                  </a:lnTo>
                  <a:lnTo>
                    <a:pt x="907851" y="625078"/>
                  </a:lnTo>
                  <a:lnTo>
                    <a:pt x="925266" y="628575"/>
                  </a:lnTo>
                  <a:lnTo>
                    <a:pt x="939454" y="638123"/>
                  </a:lnTo>
                  <a:lnTo>
                    <a:pt x="949003" y="652311"/>
                  </a:lnTo>
                  <a:lnTo>
                    <a:pt x="952500" y="669726"/>
                  </a:lnTo>
                  <a:lnTo>
                    <a:pt x="949003" y="687141"/>
                  </a:lnTo>
                  <a:lnTo>
                    <a:pt x="939454" y="701329"/>
                  </a:lnTo>
                  <a:lnTo>
                    <a:pt x="925266" y="710878"/>
                  </a:lnTo>
                  <a:lnTo>
                    <a:pt x="907851" y="714375"/>
                  </a:lnTo>
                  <a:close/>
                </a:path>
                <a:path w="1061084" h="952500">
                  <a:moveTo>
                    <a:pt x="333285" y="952499"/>
                  </a:moveTo>
                  <a:lnTo>
                    <a:pt x="321558" y="952499"/>
                  </a:lnTo>
                  <a:lnTo>
                    <a:pt x="315751" y="951927"/>
                  </a:lnTo>
                  <a:lnTo>
                    <a:pt x="272935" y="934193"/>
                  </a:lnTo>
                  <a:lnTo>
                    <a:pt x="247166" y="902792"/>
                  </a:lnTo>
                  <a:lnTo>
                    <a:pt x="238124" y="869066"/>
                  </a:lnTo>
                  <a:lnTo>
                    <a:pt x="238124" y="857339"/>
                  </a:lnTo>
                  <a:lnTo>
                    <a:pt x="249916" y="818467"/>
                  </a:lnTo>
                  <a:lnTo>
                    <a:pt x="282686" y="785697"/>
                  </a:lnTo>
                  <a:lnTo>
                    <a:pt x="321558" y="773906"/>
                  </a:lnTo>
                  <a:lnTo>
                    <a:pt x="333285" y="773906"/>
                  </a:lnTo>
                  <a:lnTo>
                    <a:pt x="372157" y="785697"/>
                  </a:lnTo>
                  <a:lnTo>
                    <a:pt x="404926" y="818467"/>
                  </a:lnTo>
                  <a:lnTo>
                    <a:pt x="416718" y="857339"/>
                  </a:lnTo>
                  <a:lnTo>
                    <a:pt x="416718" y="869066"/>
                  </a:lnTo>
                  <a:lnTo>
                    <a:pt x="404926" y="907938"/>
                  </a:lnTo>
                  <a:lnTo>
                    <a:pt x="372157" y="940708"/>
                  </a:lnTo>
                  <a:lnTo>
                    <a:pt x="333285" y="952499"/>
                  </a:lnTo>
                  <a:close/>
                </a:path>
                <a:path w="1061084" h="952500">
                  <a:moveTo>
                    <a:pt x="869066" y="952499"/>
                  </a:moveTo>
                  <a:lnTo>
                    <a:pt x="857339" y="952499"/>
                  </a:lnTo>
                  <a:lnTo>
                    <a:pt x="851532" y="951927"/>
                  </a:lnTo>
                  <a:lnTo>
                    <a:pt x="808717" y="934193"/>
                  </a:lnTo>
                  <a:lnTo>
                    <a:pt x="782947" y="902792"/>
                  </a:lnTo>
                  <a:lnTo>
                    <a:pt x="773906" y="869066"/>
                  </a:lnTo>
                  <a:lnTo>
                    <a:pt x="773906" y="857339"/>
                  </a:lnTo>
                  <a:lnTo>
                    <a:pt x="785697" y="818467"/>
                  </a:lnTo>
                  <a:lnTo>
                    <a:pt x="818467" y="785697"/>
                  </a:lnTo>
                  <a:lnTo>
                    <a:pt x="857339" y="773906"/>
                  </a:lnTo>
                  <a:lnTo>
                    <a:pt x="869066" y="773906"/>
                  </a:lnTo>
                  <a:lnTo>
                    <a:pt x="907938" y="785697"/>
                  </a:lnTo>
                  <a:lnTo>
                    <a:pt x="940708" y="818467"/>
                  </a:lnTo>
                  <a:lnTo>
                    <a:pt x="952499" y="857339"/>
                  </a:lnTo>
                  <a:lnTo>
                    <a:pt x="952499" y="869066"/>
                  </a:lnTo>
                  <a:lnTo>
                    <a:pt x="940708" y="907938"/>
                  </a:lnTo>
                  <a:lnTo>
                    <a:pt x="907938" y="940708"/>
                  </a:lnTo>
                  <a:lnTo>
                    <a:pt x="869066" y="952499"/>
                  </a:lnTo>
                  <a:close/>
                </a:path>
              </a:pathLst>
            </a:custGeom>
            <a:solidFill>
              <a:srgbClr val="BEDAFE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0" y="64769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534649" y="6343649"/>
              <a:ext cx="1466850" cy="323850"/>
            </a:xfrm>
            <a:custGeom>
              <a:avLst/>
              <a:gdLst/>
              <a:ahLst/>
              <a:cxnLst/>
              <a:rect l="l" t="t" r="r" b="b"/>
              <a:pathLst>
                <a:path w="1466850" h="323850">
                  <a:moveTo>
                    <a:pt x="14338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33802" y="0"/>
                  </a:lnTo>
                  <a:lnTo>
                    <a:pt x="1465882" y="28187"/>
                  </a:lnTo>
                  <a:lnTo>
                    <a:pt x="1466849" y="33047"/>
                  </a:lnTo>
                  <a:lnTo>
                    <a:pt x="1466849" y="290802"/>
                  </a:lnTo>
                  <a:lnTo>
                    <a:pt x="1438662" y="322883"/>
                  </a:lnTo>
                  <a:lnTo>
                    <a:pt x="14338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4894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Made with </a:t>
            </a:r>
            <a:r>
              <a:rPr spc="-10" dirty="0"/>
              <a:t>Genspark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Academic</a:t>
            </a:r>
            <a:r>
              <a:rPr spc="-35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•</a:t>
            </a:r>
            <a:r>
              <a:rPr spc="-30" dirty="0"/>
              <a:t> </a:t>
            </a:r>
            <a:r>
              <a:rPr spc="-10" dirty="0"/>
              <a:t>My-</a:t>
            </a:r>
            <a:r>
              <a:rPr dirty="0"/>
              <a:t>Cart</a:t>
            </a:r>
            <a:r>
              <a:rPr spc="-30" dirty="0"/>
              <a:t> </a:t>
            </a:r>
            <a:r>
              <a:rPr spc="-10" dirty="0"/>
              <a:t>E-</a:t>
            </a:r>
            <a:r>
              <a:rPr dirty="0"/>
              <a:t>Commerce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Technology</a:t>
            </a:r>
            <a:r>
              <a:rPr spc="-50" dirty="0"/>
              <a:t> </a:t>
            </a:r>
            <a:r>
              <a:rPr dirty="0"/>
              <a:t>Stack</a:t>
            </a:r>
            <a:r>
              <a:rPr spc="-40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299" y="1330325"/>
            <a:ext cx="103600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project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employs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strategic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selection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modern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technologies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to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create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robust,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scalable,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maintainable</a:t>
            </a:r>
            <a:r>
              <a:rPr sz="150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Liberation Sans"/>
                <a:cs typeface="Liberation Sans"/>
              </a:rPr>
              <a:t>e- </a:t>
            </a:r>
            <a:r>
              <a:rPr sz="1500" dirty="0">
                <a:solidFill>
                  <a:srgbClr val="374050"/>
                </a:solidFill>
                <a:latin typeface="Liberation Sans"/>
                <a:cs typeface="Liberation Sans"/>
              </a:rPr>
              <a:t>commerce</a:t>
            </a:r>
            <a:r>
              <a:rPr sz="1500" spc="-7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Liberation Sans"/>
                <a:cs typeface="Liberation Sans"/>
              </a:rPr>
              <a:t>platform.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9" y="2133599"/>
            <a:ext cx="5219700" cy="2667000"/>
          </a:xfrm>
          <a:custGeom>
            <a:avLst/>
            <a:gdLst/>
            <a:ahLst/>
            <a:cxnLst/>
            <a:rect l="l" t="t" r="r" b="b"/>
            <a:pathLst>
              <a:path w="5219700" h="2667000">
                <a:moveTo>
                  <a:pt x="5148502" y="2666999"/>
                </a:moveTo>
                <a:lnTo>
                  <a:pt x="71196" y="2666999"/>
                </a:lnTo>
                <a:lnTo>
                  <a:pt x="66241" y="2666511"/>
                </a:lnTo>
                <a:lnTo>
                  <a:pt x="29705" y="2651377"/>
                </a:lnTo>
                <a:lnTo>
                  <a:pt x="3885" y="2615337"/>
                </a:lnTo>
                <a:lnTo>
                  <a:pt x="0" y="2595802"/>
                </a:lnTo>
                <a:lnTo>
                  <a:pt x="0" y="25907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148502" y="0"/>
                </a:lnTo>
                <a:lnTo>
                  <a:pt x="5189993" y="15621"/>
                </a:lnTo>
                <a:lnTo>
                  <a:pt x="5215812" y="51661"/>
                </a:lnTo>
                <a:lnTo>
                  <a:pt x="5219699" y="71196"/>
                </a:lnTo>
                <a:lnTo>
                  <a:pt x="5219699" y="2595802"/>
                </a:lnTo>
                <a:lnTo>
                  <a:pt x="5204076" y="2637293"/>
                </a:lnTo>
                <a:lnTo>
                  <a:pt x="5168037" y="2663113"/>
                </a:lnTo>
                <a:lnTo>
                  <a:pt x="5153457" y="2666511"/>
                </a:lnTo>
                <a:lnTo>
                  <a:pt x="5148502" y="26669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99" y="4952999"/>
            <a:ext cx="5219700" cy="1676400"/>
          </a:xfrm>
          <a:custGeom>
            <a:avLst/>
            <a:gdLst/>
            <a:ahLst/>
            <a:cxnLst/>
            <a:rect l="l" t="t" r="r" b="b"/>
            <a:pathLst>
              <a:path w="5219700" h="1676400">
                <a:moveTo>
                  <a:pt x="5148502" y="1676399"/>
                </a:moveTo>
                <a:lnTo>
                  <a:pt x="71196" y="1676399"/>
                </a:lnTo>
                <a:lnTo>
                  <a:pt x="66241" y="1675910"/>
                </a:lnTo>
                <a:lnTo>
                  <a:pt x="29705" y="1660776"/>
                </a:lnTo>
                <a:lnTo>
                  <a:pt x="3885" y="1624736"/>
                </a:lnTo>
                <a:lnTo>
                  <a:pt x="0" y="1605202"/>
                </a:lnTo>
                <a:lnTo>
                  <a:pt x="0" y="1600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148502" y="0"/>
                </a:lnTo>
                <a:lnTo>
                  <a:pt x="5189993" y="15621"/>
                </a:lnTo>
                <a:lnTo>
                  <a:pt x="5215812" y="51661"/>
                </a:lnTo>
                <a:lnTo>
                  <a:pt x="5219699" y="71196"/>
                </a:lnTo>
                <a:lnTo>
                  <a:pt x="5219699" y="1605202"/>
                </a:lnTo>
                <a:lnTo>
                  <a:pt x="5204076" y="1646692"/>
                </a:lnTo>
                <a:lnTo>
                  <a:pt x="5168037" y="1672513"/>
                </a:lnTo>
                <a:lnTo>
                  <a:pt x="5153457" y="1675911"/>
                </a:lnTo>
                <a:lnTo>
                  <a:pt x="5148502" y="16763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2282825"/>
            <a:ext cx="21177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Frontend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Technologies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4399" y="2743199"/>
            <a:ext cx="342900" cy="1828800"/>
            <a:chOff x="914399" y="2743199"/>
            <a:chExt cx="342900" cy="1828800"/>
          </a:xfrm>
        </p:grpSpPr>
        <p:sp>
          <p:nvSpPr>
            <p:cNvPr id="8" name="object 8"/>
            <p:cNvSpPr/>
            <p:nvPr/>
          </p:nvSpPr>
          <p:spPr>
            <a:xfrm>
              <a:off x="914399" y="27431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2847974"/>
              <a:ext cx="114299" cy="1333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14399" y="32384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1"/>
                  </a:lnTo>
                  <a:lnTo>
                    <a:pt x="10017" y="229200"/>
                  </a:lnTo>
                  <a:lnTo>
                    <a:pt x="823" y="188254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6"/>
                  </a:lnTo>
                  <a:lnTo>
                    <a:pt x="171449" y="0"/>
                  </a:lnTo>
                  <a:lnTo>
                    <a:pt x="179872" y="206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2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699" y="3343274"/>
              <a:ext cx="114299" cy="1333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4399" y="37337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9174" y="3838574"/>
              <a:ext cx="133349" cy="1333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4399" y="42290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208" y="4333874"/>
              <a:ext cx="167282" cy="13332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358899" y="2787650"/>
            <a:ext cx="25888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HTML5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 Structure and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semantics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8899" y="3282949"/>
            <a:ext cx="20554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CSS3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 Responsive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styling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58899" y="3778249"/>
            <a:ext cx="25698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JavaScript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 Dynamic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interactions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8899" y="4273549"/>
            <a:ext cx="19310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Bootstrap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 UI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framework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700" y="5102224"/>
            <a:ext cx="20866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Backend</a:t>
            </a:r>
            <a:r>
              <a:rPr sz="1500" b="1" spc="-6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Technologies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14399" y="5562599"/>
            <a:ext cx="342900" cy="838200"/>
            <a:chOff x="914399" y="5562599"/>
            <a:chExt cx="342900" cy="838200"/>
          </a:xfrm>
        </p:grpSpPr>
        <p:sp>
          <p:nvSpPr>
            <p:cNvPr id="22" name="object 22"/>
            <p:cNvSpPr/>
            <p:nvPr/>
          </p:nvSpPr>
          <p:spPr>
            <a:xfrm>
              <a:off x="914399" y="55625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199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8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79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79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8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383" y="5658564"/>
              <a:ext cx="132992" cy="15049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14399" y="60578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199"/>
                  </a:lnTo>
                  <a:lnTo>
                    <a:pt x="823" y="188254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8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6"/>
                  </a:lnTo>
                  <a:lnTo>
                    <a:pt x="171449" y="0"/>
                  </a:lnTo>
                  <a:lnTo>
                    <a:pt x="179872" y="206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5519" y="121678"/>
                  </a:lnTo>
                  <a:lnTo>
                    <a:pt x="342694" y="163026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649" y="6162674"/>
              <a:ext cx="152399" cy="13334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358899" y="5607049"/>
            <a:ext cx="225552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Node.js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 Server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environment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8899" y="6102349"/>
            <a:ext cx="21659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Express.js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Web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framework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10298" y="2133599"/>
            <a:ext cx="5219700" cy="1676400"/>
          </a:xfrm>
          <a:custGeom>
            <a:avLst/>
            <a:gdLst/>
            <a:ahLst/>
            <a:cxnLst/>
            <a:rect l="l" t="t" r="r" b="b"/>
            <a:pathLst>
              <a:path w="5219700" h="1676400">
                <a:moveTo>
                  <a:pt x="5148503" y="1676399"/>
                </a:moveTo>
                <a:lnTo>
                  <a:pt x="71196" y="1676399"/>
                </a:lnTo>
                <a:lnTo>
                  <a:pt x="66241" y="1675911"/>
                </a:lnTo>
                <a:lnTo>
                  <a:pt x="29705" y="1660777"/>
                </a:lnTo>
                <a:lnTo>
                  <a:pt x="3885" y="1624737"/>
                </a:lnTo>
                <a:lnTo>
                  <a:pt x="0" y="1605203"/>
                </a:lnTo>
                <a:lnTo>
                  <a:pt x="0" y="1600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148503" y="0"/>
                </a:lnTo>
                <a:lnTo>
                  <a:pt x="5189993" y="15621"/>
                </a:lnTo>
                <a:lnTo>
                  <a:pt x="5215813" y="51661"/>
                </a:lnTo>
                <a:lnTo>
                  <a:pt x="5219699" y="71196"/>
                </a:lnTo>
                <a:lnTo>
                  <a:pt x="5219699" y="1605203"/>
                </a:lnTo>
                <a:lnTo>
                  <a:pt x="5204076" y="1646693"/>
                </a:lnTo>
                <a:lnTo>
                  <a:pt x="5168037" y="1672513"/>
                </a:lnTo>
                <a:lnTo>
                  <a:pt x="5153457" y="1675911"/>
                </a:lnTo>
                <a:lnTo>
                  <a:pt x="5148503" y="16763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10298" y="3962399"/>
            <a:ext cx="5219700" cy="2171700"/>
          </a:xfrm>
          <a:custGeom>
            <a:avLst/>
            <a:gdLst/>
            <a:ahLst/>
            <a:cxnLst/>
            <a:rect l="l" t="t" r="r" b="b"/>
            <a:pathLst>
              <a:path w="5219700" h="2171700">
                <a:moveTo>
                  <a:pt x="5148503" y="2171699"/>
                </a:moveTo>
                <a:lnTo>
                  <a:pt x="71196" y="2171699"/>
                </a:lnTo>
                <a:lnTo>
                  <a:pt x="66241" y="2171211"/>
                </a:lnTo>
                <a:lnTo>
                  <a:pt x="29705" y="2156077"/>
                </a:lnTo>
                <a:lnTo>
                  <a:pt x="3885" y="2120036"/>
                </a:lnTo>
                <a:lnTo>
                  <a:pt x="0" y="2100503"/>
                </a:lnTo>
                <a:lnTo>
                  <a:pt x="0" y="2095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5148503" y="0"/>
                </a:lnTo>
                <a:lnTo>
                  <a:pt x="5189993" y="15621"/>
                </a:lnTo>
                <a:lnTo>
                  <a:pt x="5215813" y="51661"/>
                </a:lnTo>
                <a:lnTo>
                  <a:pt x="5219699" y="71196"/>
                </a:lnTo>
                <a:lnTo>
                  <a:pt x="5219699" y="2100503"/>
                </a:lnTo>
                <a:lnTo>
                  <a:pt x="5204076" y="2141993"/>
                </a:lnTo>
                <a:lnTo>
                  <a:pt x="5168037" y="2167812"/>
                </a:lnTo>
                <a:lnTo>
                  <a:pt x="5153457" y="2171211"/>
                </a:lnTo>
                <a:lnTo>
                  <a:pt x="5148503" y="21716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49999" y="2282825"/>
            <a:ext cx="21393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Database</a:t>
            </a:r>
            <a:r>
              <a:rPr sz="1500" b="1" spc="-7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Technologies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362699" y="2743199"/>
            <a:ext cx="342900" cy="838200"/>
            <a:chOff x="6362699" y="2743199"/>
            <a:chExt cx="342900" cy="838200"/>
          </a:xfrm>
        </p:grpSpPr>
        <p:sp>
          <p:nvSpPr>
            <p:cNvPr id="32" name="object 32"/>
            <p:cNvSpPr/>
            <p:nvPr/>
          </p:nvSpPr>
          <p:spPr>
            <a:xfrm>
              <a:off x="6362699" y="27431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5" y="83314"/>
                  </a:lnTo>
                  <a:lnTo>
                    <a:pt x="50216" y="50216"/>
                  </a:lnTo>
                  <a:lnTo>
                    <a:pt x="83314" y="24385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693" y="179872"/>
                  </a:lnTo>
                  <a:lnTo>
                    <a:pt x="335518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7474" y="2838449"/>
              <a:ext cx="133349" cy="1523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362699" y="32384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1"/>
                  </a:lnTo>
                  <a:lnTo>
                    <a:pt x="10017" y="229200"/>
                  </a:lnTo>
                  <a:lnTo>
                    <a:pt x="823" y="188254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5" y="83314"/>
                  </a:lnTo>
                  <a:lnTo>
                    <a:pt x="50216" y="50216"/>
                  </a:lnTo>
                  <a:lnTo>
                    <a:pt x="83314" y="24385"/>
                  </a:lnTo>
                  <a:lnTo>
                    <a:pt x="121679" y="7380"/>
                  </a:lnTo>
                  <a:lnTo>
                    <a:pt x="163026" y="206"/>
                  </a:lnTo>
                  <a:lnTo>
                    <a:pt x="171449" y="0"/>
                  </a:lnTo>
                  <a:lnTo>
                    <a:pt x="179872" y="206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693" y="179872"/>
                  </a:lnTo>
                  <a:lnTo>
                    <a:pt x="335518" y="221219"/>
                  </a:lnTo>
                  <a:lnTo>
                    <a:pt x="318513" y="259584"/>
                  </a:lnTo>
                  <a:lnTo>
                    <a:pt x="292683" y="292682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7949" y="3333243"/>
              <a:ext cx="152399" cy="15341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807200" y="2787650"/>
            <a:ext cx="22491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MongoDB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 NoSQL</a:t>
            </a:r>
            <a:r>
              <a:rPr sz="135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database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07200" y="3282949"/>
            <a:ext cx="18929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Mongoose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ODM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library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49999" y="4111624"/>
            <a:ext cx="25558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Development</a:t>
            </a:r>
            <a:r>
              <a:rPr sz="1500" b="1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&amp;</a:t>
            </a:r>
            <a:r>
              <a:rPr sz="1500" b="1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Deployment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362699" y="4571999"/>
            <a:ext cx="342900" cy="1333500"/>
            <a:chOff x="6362699" y="4571999"/>
            <a:chExt cx="342900" cy="1333500"/>
          </a:xfrm>
        </p:grpSpPr>
        <p:sp>
          <p:nvSpPr>
            <p:cNvPr id="40" name="object 40"/>
            <p:cNvSpPr/>
            <p:nvPr/>
          </p:nvSpPr>
          <p:spPr>
            <a:xfrm>
              <a:off x="6362699" y="45719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1"/>
                  </a:lnTo>
                  <a:lnTo>
                    <a:pt x="10017" y="229199"/>
                  </a:lnTo>
                  <a:lnTo>
                    <a:pt x="823" y="188254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5" y="83314"/>
                  </a:lnTo>
                  <a:lnTo>
                    <a:pt x="50216" y="50216"/>
                  </a:lnTo>
                  <a:lnTo>
                    <a:pt x="83314" y="24385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693" y="179872"/>
                  </a:lnTo>
                  <a:lnTo>
                    <a:pt x="335518" y="221218"/>
                  </a:lnTo>
                  <a:lnTo>
                    <a:pt x="318513" y="259583"/>
                  </a:lnTo>
                  <a:lnTo>
                    <a:pt x="292683" y="292682"/>
                  </a:lnTo>
                  <a:lnTo>
                    <a:pt x="259584" y="318512"/>
                  </a:lnTo>
                  <a:lnTo>
                    <a:pt x="221219" y="335518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7474" y="4676775"/>
              <a:ext cx="133350" cy="13334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362699" y="50672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199"/>
                  </a:lnTo>
                  <a:lnTo>
                    <a:pt x="823" y="188254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5" y="83314"/>
                  </a:lnTo>
                  <a:lnTo>
                    <a:pt x="50216" y="50216"/>
                  </a:lnTo>
                  <a:lnTo>
                    <a:pt x="83314" y="24385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8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693" y="179872"/>
                  </a:lnTo>
                  <a:lnTo>
                    <a:pt x="335518" y="221218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899" y="5172074"/>
              <a:ext cx="190499" cy="13334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62699" y="55625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199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8"/>
                  </a:lnTo>
                  <a:lnTo>
                    <a:pt x="24385" y="83314"/>
                  </a:lnTo>
                  <a:lnTo>
                    <a:pt x="50216" y="50216"/>
                  </a:lnTo>
                  <a:lnTo>
                    <a:pt x="83314" y="24385"/>
                  </a:lnTo>
                  <a:lnTo>
                    <a:pt x="121679" y="7379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79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8" y="121678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693" y="179872"/>
                  </a:lnTo>
                  <a:lnTo>
                    <a:pt x="335518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1EF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67474" y="5657849"/>
              <a:ext cx="133349" cy="15239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807200" y="4616449"/>
            <a:ext cx="15309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Git</a:t>
            </a:r>
            <a:r>
              <a:rPr sz="13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</a:t>
            </a:r>
            <a:r>
              <a:rPr sz="1350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Version</a:t>
            </a:r>
            <a:r>
              <a:rPr sz="1350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control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07200" y="5111749"/>
            <a:ext cx="21126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Heroku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 Cloud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deployment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07200" y="5607049"/>
            <a:ext cx="160464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JWT</a:t>
            </a:r>
            <a:r>
              <a:rPr sz="135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</a:t>
            </a:r>
            <a:r>
              <a:rPr sz="1350" spc="-9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Authentication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61999" y="6934199"/>
            <a:ext cx="10668000" cy="1181100"/>
            <a:chOff x="761999" y="6934199"/>
            <a:chExt cx="10668000" cy="1181100"/>
          </a:xfrm>
        </p:grpSpPr>
        <p:sp>
          <p:nvSpPr>
            <p:cNvPr id="50" name="object 50"/>
            <p:cNvSpPr/>
            <p:nvPr/>
          </p:nvSpPr>
          <p:spPr>
            <a:xfrm>
              <a:off x="761999" y="6934199"/>
              <a:ext cx="10668000" cy="1181100"/>
            </a:xfrm>
            <a:custGeom>
              <a:avLst/>
              <a:gdLst/>
              <a:ahLst/>
              <a:cxnLst/>
              <a:rect l="l" t="t" r="r" b="b"/>
              <a:pathLst>
                <a:path w="10668000" h="1181100">
                  <a:moveTo>
                    <a:pt x="106679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1810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1999" y="6934199"/>
              <a:ext cx="38100" cy="1181100"/>
            </a:xfrm>
            <a:custGeom>
              <a:avLst/>
              <a:gdLst/>
              <a:ahLst/>
              <a:cxnLst/>
              <a:rect l="l" t="t" r="r" b="b"/>
              <a:pathLst>
                <a:path w="38100" h="1181100">
                  <a:moveTo>
                    <a:pt x="380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810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39800" y="7083425"/>
            <a:ext cx="1018349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Technology</a:t>
            </a:r>
            <a:r>
              <a:rPr sz="1500" b="1" spc="-1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Integration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 Benefits</a:t>
            </a:r>
            <a:endParaRPr sz="1500">
              <a:latin typeface="Liberation Sans"/>
              <a:cs typeface="Liberation Sans"/>
            </a:endParaRPr>
          </a:p>
          <a:p>
            <a:pPr marL="12700" marR="5080">
              <a:lnSpc>
                <a:spcPct val="129600"/>
              </a:lnSpc>
              <a:spcBef>
                <a:spcPts val="495"/>
              </a:spcBef>
            </a:pP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The MERN stack (MongoDB, Express.js, React, Node.js) provides a unified JavaScript development environment that facilitates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faster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development cycles, improved code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maintainability,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 and</a:t>
            </a:r>
            <a:r>
              <a:rPr sz="13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efficient data handling for the</a:t>
            </a:r>
            <a:r>
              <a:rPr sz="13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 e-commerce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system.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0" y="7324725"/>
            <a:ext cx="12192000" cy="1400175"/>
            <a:chOff x="0" y="7324725"/>
            <a:chExt cx="12192000" cy="1400175"/>
          </a:xfrm>
        </p:grpSpPr>
        <p:sp>
          <p:nvSpPr>
            <p:cNvPr id="54" name="object 54"/>
            <p:cNvSpPr/>
            <p:nvPr/>
          </p:nvSpPr>
          <p:spPr>
            <a:xfrm>
              <a:off x="10934699" y="7324725"/>
              <a:ext cx="1061085" cy="952500"/>
            </a:xfrm>
            <a:custGeom>
              <a:avLst/>
              <a:gdLst/>
              <a:ahLst/>
              <a:cxnLst/>
              <a:rect l="l" t="t" r="r" b="b"/>
              <a:pathLst>
                <a:path w="1061084" h="952500">
                  <a:moveTo>
                    <a:pt x="907851" y="714375"/>
                  </a:moveTo>
                  <a:lnTo>
                    <a:pt x="371512" y="714375"/>
                  </a:lnTo>
                  <a:lnTo>
                    <a:pt x="325480" y="706238"/>
                  </a:lnTo>
                  <a:lnTo>
                    <a:pt x="286075" y="683609"/>
                  </a:lnTo>
                  <a:lnTo>
                    <a:pt x="256507" y="649155"/>
                  </a:lnTo>
                  <a:lnTo>
                    <a:pt x="239985" y="605544"/>
                  </a:lnTo>
                  <a:lnTo>
                    <a:pt x="143991" y="101389"/>
                  </a:lnTo>
                  <a:lnTo>
                    <a:pt x="142688" y="94319"/>
                  </a:lnTo>
                  <a:lnTo>
                    <a:pt x="136549" y="89296"/>
                  </a:lnTo>
                  <a:lnTo>
                    <a:pt x="44648" y="89296"/>
                  </a:lnTo>
                  <a:lnTo>
                    <a:pt x="27233" y="85799"/>
                  </a:lnTo>
                  <a:lnTo>
                    <a:pt x="13045" y="76251"/>
                  </a:lnTo>
                  <a:lnTo>
                    <a:pt x="3496" y="62063"/>
                  </a:lnTo>
                  <a:lnTo>
                    <a:pt x="0" y="44648"/>
                  </a:lnTo>
                  <a:lnTo>
                    <a:pt x="3496" y="27233"/>
                  </a:lnTo>
                  <a:lnTo>
                    <a:pt x="13045" y="13045"/>
                  </a:lnTo>
                  <a:lnTo>
                    <a:pt x="27233" y="3496"/>
                  </a:lnTo>
                  <a:lnTo>
                    <a:pt x="44648" y="0"/>
                  </a:lnTo>
                  <a:lnTo>
                    <a:pt x="129294" y="0"/>
                  </a:lnTo>
                  <a:lnTo>
                    <a:pt x="158888" y="4278"/>
                  </a:lnTo>
                  <a:lnTo>
                    <a:pt x="185360" y="16371"/>
                  </a:lnTo>
                  <a:lnTo>
                    <a:pt x="207333" y="35160"/>
                  </a:lnTo>
                  <a:lnTo>
                    <a:pt x="223428" y="59531"/>
                  </a:lnTo>
                  <a:lnTo>
                    <a:pt x="988032" y="59531"/>
                  </a:lnTo>
                  <a:lnTo>
                    <a:pt x="1021699" y="67536"/>
                  </a:lnTo>
                  <a:lnTo>
                    <a:pt x="1047098" y="88692"/>
                  </a:lnTo>
                  <a:lnTo>
                    <a:pt x="1060917" y="118707"/>
                  </a:lnTo>
                  <a:lnTo>
                    <a:pt x="1059842" y="153292"/>
                  </a:lnTo>
                  <a:lnTo>
                    <a:pt x="983567" y="436624"/>
                  </a:lnTo>
                  <a:lnTo>
                    <a:pt x="965196" y="476761"/>
                  </a:lnTo>
                  <a:lnTo>
                    <a:pt x="935663" y="508108"/>
                  </a:lnTo>
                  <a:lnTo>
                    <a:pt x="897759" y="528502"/>
                  </a:lnTo>
                  <a:lnTo>
                    <a:pt x="854273" y="535781"/>
                  </a:lnTo>
                  <a:lnTo>
                    <a:pt x="317562" y="535781"/>
                  </a:lnTo>
                  <a:lnTo>
                    <a:pt x="327607" y="588801"/>
                  </a:lnTo>
                  <a:lnTo>
                    <a:pt x="333186" y="603338"/>
                  </a:lnTo>
                  <a:lnTo>
                    <a:pt x="343072" y="614822"/>
                  </a:lnTo>
                  <a:lnTo>
                    <a:pt x="356202" y="622366"/>
                  </a:lnTo>
                  <a:lnTo>
                    <a:pt x="371512" y="625078"/>
                  </a:lnTo>
                  <a:lnTo>
                    <a:pt x="907851" y="625078"/>
                  </a:lnTo>
                  <a:lnTo>
                    <a:pt x="925266" y="628575"/>
                  </a:lnTo>
                  <a:lnTo>
                    <a:pt x="939454" y="638123"/>
                  </a:lnTo>
                  <a:lnTo>
                    <a:pt x="949003" y="652311"/>
                  </a:lnTo>
                  <a:lnTo>
                    <a:pt x="952500" y="669726"/>
                  </a:lnTo>
                  <a:lnTo>
                    <a:pt x="949003" y="687141"/>
                  </a:lnTo>
                  <a:lnTo>
                    <a:pt x="939454" y="701329"/>
                  </a:lnTo>
                  <a:lnTo>
                    <a:pt x="925266" y="710878"/>
                  </a:lnTo>
                  <a:lnTo>
                    <a:pt x="907851" y="714375"/>
                  </a:lnTo>
                  <a:close/>
                </a:path>
                <a:path w="1061084" h="952500">
                  <a:moveTo>
                    <a:pt x="333285" y="952499"/>
                  </a:moveTo>
                  <a:lnTo>
                    <a:pt x="321558" y="952499"/>
                  </a:lnTo>
                  <a:lnTo>
                    <a:pt x="315751" y="951927"/>
                  </a:lnTo>
                  <a:lnTo>
                    <a:pt x="272935" y="934193"/>
                  </a:lnTo>
                  <a:lnTo>
                    <a:pt x="247166" y="902792"/>
                  </a:lnTo>
                  <a:lnTo>
                    <a:pt x="238124" y="869066"/>
                  </a:lnTo>
                  <a:lnTo>
                    <a:pt x="238124" y="857339"/>
                  </a:lnTo>
                  <a:lnTo>
                    <a:pt x="249916" y="818467"/>
                  </a:lnTo>
                  <a:lnTo>
                    <a:pt x="282686" y="785697"/>
                  </a:lnTo>
                  <a:lnTo>
                    <a:pt x="321558" y="773906"/>
                  </a:lnTo>
                  <a:lnTo>
                    <a:pt x="333285" y="773906"/>
                  </a:lnTo>
                  <a:lnTo>
                    <a:pt x="372157" y="785697"/>
                  </a:lnTo>
                  <a:lnTo>
                    <a:pt x="404926" y="818467"/>
                  </a:lnTo>
                  <a:lnTo>
                    <a:pt x="416718" y="857339"/>
                  </a:lnTo>
                  <a:lnTo>
                    <a:pt x="416718" y="869066"/>
                  </a:lnTo>
                  <a:lnTo>
                    <a:pt x="404926" y="907938"/>
                  </a:lnTo>
                  <a:lnTo>
                    <a:pt x="372157" y="940708"/>
                  </a:lnTo>
                  <a:lnTo>
                    <a:pt x="333285" y="952499"/>
                  </a:lnTo>
                  <a:close/>
                </a:path>
                <a:path w="1061084" h="952500">
                  <a:moveTo>
                    <a:pt x="869066" y="952499"/>
                  </a:moveTo>
                  <a:lnTo>
                    <a:pt x="857339" y="952499"/>
                  </a:lnTo>
                  <a:lnTo>
                    <a:pt x="851532" y="951927"/>
                  </a:lnTo>
                  <a:lnTo>
                    <a:pt x="808717" y="934193"/>
                  </a:lnTo>
                  <a:lnTo>
                    <a:pt x="782947" y="902792"/>
                  </a:lnTo>
                  <a:lnTo>
                    <a:pt x="773906" y="869066"/>
                  </a:lnTo>
                  <a:lnTo>
                    <a:pt x="773906" y="857339"/>
                  </a:lnTo>
                  <a:lnTo>
                    <a:pt x="785697" y="818467"/>
                  </a:lnTo>
                  <a:lnTo>
                    <a:pt x="818467" y="785697"/>
                  </a:lnTo>
                  <a:lnTo>
                    <a:pt x="857339" y="773906"/>
                  </a:lnTo>
                  <a:lnTo>
                    <a:pt x="869066" y="773906"/>
                  </a:lnTo>
                  <a:lnTo>
                    <a:pt x="907938" y="785697"/>
                  </a:lnTo>
                  <a:lnTo>
                    <a:pt x="940708" y="818467"/>
                  </a:lnTo>
                  <a:lnTo>
                    <a:pt x="952499" y="857339"/>
                  </a:lnTo>
                  <a:lnTo>
                    <a:pt x="952499" y="869066"/>
                  </a:lnTo>
                  <a:lnTo>
                    <a:pt x="940708" y="907938"/>
                  </a:lnTo>
                  <a:lnTo>
                    <a:pt x="907938" y="940708"/>
                  </a:lnTo>
                  <a:lnTo>
                    <a:pt x="869066" y="952499"/>
                  </a:lnTo>
                  <a:close/>
                </a:path>
              </a:pathLst>
            </a:custGeom>
            <a:solidFill>
              <a:srgbClr val="BEDAFE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83438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34649" y="8210550"/>
              <a:ext cx="1466850" cy="323850"/>
            </a:xfrm>
            <a:custGeom>
              <a:avLst/>
              <a:gdLst/>
              <a:ahLst/>
              <a:cxnLst/>
              <a:rect l="l" t="t" r="r" b="b"/>
              <a:pathLst>
                <a:path w="1466850" h="323850">
                  <a:moveTo>
                    <a:pt x="14338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33802" y="0"/>
                  </a:lnTo>
                  <a:lnTo>
                    <a:pt x="1465882" y="28187"/>
                  </a:lnTo>
                  <a:lnTo>
                    <a:pt x="1466849" y="33047"/>
                  </a:lnTo>
                  <a:lnTo>
                    <a:pt x="1466849" y="290802"/>
                  </a:lnTo>
                  <a:lnTo>
                    <a:pt x="1438662" y="322883"/>
                  </a:lnTo>
                  <a:lnTo>
                    <a:pt x="14338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8949" y="8305800"/>
              <a:ext cx="133349" cy="13334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0826153" y="8294401"/>
            <a:ext cx="10737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Made with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Genspark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62859" y="8448606"/>
            <a:ext cx="32664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Academic</a:t>
            </a:r>
            <a:r>
              <a:rPr sz="105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Presentation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•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My-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Cart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E-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Commerce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Project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 </a:t>
            </a:r>
            <a:r>
              <a:rPr spc="-10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299" y="1316989"/>
            <a:ext cx="10368280" cy="1067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My-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uses a relational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database model designed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specifically for e-commerce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operations, ensuring data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integrity,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transaction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reliability,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efficient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querying for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product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information and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user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interactions.</a:t>
            </a:r>
            <a:endParaRPr sz="135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Entity Relationship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Diagram: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05224" y="2924174"/>
            <a:ext cx="1162050" cy="590550"/>
            <a:chOff x="3705224" y="2924174"/>
            <a:chExt cx="1162050" cy="590550"/>
          </a:xfrm>
        </p:grpSpPr>
        <p:sp>
          <p:nvSpPr>
            <p:cNvPr id="5" name="object 5"/>
            <p:cNvSpPr/>
            <p:nvPr/>
          </p:nvSpPr>
          <p:spPr>
            <a:xfrm>
              <a:off x="3714749" y="2933699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1101690" y="571499"/>
                  </a:moveTo>
                  <a:lnTo>
                    <a:pt x="41309" y="571499"/>
                  </a:lnTo>
                  <a:lnTo>
                    <a:pt x="35234" y="570291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41309"/>
                  </a:lnTo>
                  <a:lnTo>
                    <a:pt x="23564" y="6042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1101690" y="0"/>
                  </a:lnTo>
                  <a:lnTo>
                    <a:pt x="1136957" y="23564"/>
                  </a:lnTo>
                  <a:lnTo>
                    <a:pt x="1142999" y="41309"/>
                  </a:lnTo>
                  <a:lnTo>
                    <a:pt x="1142999" y="530190"/>
                  </a:lnTo>
                  <a:lnTo>
                    <a:pt x="1119434" y="565457"/>
                  </a:lnTo>
                  <a:lnTo>
                    <a:pt x="1107765" y="570291"/>
                  </a:lnTo>
                  <a:lnTo>
                    <a:pt x="1101690" y="5714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14749" y="2933699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47625" y="0"/>
                  </a:moveTo>
                  <a:lnTo>
                    <a:pt x="1095374" y="0"/>
                  </a:lnTo>
                  <a:lnTo>
                    <a:pt x="1101690" y="0"/>
                  </a:lnTo>
                  <a:lnTo>
                    <a:pt x="1107765" y="1208"/>
                  </a:lnTo>
                  <a:lnTo>
                    <a:pt x="1139374" y="29399"/>
                  </a:lnTo>
                  <a:lnTo>
                    <a:pt x="1142999" y="47624"/>
                  </a:lnTo>
                  <a:lnTo>
                    <a:pt x="1142999" y="523874"/>
                  </a:lnTo>
                  <a:lnTo>
                    <a:pt x="1142999" y="530190"/>
                  </a:lnTo>
                  <a:lnTo>
                    <a:pt x="1141791" y="536265"/>
                  </a:lnTo>
                  <a:lnTo>
                    <a:pt x="1139374" y="542100"/>
                  </a:lnTo>
                  <a:lnTo>
                    <a:pt x="1136957" y="547934"/>
                  </a:lnTo>
                  <a:lnTo>
                    <a:pt x="1113599" y="567874"/>
                  </a:lnTo>
                  <a:lnTo>
                    <a:pt x="1107765" y="570291"/>
                  </a:lnTo>
                  <a:lnTo>
                    <a:pt x="1101690" y="571499"/>
                  </a:lnTo>
                  <a:lnTo>
                    <a:pt x="1095374" y="571499"/>
                  </a:lnTo>
                  <a:lnTo>
                    <a:pt x="47625" y="571499"/>
                  </a:lnTo>
                  <a:lnTo>
                    <a:pt x="41309" y="571499"/>
                  </a:lnTo>
                  <a:lnTo>
                    <a:pt x="35234" y="570291"/>
                  </a:lnTo>
                  <a:lnTo>
                    <a:pt x="29399" y="567874"/>
                  </a:lnTo>
                  <a:lnTo>
                    <a:pt x="23564" y="565457"/>
                  </a:lnTo>
                  <a:lnTo>
                    <a:pt x="0" y="530190"/>
                  </a:lnTo>
                  <a:lnTo>
                    <a:pt x="0" y="523874"/>
                  </a:lnTo>
                  <a:lnTo>
                    <a:pt x="0" y="47624"/>
                  </a:lnTo>
                  <a:lnTo>
                    <a:pt x="13949" y="13948"/>
                  </a:lnTo>
                  <a:lnTo>
                    <a:pt x="18414" y="9483"/>
                  </a:lnTo>
                  <a:lnTo>
                    <a:pt x="23564" y="6042"/>
                  </a:lnTo>
                  <a:lnTo>
                    <a:pt x="29399" y="3625"/>
                  </a:lnTo>
                  <a:lnTo>
                    <a:pt x="35234" y="1208"/>
                  </a:lnTo>
                  <a:lnTo>
                    <a:pt x="41309" y="0"/>
                  </a:lnTo>
                  <a:lnTo>
                    <a:pt x="47625" y="0"/>
                  </a:lnTo>
                  <a:close/>
                </a:path>
              </a:pathLst>
            </a:custGeom>
            <a:ln w="19049">
              <a:solidFill>
                <a:srgbClr val="1A5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88110" y="3108671"/>
            <a:ext cx="3962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solidFill>
                  <a:srgbClr val="2D3748"/>
                </a:solidFill>
                <a:latin typeface="Liberation Sans"/>
                <a:cs typeface="Liberation Sans"/>
              </a:rPr>
              <a:t>Users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514974" y="2924174"/>
            <a:ext cx="1162050" cy="590550"/>
            <a:chOff x="5514974" y="2924174"/>
            <a:chExt cx="1162050" cy="590550"/>
          </a:xfrm>
        </p:grpSpPr>
        <p:sp>
          <p:nvSpPr>
            <p:cNvPr id="9" name="object 9"/>
            <p:cNvSpPr/>
            <p:nvPr/>
          </p:nvSpPr>
          <p:spPr>
            <a:xfrm>
              <a:off x="5524499" y="2933699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1101690" y="571499"/>
                  </a:moveTo>
                  <a:lnTo>
                    <a:pt x="41309" y="571499"/>
                  </a:lnTo>
                  <a:lnTo>
                    <a:pt x="35234" y="570291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41309"/>
                  </a:lnTo>
                  <a:lnTo>
                    <a:pt x="23564" y="6042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1101690" y="0"/>
                  </a:lnTo>
                  <a:lnTo>
                    <a:pt x="1136957" y="23564"/>
                  </a:lnTo>
                  <a:lnTo>
                    <a:pt x="1143000" y="41309"/>
                  </a:lnTo>
                  <a:lnTo>
                    <a:pt x="1143000" y="530190"/>
                  </a:lnTo>
                  <a:lnTo>
                    <a:pt x="1119434" y="565457"/>
                  </a:lnTo>
                  <a:lnTo>
                    <a:pt x="1107765" y="570291"/>
                  </a:lnTo>
                  <a:lnTo>
                    <a:pt x="1101690" y="5714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4499" y="2933699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47625" y="0"/>
                  </a:moveTo>
                  <a:lnTo>
                    <a:pt x="1095375" y="0"/>
                  </a:lnTo>
                  <a:lnTo>
                    <a:pt x="1101690" y="0"/>
                  </a:lnTo>
                  <a:lnTo>
                    <a:pt x="1107765" y="1208"/>
                  </a:lnTo>
                  <a:lnTo>
                    <a:pt x="1139374" y="29399"/>
                  </a:lnTo>
                  <a:lnTo>
                    <a:pt x="1141791" y="35234"/>
                  </a:lnTo>
                  <a:lnTo>
                    <a:pt x="1143000" y="41309"/>
                  </a:lnTo>
                  <a:lnTo>
                    <a:pt x="1143000" y="47624"/>
                  </a:lnTo>
                  <a:lnTo>
                    <a:pt x="1143000" y="523874"/>
                  </a:lnTo>
                  <a:lnTo>
                    <a:pt x="1143000" y="530190"/>
                  </a:lnTo>
                  <a:lnTo>
                    <a:pt x="1141791" y="536265"/>
                  </a:lnTo>
                  <a:lnTo>
                    <a:pt x="1139374" y="542100"/>
                  </a:lnTo>
                  <a:lnTo>
                    <a:pt x="1136957" y="547934"/>
                  </a:lnTo>
                  <a:lnTo>
                    <a:pt x="1101690" y="571499"/>
                  </a:lnTo>
                  <a:lnTo>
                    <a:pt x="1095375" y="571499"/>
                  </a:lnTo>
                  <a:lnTo>
                    <a:pt x="47625" y="571499"/>
                  </a:lnTo>
                  <a:lnTo>
                    <a:pt x="41309" y="571499"/>
                  </a:lnTo>
                  <a:lnTo>
                    <a:pt x="35234" y="570291"/>
                  </a:lnTo>
                  <a:lnTo>
                    <a:pt x="29399" y="567874"/>
                  </a:lnTo>
                  <a:lnTo>
                    <a:pt x="23564" y="565457"/>
                  </a:lnTo>
                  <a:lnTo>
                    <a:pt x="18414" y="562016"/>
                  </a:lnTo>
                  <a:lnTo>
                    <a:pt x="13949" y="557550"/>
                  </a:lnTo>
                  <a:lnTo>
                    <a:pt x="9483" y="553085"/>
                  </a:lnTo>
                  <a:lnTo>
                    <a:pt x="6041" y="547934"/>
                  </a:lnTo>
                  <a:lnTo>
                    <a:pt x="3625" y="542100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523874"/>
                  </a:lnTo>
                  <a:lnTo>
                    <a:pt x="0" y="47624"/>
                  </a:lnTo>
                  <a:lnTo>
                    <a:pt x="13949" y="13948"/>
                  </a:lnTo>
                  <a:lnTo>
                    <a:pt x="18414" y="9483"/>
                  </a:lnTo>
                  <a:lnTo>
                    <a:pt x="23564" y="6042"/>
                  </a:lnTo>
                  <a:lnTo>
                    <a:pt x="29399" y="3625"/>
                  </a:lnTo>
                  <a:lnTo>
                    <a:pt x="35234" y="1208"/>
                  </a:lnTo>
                  <a:lnTo>
                    <a:pt x="41309" y="0"/>
                  </a:lnTo>
                  <a:lnTo>
                    <a:pt x="47625" y="0"/>
                  </a:lnTo>
                  <a:close/>
                </a:path>
              </a:pathLst>
            </a:custGeom>
            <a:ln w="19049">
              <a:solidFill>
                <a:srgbClr val="1A5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94275" y="3108671"/>
            <a:ext cx="6038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solidFill>
                  <a:srgbClr val="2D3748"/>
                </a:solidFill>
                <a:latin typeface="Liberation Sans"/>
                <a:cs typeface="Liberation Sans"/>
              </a:rPr>
              <a:t>Products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24724" y="2924174"/>
            <a:ext cx="1162050" cy="590550"/>
            <a:chOff x="7324724" y="2924174"/>
            <a:chExt cx="1162050" cy="590550"/>
          </a:xfrm>
        </p:grpSpPr>
        <p:sp>
          <p:nvSpPr>
            <p:cNvPr id="13" name="object 13"/>
            <p:cNvSpPr/>
            <p:nvPr/>
          </p:nvSpPr>
          <p:spPr>
            <a:xfrm>
              <a:off x="7334249" y="2933699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1101690" y="571499"/>
                  </a:moveTo>
                  <a:lnTo>
                    <a:pt x="41309" y="571499"/>
                  </a:lnTo>
                  <a:lnTo>
                    <a:pt x="35234" y="570291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41309"/>
                  </a:lnTo>
                  <a:lnTo>
                    <a:pt x="23564" y="6042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1101690" y="0"/>
                  </a:lnTo>
                  <a:lnTo>
                    <a:pt x="1136956" y="23564"/>
                  </a:lnTo>
                  <a:lnTo>
                    <a:pt x="1142999" y="41309"/>
                  </a:lnTo>
                  <a:lnTo>
                    <a:pt x="1142999" y="530190"/>
                  </a:lnTo>
                  <a:lnTo>
                    <a:pt x="1119434" y="565457"/>
                  </a:lnTo>
                  <a:lnTo>
                    <a:pt x="1107765" y="570291"/>
                  </a:lnTo>
                  <a:lnTo>
                    <a:pt x="1101690" y="5714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34249" y="2933699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47625" y="0"/>
                  </a:moveTo>
                  <a:lnTo>
                    <a:pt x="1095375" y="0"/>
                  </a:lnTo>
                  <a:lnTo>
                    <a:pt x="1101690" y="0"/>
                  </a:lnTo>
                  <a:lnTo>
                    <a:pt x="1107765" y="1208"/>
                  </a:lnTo>
                  <a:lnTo>
                    <a:pt x="1139373" y="29399"/>
                  </a:lnTo>
                  <a:lnTo>
                    <a:pt x="1141790" y="35234"/>
                  </a:lnTo>
                  <a:lnTo>
                    <a:pt x="1142999" y="41309"/>
                  </a:lnTo>
                  <a:lnTo>
                    <a:pt x="1143000" y="47624"/>
                  </a:lnTo>
                  <a:lnTo>
                    <a:pt x="1143000" y="523874"/>
                  </a:lnTo>
                  <a:lnTo>
                    <a:pt x="1142999" y="530190"/>
                  </a:lnTo>
                  <a:lnTo>
                    <a:pt x="1141790" y="536265"/>
                  </a:lnTo>
                  <a:lnTo>
                    <a:pt x="1139373" y="542100"/>
                  </a:lnTo>
                  <a:lnTo>
                    <a:pt x="1136956" y="547934"/>
                  </a:lnTo>
                  <a:lnTo>
                    <a:pt x="1113599" y="567874"/>
                  </a:lnTo>
                  <a:lnTo>
                    <a:pt x="1107765" y="570291"/>
                  </a:lnTo>
                  <a:lnTo>
                    <a:pt x="1101690" y="571499"/>
                  </a:lnTo>
                  <a:lnTo>
                    <a:pt x="1095375" y="571499"/>
                  </a:lnTo>
                  <a:lnTo>
                    <a:pt x="47625" y="571499"/>
                  </a:lnTo>
                  <a:lnTo>
                    <a:pt x="41309" y="571499"/>
                  </a:lnTo>
                  <a:lnTo>
                    <a:pt x="35234" y="570291"/>
                  </a:lnTo>
                  <a:lnTo>
                    <a:pt x="29399" y="567874"/>
                  </a:lnTo>
                  <a:lnTo>
                    <a:pt x="23564" y="565457"/>
                  </a:lnTo>
                  <a:lnTo>
                    <a:pt x="18414" y="562016"/>
                  </a:lnTo>
                  <a:lnTo>
                    <a:pt x="13949" y="557550"/>
                  </a:lnTo>
                  <a:lnTo>
                    <a:pt x="9483" y="553085"/>
                  </a:lnTo>
                  <a:lnTo>
                    <a:pt x="6042" y="547934"/>
                  </a:lnTo>
                  <a:lnTo>
                    <a:pt x="3625" y="542100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523874"/>
                  </a:lnTo>
                  <a:lnTo>
                    <a:pt x="0" y="47624"/>
                  </a:lnTo>
                  <a:lnTo>
                    <a:pt x="13949" y="13948"/>
                  </a:lnTo>
                  <a:lnTo>
                    <a:pt x="18414" y="9483"/>
                  </a:lnTo>
                  <a:lnTo>
                    <a:pt x="23564" y="6042"/>
                  </a:lnTo>
                  <a:lnTo>
                    <a:pt x="29399" y="3625"/>
                  </a:lnTo>
                  <a:lnTo>
                    <a:pt x="35234" y="1208"/>
                  </a:lnTo>
                  <a:lnTo>
                    <a:pt x="41309" y="0"/>
                  </a:lnTo>
                  <a:lnTo>
                    <a:pt x="47625" y="0"/>
                  </a:lnTo>
                  <a:close/>
                </a:path>
              </a:pathLst>
            </a:custGeom>
            <a:ln w="19049">
              <a:solidFill>
                <a:srgbClr val="1A5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74272" y="3108671"/>
            <a:ext cx="4629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0" dirty="0">
                <a:solidFill>
                  <a:srgbClr val="2D3748"/>
                </a:solidFill>
                <a:latin typeface="Liberation Sans"/>
                <a:cs typeface="Liberation Sans"/>
              </a:rPr>
              <a:t>Orders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48224" y="3209924"/>
            <a:ext cx="1828800" cy="1352550"/>
            <a:chOff x="4848224" y="3209924"/>
            <a:chExt cx="1828800" cy="1352550"/>
          </a:xfrm>
        </p:grpSpPr>
        <p:sp>
          <p:nvSpPr>
            <p:cNvPr id="17" name="object 17"/>
            <p:cNvSpPr/>
            <p:nvPr/>
          </p:nvSpPr>
          <p:spPr>
            <a:xfrm>
              <a:off x="5524499" y="3981449"/>
              <a:ext cx="1143000" cy="571500"/>
            </a:xfrm>
            <a:custGeom>
              <a:avLst/>
              <a:gdLst/>
              <a:ahLst/>
              <a:cxnLst/>
              <a:rect l="l" t="t" r="r" b="b"/>
              <a:pathLst>
                <a:path w="1143000" h="571500">
                  <a:moveTo>
                    <a:pt x="1101690" y="571499"/>
                  </a:moveTo>
                  <a:lnTo>
                    <a:pt x="41309" y="571499"/>
                  </a:lnTo>
                  <a:lnTo>
                    <a:pt x="35234" y="570291"/>
                  </a:lnTo>
                  <a:lnTo>
                    <a:pt x="1208" y="536265"/>
                  </a:lnTo>
                  <a:lnTo>
                    <a:pt x="0" y="530190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47625" y="0"/>
                  </a:lnTo>
                  <a:lnTo>
                    <a:pt x="1101690" y="0"/>
                  </a:lnTo>
                  <a:lnTo>
                    <a:pt x="1136957" y="23564"/>
                  </a:lnTo>
                  <a:lnTo>
                    <a:pt x="1143000" y="41309"/>
                  </a:lnTo>
                  <a:lnTo>
                    <a:pt x="1143000" y="530190"/>
                  </a:lnTo>
                  <a:lnTo>
                    <a:pt x="1119434" y="565457"/>
                  </a:lnTo>
                  <a:lnTo>
                    <a:pt x="1107765" y="570291"/>
                  </a:lnTo>
                  <a:lnTo>
                    <a:pt x="1101690" y="5714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57749" y="3219449"/>
              <a:ext cx="1809750" cy="1333500"/>
            </a:xfrm>
            <a:custGeom>
              <a:avLst/>
              <a:gdLst/>
              <a:ahLst/>
              <a:cxnLst/>
              <a:rect l="l" t="t" r="r" b="b"/>
              <a:pathLst>
                <a:path w="1809750" h="1333500">
                  <a:moveTo>
                    <a:pt x="714374" y="761999"/>
                  </a:moveTo>
                  <a:lnTo>
                    <a:pt x="1762124" y="761999"/>
                  </a:lnTo>
                  <a:lnTo>
                    <a:pt x="1768439" y="761999"/>
                  </a:lnTo>
                  <a:lnTo>
                    <a:pt x="1774515" y="763208"/>
                  </a:lnTo>
                  <a:lnTo>
                    <a:pt x="1806124" y="791399"/>
                  </a:lnTo>
                  <a:lnTo>
                    <a:pt x="1808541" y="797234"/>
                  </a:lnTo>
                  <a:lnTo>
                    <a:pt x="1809749" y="803309"/>
                  </a:lnTo>
                  <a:lnTo>
                    <a:pt x="1809749" y="809624"/>
                  </a:lnTo>
                  <a:lnTo>
                    <a:pt x="1809749" y="1285874"/>
                  </a:lnTo>
                  <a:lnTo>
                    <a:pt x="1809749" y="1292190"/>
                  </a:lnTo>
                  <a:lnTo>
                    <a:pt x="1808541" y="1298265"/>
                  </a:lnTo>
                  <a:lnTo>
                    <a:pt x="1806124" y="1304099"/>
                  </a:lnTo>
                  <a:lnTo>
                    <a:pt x="1803707" y="1309934"/>
                  </a:lnTo>
                  <a:lnTo>
                    <a:pt x="1768439" y="1333499"/>
                  </a:lnTo>
                  <a:lnTo>
                    <a:pt x="1762124" y="1333499"/>
                  </a:lnTo>
                  <a:lnTo>
                    <a:pt x="714374" y="1333499"/>
                  </a:lnTo>
                  <a:lnTo>
                    <a:pt x="708059" y="1333499"/>
                  </a:lnTo>
                  <a:lnTo>
                    <a:pt x="701984" y="1332291"/>
                  </a:lnTo>
                  <a:lnTo>
                    <a:pt x="696149" y="1329874"/>
                  </a:lnTo>
                  <a:lnTo>
                    <a:pt x="690314" y="1327457"/>
                  </a:lnTo>
                  <a:lnTo>
                    <a:pt x="685164" y="1324016"/>
                  </a:lnTo>
                  <a:lnTo>
                    <a:pt x="680698" y="1319550"/>
                  </a:lnTo>
                  <a:lnTo>
                    <a:pt x="676232" y="1315084"/>
                  </a:lnTo>
                  <a:lnTo>
                    <a:pt x="672791" y="1309934"/>
                  </a:lnTo>
                  <a:lnTo>
                    <a:pt x="670374" y="1304099"/>
                  </a:lnTo>
                  <a:lnTo>
                    <a:pt x="667958" y="1298265"/>
                  </a:lnTo>
                  <a:lnTo>
                    <a:pt x="666749" y="1292190"/>
                  </a:lnTo>
                  <a:lnTo>
                    <a:pt x="666749" y="1285874"/>
                  </a:lnTo>
                  <a:lnTo>
                    <a:pt x="666749" y="809624"/>
                  </a:lnTo>
                  <a:lnTo>
                    <a:pt x="666749" y="803309"/>
                  </a:lnTo>
                  <a:lnTo>
                    <a:pt x="667958" y="797234"/>
                  </a:lnTo>
                  <a:lnTo>
                    <a:pt x="670374" y="791399"/>
                  </a:lnTo>
                  <a:lnTo>
                    <a:pt x="672791" y="785564"/>
                  </a:lnTo>
                  <a:lnTo>
                    <a:pt x="676232" y="780414"/>
                  </a:lnTo>
                  <a:lnTo>
                    <a:pt x="680698" y="775948"/>
                  </a:lnTo>
                  <a:lnTo>
                    <a:pt x="685164" y="771483"/>
                  </a:lnTo>
                  <a:lnTo>
                    <a:pt x="690314" y="768041"/>
                  </a:lnTo>
                  <a:lnTo>
                    <a:pt x="696149" y="765625"/>
                  </a:lnTo>
                  <a:lnTo>
                    <a:pt x="701984" y="763208"/>
                  </a:lnTo>
                  <a:lnTo>
                    <a:pt x="708059" y="761999"/>
                  </a:lnTo>
                  <a:lnTo>
                    <a:pt x="714374" y="761999"/>
                  </a:lnTo>
                  <a:close/>
                </a:path>
                <a:path w="1809750" h="1333500">
                  <a:moveTo>
                    <a:pt x="0" y="0"/>
                  </a:moveTo>
                  <a:lnTo>
                    <a:pt x="666749" y="0"/>
                  </a:lnTo>
                </a:path>
              </a:pathLst>
            </a:custGeom>
            <a:ln w="19049">
              <a:solidFill>
                <a:srgbClr val="1A5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57737" y="3209924"/>
              <a:ext cx="238125" cy="19050"/>
            </a:xfrm>
            <a:custGeom>
              <a:avLst/>
              <a:gdLst/>
              <a:ahLst/>
              <a:cxnLst/>
              <a:rect l="l" t="t" r="r" b="b"/>
              <a:pathLst>
                <a:path w="238125" h="19050">
                  <a:moveTo>
                    <a:pt x="476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7625" y="19050"/>
                  </a:lnTo>
                  <a:lnTo>
                    <a:pt x="47625" y="0"/>
                  </a:lnTo>
                  <a:close/>
                </a:path>
                <a:path w="238125" h="19050">
                  <a:moveTo>
                    <a:pt x="142875" y="0"/>
                  </a:moveTo>
                  <a:lnTo>
                    <a:pt x="95250" y="0"/>
                  </a:lnTo>
                  <a:lnTo>
                    <a:pt x="95250" y="19050"/>
                  </a:lnTo>
                  <a:lnTo>
                    <a:pt x="142875" y="19050"/>
                  </a:lnTo>
                  <a:lnTo>
                    <a:pt x="142875" y="0"/>
                  </a:lnTo>
                  <a:close/>
                </a:path>
                <a:path w="238125" h="19050">
                  <a:moveTo>
                    <a:pt x="238125" y="0"/>
                  </a:moveTo>
                  <a:lnTo>
                    <a:pt x="190500" y="0"/>
                  </a:lnTo>
                  <a:lnTo>
                    <a:pt x="190500" y="19050"/>
                  </a:lnTo>
                  <a:lnTo>
                    <a:pt x="238125" y="1905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74542" y="3013422"/>
            <a:ext cx="2330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D3748"/>
                </a:solidFill>
                <a:latin typeface="Liberation Sans"/>
                <a:cs typeface="Liberation Sans"/>
              </a:rPr>
              <a:t>1:N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67499" y="3219449"/>
            <a:ext cx="666750" cy="0"/>
          </a:xfrm>
          <a:custGeom>
            <a:avLst/>
            <a:gdLst/>
            <a:ahLst/>
            <a:cxnLst/>
            <a:rect l="l" t="t" r="r" b="b"/>
            <a:pathLst>
              <a:path w="666750">
                <a:moveTo>
                  <a:pt x="0" y="0"/>
                </a:moveTo>
                <a:lnTo>
                  <a:pt x="666749" y="0"/>
                </a:lnTo>
              </a:path>
            </a:pathLst>
          </a:custGeom>
          <a:ln w="19049">
            <a:solidFill>
              <a:srgbClr val="1A56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65838" y="3013422"/>
            <a:ext cx="2698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D3748"/>
                </a:solidFill>
                <a:latin typeface="Liberation Sans"/>
                <a:cs typeface="Liberation Sans"/>
              </a:rPr>
              <a:t>N:M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849714" y="3214336"/>
            <a:ext cx="1256030" cy="1058545"/>
            <a:chOff x="4849714" y="3214336"/>
            <a:chExt cx="1256030" cy="1058545"/>
          </a:xfrm>
        </p:grpSpPr>
        <p:sp>
          <p:nvSpPr>
            <p:cNvPr id="24" name="object 24"/>
            <p:cNvSpPr/>
            <p:nvPr/>
          </p:nvSpPr>
          <p:spPr>
            <a:xfrm>
              <a:off x="6095999" y="3505199"/>
              <a:ext cx="0" cy="476250"/>
            </a:xfrm>
            <a:custGeom>
              <a:avLst/>
              <a:gdLst/>
              <a:ahLst/>
              <a:cxnLst/>
              <a:rect l="l" t="t" r="r" b="b"/>
              <a:pathLst>
                <a:path h="476250">
                  <a:moveTo>
                    <a:pt x="0" y="0"/>
                  </a:moveTo>
                  <a:lnTo>
                    <a:pt x="0" y="476249"/>
                  </a:lnTo>
                </a:path>
              </a:pathLst>
            </a:custGeom>
            <a:ln w="19049">
              <a:solidFill>
                <a:srgbClr val="1A5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49714" y="3214336"/>
              <a:ext cx="683260" cy="1058545"/>
            </a:xfrm>
            <a:custGeom>
              <a:avLst/>
              <a:gdLst/>
              <a:ahLst/>
              <a:cxnLst/>
              <a:rect l="l" t="t" r="r" b="b"/>
              <a:pathLst>
                <a:path w="683260" h="1058545">
                  <a:moveTo>
                    <a:pt x="25568" y="50406"/>
                  </a:moveTo>
                  <a:lnTo>
                    <a:pt x="0" y="10227"/>
                  </a:lnTo>
                  <a:lnTo>
                    <a:pt x="16071" y="0"/>
                  </a:lnTo>
                  <a:lnTo>
                    <a:pt x="41640" y="40179"/>
                  </a:lnTo>
                  <a:lnTo>
                    <a:pt x="25568" y="50406"/>
                  </a:lnTo>
                  <a:close/>
                </a:path>
                <a:path w="683260" h="1058545">
                  <a:moveTo>
                    <a:pt x="76706" y="130765"/>
                  </a:moveTo>
                  <a:lnTo>
                    <a:pt x="51137" y="90586"/>
                  </a:lnTo>
                  <a:lnTo>
                    <a:pt x="67209" y="80358"/>
                  </a:lnTo>
                  <a:lnTo>
                    <a:pt x="92777" y="120538"/>
                  </a:lnTo>
                  <a:lnTo>
                    <a:pt x="76706" y="130765"/>
                  </a:lnTo>
                  <a:close/>
                </a:path>
                <a:path w="683260" h="1058545">
                  <a:moveTo>
                    <a:pt x="127843" y="211124"/>
                  </a:moveTo>
                  <a:lnTo>
                    <a:pt x="102274" y="170944"/>
                  </a:lnTo>
                  <a:lnTo>
                    <a:pt x="118346" y="160717"/>
                  </a:lnTo>
                  <a:lnTo>
                    <a:pt x="143915" y="200896"/>
                  </a:lnTo>
                  <a:lnTo>
                    <a:pt x="127843" y="211124"/>
                  </a:lnTo>
                  <a:close/>
                </a:path>
                <a:path w="683260" h="1058545">
                  <a:moveTo>
                    <a:pt x="178980" y="291483"/>
                  </a:moveTo>
                  <a:lnTo>
                    <a:pt x="153412" y="251303"/>
                  </a:lnTo>
                  <a:lnTo>
                    <a:pt x="169483" y="241076"/>
                  </a:lnTo>
                  <a:lnTo>
                    <a:pt x="195052" y="281255"/>
                  </a:lnTo>
                  <a:lnTo>
                    <a:pt x="178980" y="291483"/>
                  </a:lnTo>
                  <a:close/>
                </a:path>
                <a:path w="683260" h="1058545">
                  <a:moveTo>
                    <a:pt x="230118" y="371841"/>
                  </a:moveTo>
                  <a:lnTo>
                    <a:pt x="204549" y="331662"/>
                  </a:lnTo>
                  <a:lnTo>
                    <a:pt x="220621" y="321435"/>
                  </a:lnTo>
                  <a:lnTo>
                    <a:pt x="246189" y="361614"/>
                  </a:lnTo>
                  <a:lnTo>
                    <a:pt x="230118" y="371841"/>
                  </a:lnTo>
                  <a:close/>
                </a:path>
                <a:path w="683260" h="1058545">
                  <a:moveTo>
                    <a:pt x="281255" y="452200"/>
                  </a:moveTo>
                  <a:lnTo>
                    <a:pt x="255686" y="412021"/>
                  </a:lnTo>
                  <a:lnTo>
                    <a:pt x="271758" y="401793"/>
                  </a:lnTo>
                  <a:lnTo>
                    <a:pt x="297327" y="441973"/>
                  </a:lnTo>
                  <a:lnTo>
                    <a:pt x="281255" y="452200"/>
                  </a:lnTo>
                  <a:close/>
                </a:path>
                <a:path w="683260" h="1058545">
                  <a:moveTo>
                    <a:pt x="332393" y="532559"/>
                  </a:moveTo>
                  <a:lnTo>
                    <a:pt x="306824" y="492379"/>
                  </a:lnTo>
                  <a:lnTo>
                    <a:pt x="322895" y="482152"/>
                  </a:lnTo>
                  <a:lnTo>
                    <a:pt x="348464" y="522331"/>
                  </a:lnTo>
                  <a:lnTo>
                    <a:pt x="332393" y="532559"/>
                  </a:lnTo>
                  <a:close/>
                </a:path>
                <a:path w="683260" h="1058545">
                  <a:moveTo>
                    <a:pt x="383530" y="612918"/>
                  </a:moveTo>
                  <a:lnTo>
                    <a:pt x="357961" y="572738"/>
                  </a:lnTo>
                  <a:lnTo>
                    <a:pt x="374033" y="562511"/>
                  </a:lnTo>
                  <a:lnTo>
                    <a:pt x="399602" y="602690"/>
                  </a:lnTo>
                  <a:lnTo>
                    <a:pt x="383530" y="612918"/>
                  </a:lnTo>
                  <a:close/>
                </a:path>
                <a:path w="683260" h="1058545">
                  <a:moveTo>
                    <a:pt x="434667" y="693276"/>
                  </a:moveTo>
                  <a:lnTo>
                    <a:pt x="409099" y="653097"/>
                  </a:lnTo>
                  <a:lnTo>
                    <a:pt x="425170" y="642869"/>
                  </a:lnTo>
                  <a:lnTo>
                    <a:pt x="450739" y="683049"/>
                  </a:lnTo>
                  <a:lnTo>
                    <a:pt x="434667" y="693276"/>
                  </a:lnTo>
                  <a:close/>
                </a:path>
                <a:path w="683260" h="1058545">
                  <a:moveTo>
                    <a:pt x="485805" y="773635"/>
                  </a:moveTo>
                  <a:lnTo>
                    <a:pt x="460236" y="733456"/>
                  </a:lnTo>
                  <a:lnTo>
                    <a:pt x="476308" y="723228"/>
                  </a:lnTo>
                  <a:lnTo>
                    <a:pt x="501876" y="763408"/>
                  </a:lnTo>
                  <a:lnTo>
                    <a:pt x="485805" y="773635"/>
                  </a:lnTo>
                  <a:close/>
                </a:path>
                <a:path w="683260" h="1058545">
                  <a:moveTo>
                    <a:pt x="536942" y="853994"/>
                  </a:moveTo>
                  <a:lnTo>
                    <a:pt x="511373" y="813815"/>
                  </a:lnTo>
                  <a:lnTo>
                    <a:pt x="527445" y="803587"/>
                  </a:lnTo>
                  <a:lnTo>
                    <a:pt x="553014" y="843766"/>
                  </a:lnTo>
                  <a:lnTo>
                    <a:pt x="536942" y="853994"/>
                  </a:lnTo>
                  <a:close/>
                </a:path>
                <a:path w="683260" h="1058545">
                  <a:moveTo>
                    <a:pt x="588079" y="934353"/>
                  </a:moveTo>
                  <a:lnTo>
                    <a:pt x="562511" y="894173"/>
                  </a:lnTo>
                  <a:lnTo>
                    <a:pt x="578582" y="883946"/>
                  </a:lnTo>
                  <a:lnTo>
                    <a:pt x="604151" y="924125"/>
                  </a:lnTo>
                  <a:lnTo>
                    <a:pt x="588079" y="934353"/>
                  </a:lnTo>
                  <a:close/>
                </a:path>
                <a:path w="683260" h="1058545">
                  <a:moveTo>
                    <a:pt x="639217" y="1014711"/>
                  </a:moveTo>
                  <a:lnTo>
                    <a:pt x="613648" y="974532"/>
                  </a:lnTo>
                  <a:lnTo>
                    <a:pt x="629720" y="964304"/>
                  </a:lnTo>
                  <a:lnTo>
                    <a:pt x="655289" y="1004484"/>
                  </a:lnTo>
                  <a:lnTo>
                    <a:pt x="639217" y="1014711"/>
                  </a:lnTo>
                  <a:close/>
                </a:path>
                <a:path w="683260" h="1058545">
                  <a:moveTo>
                    <a:pt x="666749" y="1057977"/>
                  </a:moveTo>
                  <a:lnTo>
                    <a:pt x="664786" y="1054891"/>
                  </a:lnTo>
                  <a:lnTo>
                    <a:pt x="680857" y="1044663"/>
                  </a:lnTo>
                  <a:lnTo>
                    <a:pt x="682821" y="1047749"/>
                  </a:lnTo>
                  <a:lnTo>
                    <a:pt x="666749" y="1057977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69917" y="3632546"/>
            <a:ext cx="2330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D3748"/>
                </a:solidFill>
                <a:latin typeface="Liberation Sans"/>
                <a:cs typeface="Liberation Sans"/>
              </a:rPr>
              <a:t>1:N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8080" y="3870671"/>
            <a:ext cx="1203960" cy="471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2D3748"/>
                </a:solidFill>
                <a:latin typeface="Liberation Sans"/>
                <a:cs typeface="Liberation Sans"/>
              </a:rPr>
              <a:t>1:1</a:t>
            </a:r>
            <a:endParaRPr sz="1050">
              <a:latin typeface="Liberation Sans"/>
              <a:cs typeface="Liberation Sans"/>
            </a:endParaRPr>
          </a:p>
          <a:p>
            <a:pPr marR="5080" algn="r">
              <a:lnSpc>
                <a:spcPct val="100000"/>
              </a:lnSpc>
              <a:spcBef>
                <a:spcPts val="990"/>
              </a:spcBef>
            </a:pPr>
            <a:r>
              <a:rPr sz="1050" b="1" spc="-20" dirty="0">
                <a:solidFill>
                  <a:srgbClr val="2D3748"/>
                </a:solidFill>
                <a:latin typeface="Liberation Sans"/>
                <a:cs typeface="Liberation Sans"/>
              </a:rPr>
              <a:t>Cart</a:t>
            </a:r>
            <a:endParaRPr sz="1050">
              <a:latin typeface="Liberation Sans"/>
              <a:cs typeface="Liberation San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5391149"/>
            <a:ext cx="133349" cy="15239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49299" y="4949824"/>
            <a:ext cx="4009390" cy="62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Core</a:t>
            </a:r>
            <a:r>
              <a:rPr sz="1500" b="1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Tables:</a:t>
            </a:r>
            <a:endParaRPr sz="1500">
              <a:latin typeface="Liberation Sans"/>
              <a:cs typeface="Liberation Sans"/>
            </a:endParaRPr>
          </a:p>
          <a:p>
            <a:pPr marL="259715">
              <a:lnSpc>
                <a:spcPct val="100000"/>
              </a:lnSpc>
              <a:spcBef>
                <a:spcPts val="1275"/>
              </a:spcBef>
            </a:pPr>
            <a:r>
              <a:rPr sz="1350" b="1" dirty="0">
                <a:solidFill>
                  <a:srgbClr val="374050"/>
                </a:solidFill>
                <a:latin typeface="Liberation Sans"/>
                <a:cs typeface="Liberation Sans"/>
              </a:rPr>
              <a:t>Users</a:t>
            </a:r>
            <a:r>
              <a:rPr sz="1350" b="1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 Customer accounts, authentication,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roles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5781674"/>
            <a:ext cx="133349" cy="13334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96950" y="5721349"/>
            <a:ext cx="3719829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374050"/>
                </a:solidFill>
                <a:latin typeface="Liberation Sans"/>
                <a:cs typeface="Liberation Sans"/>
              </a:rPr>
              <a:t>Products</a:t>
            </a:r>
            <a:r>
              <a:rPr sz="1350" b="1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 Product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details,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inventory,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categories</a:t>
            </a: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350" b="1" dirty="0">
                <a:solidFill>
                  <a:srgbClr val="374050"/>
                </a:solidFill>
                <a:latin typeface="Liberation Sans"/>
                <a:cs typeface="Liberation Sans"/>
              </a:rPr>
              <a:t>Orders</a:t>
            </a:r>
            <a:r>
              <a:rPr sz="135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Purchase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history,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status</a:t>
            </a:r>
            <a:r>
              <a:rPr sz="13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tracking</a:t>
            </a:r>
            <a:endParaRPr sz="1350">
              <a:latin typeface="Liberation Sans"/>
              <a:cs typeface="Liberation Sans"/>
            </a:endParaRPr>
          </a:p>
          <a:p>
            <a:pPr marL="50165">
              <a:lnSpc>
                <a:spcPct val="100000"/>
              </a:lnSpc>
              <a:spcBef>
                <a:spcPts val="1380"/>
              </a:spcBef>
            </a:pPr>
            <a:r>
              <a:rPr sz="1350" b="1" dirty="0">
                <a:solidFill>
                  <a:srgbClr val="374050"/>
                </a:solidFill>
                <a:latin typeface="Liberation Sans"/>
                <a:cs typeface="Liberation Sans"/>
              </a:rPr>
              <a:t>Cart</a:t>
            </a:r>
            <a:r>
              <a:rPr sz="135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-</a:t>
            </a:r>
            <a:r>
              <a:rPr sz="13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Temporary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storage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for</a:t>
            </a:r>
            <a:r>
              <a:rPr sz="135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374050"/>
                </a:solidFill>
                <a:latin typeface="Liberation Sans"/>
                <a:cs typeface="Liberation Sans"/>
              </a:rPr>
              <a:t>shopping</a:t>
            </a:r>
            <a:r>
              <a:rPr sz="1350" spc="-10" dirty="0">
                <a:solidFill>
                  <a:srgbClr val="374050"/>
                </a:solidFill>
                <a:latin typeface="Liberation Sans"/>
                <a:cs typeface="Liberation Sans"/>
              </a:rPr>
              <a:t> sessions</a:t>
            </a:r>
            <a:endParaRPr sz="1350">
              <a:latin typeface="Liberation Sans"/>
              <a:cs typeface="Liberation San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6153149"/>
            <a:ext cx="133349" cy="15239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6534150"/>
            <a:ext cx="171628" cy="152399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6210298" y="5333999"/>
            <a:ext cx="5219700" cy="1933575"/>
            <a:chOff x="6210298" y="5333999"/>
            <a:chExt cx="5219700" cy="1933575"/>
          </a:xfrm>
        </p:grpSpPr>
        <p:sp>
          <p:nvSpPr>
            <p:cNvPr id="35" name="object 35"/>
            <p:cNvSpPr/>
            <p:nvPr/>
          </p:nvSpPr>
          <p:spPr>
            <a:xfrm>
              <a:off x="6219823" y="5343524"/>
              <a:ext cx="5200650" cy="1914525"/>
            </a:xfrm>
            <a:custGeom>
              <a:avLst/>
              <a:gdLst/>
              <a:ahLst/>
              <a:cxnLst/>
              <a:rect l="l" t="t" r="r" b="b"/>
              <a:pathLst>
                <a:path w="5200650" h="1914525">
                  <a:moveTo>
                    <a:pt x="5175863" y="1914524"/>
                  </a:moveTo>
                  <a:lnTo>
                    <a:pt x="24786" y="1914524"/>
                  </a:lnTo>
                  <a:lnTo>
                    <a:pt x="21141" y="1913799"/>
                  </a:lnTo>
                  <a:lnTo>
                    <a:pt x="0" y="1889738"/>
                  </a:lnTo>
                  <a:lnTo>
                    <a:pt x="0" y="1885949"/>
                  </a:lnTo>
                  <a:lnTo>
                    <a:pt x="0" y="24785"/>
                  </a:lnTo>
                  <a:lnTo>
                    <a:pt x="24786" y="0"/>
                  </a:lnTo>
                  <a:lnTo>
                    <a:pt x="5175863" y="0"/>
                  </a:lnTo>
                  <a:lnTo>
                    <a:pt x="5200649" y="24785"/>
                  </a:lnTo>
                  <a:lnTo>
                    <a:pt x="5200649" y="1889738"/>
                  </a:lnTo>
                  <a:lnTo>
                    <a:pt x="5179507" y="1913799"/>
                  </a:lnTo>
                  <a:lnTo>
                    <a:pt x="5175863" y="19145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19823" y="5343524"/>
              <a:ext cx="5200650" cy="1914525"/>
            </a:xfrm>
            <a:custGeom>
              <a:avLst/>
              <a:gdLst/>
              <a:ahLst/>
              <a:cxnLst/>
              <a:rect l="l" t="t" r="r" b="b"/>
              <a:pathLst>
                <a:path w="5200650" h="1914525">
                  <a:moveTo>
                    <a:pt x="0" y="1885949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39"/>
                  </a:lnTo>
                  <a:lnTo>
                    <a:pt x="2174" y="17639"/>
                  </a:lnTo>
                  <a:lnTo>
                    <a:pt x="3624" y="14138"/>
                  </a:lnTo>
                  <a:lnTo>
                    <a:pt x="5689" y="11048"/>
                  </a:lnTo>
                  <a:lnTo>
                    <a:pt x="8369" y="8369"/>
                  </a:lnTo>
                  <a:lnTo>
                    <a:pt x="11049" y="5689"/>
                  </a:lnTo>
                  <a:lnTo>
                    <a:pt x="14139" y="3624"/>
                  </a:lnTo>
                  <a:lnTo>
                    <a:pt x="17639" y="2174"/>
                  </a:lnTo>
                  <a:lnTo>
                    <a:pt x="21141" y="724"/>
                  </a:lnTo>
                  <a:lnTo>
                    <a:pt x="24786" y="0"/>
                  </a:lnTo>
                  <a:lnTo>
                    <a:pt x="28575" y="0"/>
                  </a:lnTo>
                  <a:lnTo>
                    <a:pt x="5172075" y="0"/>
                  </a:lnTo>
                  <a:lnTo>
                    <a:pt x="5175863" y="0"/>
                  </a:lnTo>
                  <a:lnTo>
                    <a:pt x="5179507" y="724"/>
                  </a:lnTo>
                  <a:lnTo>
                    <a:pt x="5198472" y="17639"/>
                  </a:lnTo>
                  <a:lnTo>
                    <a:pt x="5199923" y="21139"/>
                  </a:lnTo>
                  <a:lnTo>
                    <a:pt x="5200649" y="24785"/>
                  </a:lnTo>
                  <a:lnTo>
                    <a:pt x="5200650" y="28574"/>
                  </a:lnTo>
                  <a:lnTo>
                    <a:pt x="5200650" y="1885949"/>
                  </a:lnTo>
                  <a:lnTo>
                    <a:pt x="5200649" y="1889738"/>
                  </a:lnTo>
                  <a:lnTo>
                    <a:pt x="5199923" y="1893383"/>
                  </a:lnTo>
                  <a:lnTo>
                    <a:pt x="5198472" y="1896884"/>
                  </a:lnTo>
                  <a:lnTo>
                    <a:pt x="5197022" y="1900384"/>
                  </a:lnTo>
                  <a:lnTo>
                    <a:pt x="5172075" y="1914524"/>
                  </a:lnTo>
                  <a:lnTo>
                    <a:pt x="28575" y="1914524"/>
                  </a:lnTo>
                  <a:lnTo>
                    <a:pt x="2174" y="1896884"/>
                  </a:lnTo>
                  <a:lnTo>
                    <a:pt x="724" y="1893383"/>
                  </a:lnTo>
                  <a:lnTo>
                    <a:pt x="0" y="1889738"/>
                  </a:lnTo>
                  <a:lnTo>
                    <a:pt x="0" y="1885949"/>
                  </a:lnTo>
                  <a:close/>
                </a:path>
              </a:pathLst>
            </a:custGeom>
            <a:ln w="19049">
              <a:solidFill>
                <a:srgbClr val="1A56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43648" y="5467349"/>
              <a:ext cx="847725" cy="342900"/>
            </a:xfrm>
            <a:custGeom>
              <a:avLst/>
              <a:gdLst/>
              <a:ahLst/>
              <a:cxnLst/>
              <a:rect l="l" t="t" r="r" b="b"/>
              <a:pathLst>
                <a:path w="847725" h="342900">
                  <a:moveTo>
                    <a:pt x="822939" y="342899"/>
                  </a:moveTo>
                  <a:lnTo>
                    <a:pt x="24785" y="342899"/>
                  </a:lnTo>
                  <a:lnTo>
                    <a:pt x="21140" y="342174"/>
                  </a:lnTo>
                  <a:lnTo>
                    <a:pt x="0" y="318113"/>
                  </a:lnTo>
                  <a:lnTo>
                    <a:pt x="0" y="31432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822939" y="0"/>
                  </a:lnTo>
                  <a:lnTo>
                    <a:pt x="847724" y="24785"/>
                  </a:lnTo>
                  <a:lnTo>
                    <a:pt x="847724" y="318113"/>
                  </a:lnTo>
                  <a:lnTo>
                    <a:pt x="826583" y="342174"/>
                  </a:lnTo>
                  <a:lnTo>
                    <a:pt x="822939" y="3428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197599" y="4949824"/>
            <a:ext cx="22028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Sample</a:t>
            </a:r>
            <a:r>
              <a:rPr sz="1500" b="1" spc="-6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Table</a:t>
            </a:r>
            <a:r>
              <a:rPr sz="1500" b="1" spc="-6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Structure: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26199" y="5521324"/>
            <a:ext cx="686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Products</a:t>
            </a:r>
            <a:endParaRPr sz="1200">
              <a:latin typeface="Liberation Sans"/>
              <a:cs typeface="Liberation Sans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343649" y="5948510"/>
          <a:ext cx="4954270" cy="1111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pPr>
                        <a:lnSpc>
                          <a:spcPts val="1325"/>
                        </a:lnSpc>
                      </a:pPr>
                      <a:r>
                        <a:rPr sz="1200" b="1" spc="-10" dirty="0">
                          <a:solidFill>
                            <a:srgbClr val="2D3748"/>
                          </a:solidFill>
                          <a:latin typeface="Liberation Sans"/>
                          <a:cs typeface="Liberation Sans"/>
                        </a:rPr>
                        <a:t>product_id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1325"/>
                        </a:lnSpc>
                      </a:pPr>
                      <a:r>
                        <a:rPr sz="1200" spc="-10" dirty="0">
                          <a:solidFill>
                            <a:srgbClr val="708095"/>
                          </a:solidFill>
                          <a:latin typeface="Liberation Sans"/>
                          <a:cs typeface="Liberation Sans"/>
                        </a:rPr>
                        <a:t>INTEGER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325"/>
                        </a:lnSpc>
                      </a:pPr>
                      <a:r>
                        <a:rPr sz="1200" i="1" dirty="0">
                          <a:solidFill>
                            <a:srgbClr val="4A5467"/>
                          </a:solidFill>
                          <a:latin typeface="Liberation Sans"/>
                          <a:cs typeface="Liberation Sans"/>
                        </a:rPr>
                        <a:t>PRIMARY</a:t>
                      </a:r>
                      <a:r>
                        <a:rPr sz="1200" i="1" spc="-70" dirty="0">
                          <a:solidFill>
                            <a:srgbClr val="4A5467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4A5467"/>
                          </a:solidFill>
                          <a:latin typeface="Liberation Sans"/>
                          <a:cs typeface="Liberation Sans"/>
                        </a:rPr>
                        <a:t>KEY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0" marB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b="1" spc="-20" dirty="0">
                          <a:solidFill>
                            <a:srgbClr val="2D3748"/>
                          </a:solidFill>
                          <a:latin typeface="Liberation Sans"/>
                          <a:cs typeface="Liberation Sans"/>
                        </a:rPr>
                        <a:t>name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10" dirty="0">
                          <a:solidFill>
                            <a:srgbClr val="708095"/>
                          </a:solidFill>
                          <a:latin typeface="Liberation Sans"/>
                          <a:cs typeface="Liberation Sans"/>
                        </a:rPr>
                        <a:t>VARCHAR(255)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b="1" spc="-10" dirty="0">
                          <a:solidFill>
                            <a:srgbClr val="2D3748"/>
                          </a:solidFill>
                          <a:latin typeface="Liberation Sans"/>
                          <a:cs typeface="Liberation Sans"/>
                        </a:rPr>
                        <a:t>price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10" dirty="0">
                          <a:solidFill>
                            <a:srgbClr val="708095"/>
                          </a:solidFill>
                          <a:latin typeface="Liberation Sans"/>
                          <a:cs typeface="Liberation Sans"/>
                        </a:rPr>
                        <a:t>DECIMAL(10,2)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854">
                <a:tc>
                  <a:txBody>
                    <a:bodyPr/>
                    <a:lstStyle/>
                    <a:p>
                      <a:pPr>
                        <a:lnSpc>
                          <a:spcPts val="1355"/>
                        </a:lnSpc>
                        <a:spcBef>
                          <a:spcPts val="409"/>
                        </a:spcBef>
                      </a:pPr>
                      <a:r>
                        <a:rPr sz="1200" b="1" spc="-10" dirty="0">
                          <a:solidFill>
                            <a:srgbClr val="2D3748"/>
                          </a:solidFill>
                          <a:latin typeface="Liberation Sans"/>
                          <a:cs typeface="Liberation Sans"/>
                        </a:rPr>
                        <a:t>category_id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1355"/>
                        </a:lnSpc>
                        <a:spcBef>
                          <a:spcPts val="409"/>
                        </a:spcBef>
                      </a:pPr>
                      <a:r>
                        <a:rPr sz="1200" spc="-10" dirty="0">
                          <a:solidFill>
                            <a:srgbClr val="708095"/>
                          </a:solidFill>
                          <a:latin typeface="Liberation Sans"/>
                          <a:cs typeface="Liberation Sans"/>
                        </a:rPr>
                        <a:t>INTEGER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1355"/>
                        </a:lnSpc>
                        <a:spcBef>
                          <a:spcPts val="409"/>
                        </a:spcBef>
                      </a:pPr>
                      <a:r>
                        <a:rPr sz="1200" i="1" dirty="0">
                          <a:solidFill>
                            <a:srgbClr val="4A5467"/>
                          </a:solidFill>
                          <a:latin typeface="Liberation Sans"/>
                          <a:cs typeface="Liberation Sans"/>
                        </a:rPr>
                        <a:t>FOREIGN</a:t>
                      </a:r>
                      <a:r>
                        <a:rPr sz="1200" i="1" spc="-55" dirty="0">
                          <a:solidFill>
                            <a:srgbClr val="4A5467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200" i="1" spc="-25" dirty="0">
                          <a:solidFill>
                            <a:srgbClr val="4A5467"/>
                          </a:solidFill>
                          <a:latin typeface="Liberation Sans"/>
                          <a:cs typeface="Liberation Sans"/>
                        </a:rPr>
                        <a:t>KEY</a:t>
                      </a:r>
                      <a:endParaRPr sz="1200">
                        <a:latin typeface="Liberation Sans"/>
                        <a:cs typeface="Liberation Sans"/>
                      </a:endParaRPr>
                    </a:p>
                  </a:txBody>
                  <a:tcPr marL="0" marR="0" marT="52069" marB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1" name="object 41"/>
          <p:cNvGrpSpPr/>
          <p:nvPr/>
        </p:nvGrpSpPr>
        <p:grpSpPr>
          <a:xfrm>
            <a:off x="761999" y="7534274"/>
            <a:ext cx="10668000" cy="1104900"/>
            <a:chOff x="761999" y="7534274"/>
            <a:chExt cx="10668000" cy="1104900"/>
          </a:xfrm>
        </p:grpSpPr>
        <p:sp>
          <p:nvSpPr>
            <p:cNvPr id="42" name="object 42"/>
            <p:cNvSpPr/>
            <p:nvPr/>
          </p:nvSpPr>
          <p:spPr>
            <a:xfrm>
              <a:off x="761999" y="7534274"/>
              <a:ext cx="10668000" cy="1104900"/>
            </a:xfrm>
            <a:custGeom>
              <a:avLst/>
              <a:gdLst/>
              <a:ahLst/>
              <a:cxnLst/>
              <a:rect l="l" t="t" r="r" b="b"/>
              <a:pathLst>
                <a:path w="10668000" h="1104900">
                  <a:moveTo>
                    <a:pt x="10667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10667999" y="0"/>
                  </a:lnTo>
                  <a:lnTo>
                    <a:pt x="10667999" y="11048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1999" y="7534274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1A5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39800" y="7683500"/>
            <a:ext cx="1022477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Design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Considerations</a:t>
            </a:r>
            <a:endParaRPr sz="1500">
              <a:latin typeface="Liberation Sans"/>
              <a:cs typeface="Liberation Sans"/>
            </a:endParaRPr>
          </a:p>
          <a:p>
            <a:pPr marL="12700" marR="5080">
              <a:lnSpc>
                <a:spcPct val="125000"/>
              </a:lnSpc>
              <a:spcBef>
                <a:spcPts val="540"/>
              </a:spcBef>
            </a:pP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Our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database implements transaction safety for order processing, optimized indexing for product searches, and includes data normalization to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minimize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redundancy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while maintaining referential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integrity.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826153" y="8827801"/>
            <a:ext cx="10737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FFFFFF"/>
                </a:solidFill>
                <a:latin typeface="Liberation Sans"/>
                <a:cs typeface="Liberation Sans"/>
              </a:rPr>
              <a:t>Made with </a:t>
            </a:r>
            <a:r>
              <a:rPr sz="900" spc="-10" dirty="0">
                <a:solidFill>
                  <a:srgbClr val="FFFFFF"/>
                </a:solidFill>
                <a:latin typeface="Liberation Sans"/>
                <a:cs typeface="Liberation Sans"/>
              </a:rPr>
              <a:t>Genspark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62859" y="8972481"/>
            <a:ext cx="3266440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Academic</a:t>
            </a:r>
            <a:r>
              <a:rPr sz="1050" spc="-3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Presentation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•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My-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Cart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E-</a:t>
            </a:r>
            <a:r>
              <a:rPr sz="1050" dirty="0">
                <a:solidFill>
                  <a:srgbClr val="FFFFFF"/>
                </a:solidFill>
                <a:latin typeface="Liberation Sans"/>
                <a:cs typeface="Liberation Sans"/>
              </a:rPr>
              <a:t>Commerce</a:t>
            </a:r>
            <a:r>
              <a:rPr sz="1050" spc="-3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Liberation Sans"/>
                <a:cs typeface="Liberation Sans"/>
              </a:rPr>
              <a:t>Project</a:t>
            </a:r>
            <a:endParaRPr sz="10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4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1735</Words>
  <Application>Microsoft Office PowerPoint</Application>
  <PresentationFormat>Custom</PresentationFormat>
  <Paragraphs>281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Liberation Mono</vt:lpstr>
      <vt:lpstr>Liberation Sans</vt:lpstr>
      <vt:lpstr>Times New Roman</vt:lpstr>
      <vt:lpstr>Office Theme</vt:lpstr>
      <vt:lpstr>My-Cart: E-Commerce Shopping Cart System</vt:lpstr>
      <vt:lpstr>Table of Contents</vt:lpstr>
      <vt:lpstr>Introduction</vt:lpstr>
      <vt:lpstr>Problem Statement &amp; Motivation</vt:lpstr>
      <vt:lpstr>Literature Review / Background</vt:lpstr>
      <vt:lpstr>System Architecture &amp; Design</vt:lpstr>
      <vt:lpstr>Key Features &amp; Functionality</vt:lpstr>
      <vt:lpstr>Technology Stack Used</vt:lpstr>
      <vt:lpstr>Database Design</vt:lpstr>
      <vt:lpstr>User Interface Design</vt:lpstr>
      <vt:lpstr>Implementation Highlights</vt:lpstr>
      <vt:lpstr>Testing and Validation</vt:lpstr>
      <vt:lpstr>Results and Achievements</vt:lpstr>
      <vt:lpstr>Future Enhancements</vt:lpstr>
      <vt:lpstr>Conclusion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Ayush Sharma</cp:lastModifiedBy>
  <cp:revision>1</cp:revision>
  <dcterms:created xsi:type="dcterms:W3CDTF">2025-07-25T17:20:30Z</dcterms:created>
  <dcterms:modified xsi:type="dcterms:W3CDTF">2025-07-25T17:37:55Z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2025-07-25T00:00:00Z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2025-07-25T00:00:00Z</vt:filetime>
  </property>
</Properties>
</file>