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ilita One"/>
      <p:regular r:id="rId19"/>
    </p:embeddedFont>
    <p:embeddedFont>
      <p:font typeface="Josefi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regular.fntdata"/><Relationship Id="rId22" Type="http://schemas.openxmlformats.org/officeDocument/2006/relationships/font" Target="fonts/JosefinSans-italic.fntdata"/><Relationship Id="rId21" Type="http://schemas.openxmlformats.org/officeDocument/2006/relationships/font" Target="fonts/JosefinSans-bold.fntdata"/><Relationship Id="rId23" Type="http://schemas.openxmlformats.org/officeDocument/2006/relationships/font" Target="fonts/Josefi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LilitaOne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70bd74de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70bd74d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70bd74dec0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70bd74dec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707a6dabbc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707a6dabbc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70bd74dec0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70bd74dec0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70bd74dec0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70bd74dec0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6b4b2e228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6b4b2e228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707a6dabbc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707a6dabbc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70bd74dec0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70bd74dec0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70bd74dec0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70bd74dec0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6b373fa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6b373fa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hasCustomPrompt="1" type="title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idx="1" type="subTitle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13"/>
          <p:cNvSpPr txBox="1"/>
          <p:nvPr>
            <p:ph idx="2" type="subTitle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3" type="subTitle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13"/>
          <p:cNvSpPr txBox="1"/>
          <p:nvPr>
            <p:ph idx="4" type="subTitle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idx="5" type="subTitle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13"/>
          <p:cNvSpPr txBox="1"/>
          <p:nvPr>
            <p:ph idx="6" type="subTitle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13"/>
          <p:cNvSpPr txBox="1"/>
          <p:nvPr>
            <p:ph idx="7" type="subTitle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3"/>
          <p:cNvSpPr txBox="1"/>
          <p:nvPr>
            <p:ph idx="8" type="subTitle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9" type="subTitle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3"/>
          <p:cNvSpPr txBox="1"/>
          <p:nvPr>
            <p:ph idx="13" type="subTitle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4" type="subTitle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3"/>
          <p:cNvSpPr txBox="1"/>
          <p:nvPr>
            <p:ph idx="15" type="subTitle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hasCustomPrompt="1" idx="16" type="title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hasCustomPrompt="1" idx="17" type="title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hasCustomPrompt="1" idx="18" type="title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/>
          <p:nvPr>
            <p:ph hasCustomPrompt="1" idx="19" type="title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hasCustomPrompt="1" idx="20" type="title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/>
          <p:nvPr>
            <p:ph hasCustomPrompt="1" idx="21" type="title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">
  <p:cSld name="CUSTOM_6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rect b="b" l="l" r="r" t="t"/>
              <a:pathLst>
                <a:path extrusionOk="0" h="42933" w="28222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rect b="b" l="l" r="r" t="t"/>
              <a:pathLst>
                <a:path extrusionOk="0" h="39925" w="25806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rect b="b" l="l" r="r" t="t"/>
              <a:pathLst>
                <a:path extrusionOk="0" h="13019" w="7102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rect b="b" l="l" r="r" t="t"/>
              <a:pathLst>
                <a:path extrusionOk="0" h="8630" w="2171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rect b="b" l="l" r="r" t="t"/>
              <a:pathLst>
                <a:path extrusionOk="0" h="8630" w="217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rect b="b" l="l" r="r" t="t"/>
              <a:pathLst>
                <a:path extrusionOk="0" h="8630" w="217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rect b="b" l="l" r="r" t="t"/>
              <a:pathLst>
                <a:path extrusionOk="0" h="8630" w="2171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rect b="b" l="l" r="r" t="t"/>
              <a:pathLst>
                <a:path extrusionOk="0" h="19906" w="2962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rect b="b" l="l" r="r" t="t"/>
              <a:pathLst>
                <a:path extrusionOk="0" h="19906" w="10684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rect b="b" l="l" r="r" t="t"/>
              <a:pathLst>
                <a:path extrusionOk="0" h="6494" w="23982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rect b="b" l="l" r="r" t="t"/>
              <a:pathLst>
                <a:path extrusionOk="0" h="2098" w="2433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rect b="b" l="l" r="r" t="t"/>
              <a:pathLst>
                <a:path extrusionOk="0" h="7512" w="6789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rect b="b" l="l" r="r" t="t"/>
              <a:pathLst>
                <a:path extrusionOk="0" h="4274" w="20514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rect b="b" l="l" r="r" t="t"/>
              <a:pathLst>
                <a:path extrusionOk="0" h="2483" w="7299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rect b="b" l="l" r="r" t="t"/>
              <a:pathLst>
                <a:path extrusionOk="0" h="4258" w="20514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rect b="b" l="l" r="r" t="t"/>
              <a:pathLst>
                <a:path extrusionOk="0" h="2483" w="7299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14"/>
          <p:cNvSpPr txBox="1"/>
          <p:nvPr>
            <p:ph idx="2" type="subTitle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 txBox="1"/>
          <p:nvPr>
            <p:ph idx="1" type="subTitle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1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15"/>
          <p:cNvSpPr txBox="1"/>
          <p:nvPr>
            <p:ph idx="2" type="subTitle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15"/>
          <p:cNvSpPr txBox="1"/>
          <p:nvPr>
            <p:ph idx="3" type="subTitle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0" name="Google Shape;240;p15"/>
          <p:cNvSpPr txBox="1"/>
          <p:nvPr>
            <p:ph idx="4" type="subTitle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5" type="subTitle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15"/>
          <p:cNvSpPr txBox="1"/>
          <p:nvPr>
            <p:ph idx="6" type="subTitle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7" type="subTitle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15"/>
          <p:cNvSpPr txBox="1"/>
          <p:nvPr>
            <p:ph idx="8" type="subTitle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rect b="b" l="l" r="r" t="t"/>
              <a:pathLst>
                <a:path extrusionOk="0" h="30780" w="12566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rect b="b" l="l" r="r" t="t"/>
              <a:pathLst>
                <a:path extrusionOk="0" h="15115" w="10862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rect b="b" l="l" r="r" t="t"/>
              <a:pathLst>
                <a:path extrusionOk="0" h="15115" w="10862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rect b="b" l="l" r="r" t="t"/>
              <a:pathLst>
                <a:path extrusionOk="0" h="15824" w="9258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rect b="b" l="l" r="r" t="t"/>
              <a:pathLst>
                <a:path extrusionOk="0" h="28389" w="2006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rect b="b" l="l" r="r" t="t"/>
              <a:pathLst>
                <a:path extrusionOk="0" h="9141" w="7519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rect b="b" l="l" r="r" t="t"/>
              <a:pathLst>
                <a:path extrusionOk="0" h="9625" w="29625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rect b="b" l="l" r="r" t="t"/>
              <a:pathLst>
                <a:path extrusionOk="0" h="2691" w="31914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rect b="b" l="l" r="r" t="t"/>
              <a:pathLst>
                <a:path extrusionOk="0" h="12315" w="16575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rect b="b" l="l" r="r" t="t"/>
              <a:pathLst>
                <a:path extrusionOk="0" h="1438" w="5999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rect b="b" l="l" r="r" t="t"/>
              <a:pathLst>
                <a:path extrusionOk="0" h="3058" w="772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rect b="b" l="l" r="r" t="t"/>
              <a:pathLst>
                <a:path extrusionOk="0" h="4679" w="13084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rect b="b" l="l" r="r" t="t"/>
              <a:pathLst>
                <a:path extrusionOk="0" h="1321" w="7987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rect b="b" l="l" r="r" t="t"/>
              <a:pathLst>
                <a:path extrusionOk="0" h="4445" w="1300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rect b="b" l="l" r="r" t="t"/>
              <a:pathLst>
                <a:path extrusionOk="0" h="3360" w="12348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rect b="b" l="l" r="r" t="t"/>
              <a:pathLst>
                <a:path extrusionOk="0" h="1161" w="11313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rect b="b" l="l" r="r" t="t"/>
              <a:pathLst>
                <a:path extrusionOk="0" h="815" w="11413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rect b="b" l="l" r="r" t="t"/>
              <a:pathLst>
                <a:path extrusionOk="0" h="4311" w="1305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rect b="b" l="l" r="r" t="t"/>
              <a:pathLst>
                <a:path extrusionOk="0" h="3560" w="235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rect b="b" l="l" r="r" t="t"/>
              <a:pathLst>
                <a:path extrusionOk="0" h="3559" w="202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rect b="b" l="l" r="r" t="t"/>
              <a:pathLst>
                <a:path extrusionOk="0" h="586" w="7052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rect b="b" l="l" r="r" t="t"/>
              <a:pathLst>
                <a:path extrusionOk="0" h="597" w="7052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rect b="b" l="l" r="r" t="t"/>
              <a:pathLst>
                <a:path extrusionOk="0" h="3242" w="269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rect b="b" l="l" r="r" t="t"/>
              <a:pathLst>
                <a:path extrusionOk="0" h="3242" w="402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rect b="b" l="l" r="r" t="t"/>
              <a:pathLst>
                <a:path extrusionOk="0" h="184" w="3594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rect b="b" l="l" r="r" t="t"/>
              <a:pathLst>
                <a:path extrusionOk="0" h="258" w="3594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rect b="b" l="l" r="r" t="t"/>
              <a:pathLst>
                <a:path extrusionOk="0" h="3610" w="13268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rect b="b" l="l" r="r" t="t"/>
              <a:pathLst>
                <a:path extrusionOk="0" h="2658" w="12616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rect b="b" l="l" r="r" t="t"/>
              <a:pathLst>
                <a:path extrusionOk="0" h="4044" w="13134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rect b="b" l="l" r="r" t="t"/>
              <a:pathLst>
                <a:path extrusionOk="0" h="1171" w="7987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rect b="b" l="l" r="r" t="t"/>
              <a:pathLst>
                <a:path extrusionOk="0" h="185" w="12365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rect b="b" l="l" r="r" t="t"/>
              <a:pathLst>
                <a:path extrusionOk="0" h="235" w="12465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rect b="b" l="l" r="r" t="t"/>
              <a:pathLst>
                <a:path extrusionOk="0" h="4679" w="13084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rect b="b" l="l" r="r" t="t"/>
              <a:pathLst>
                <a:path extrusionOk="0" h="1321" w="7987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rect b="b" l="l" r="r" t="t"/>
              <a:pathLst>
                <a:path extrusionOk="0" h="4445" w="1300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rect b="b" l="l" r="r" t="t"/>
              <a:pathLst>
                <a:path extrusionOk="0" h="3360" w="12348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rect b="b" l="l" r="r" t="t"/>
              <a:pathLst>
                <a:path extrusionOk="0" h="1161" w="11313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rect b="b" l="l" r="r" t="t"/>
              <a:pathLst>
                <a:path extrusionOk="0" h="815" w="11413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rect b="b" l="l" r="r" t="t"/>
              <a:pathLst>
                <a:path extrusionOk="0" h="4311" w="1305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rect b="b" l="l" r="r" t="t"/>
              <a:pathLst>
                <a:path extrusionOk="0" h="3560" w="235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rect b="b" l="l" r="r" t="t"/>
              <a:pathLst>
                <a:path extrusionOk="0" h="3559" w="202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rect b="b" l="l" r="r" t="t"/>
              <a:pathLst>
                <a:path extrusionOk="0" h="586" w="7052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rect b="b" l="l" r="r" t="t"/>
              <a:pathLst>
                <a:path extrusionOk="0" h="597" w="7052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rect b="b" l="l" r="r" t="t"/>
              <a:pathLst>
                <a:path extrusionOk="0" h="3242" w="269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rect b="b" l="l" r="r" t="t"/>
              <a:pathLst>
                <a:path extrusionOk="0" h="3242" w="402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rect b="b" l="l" r="r" t="t"/>
              <a:pathLst>
                <a:path extrusionOk="0" h="184" w="3594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rect b="b" l="l" r="r" t="t"/>
              <a:pathLst>
                <a:path extrusionOk="0" h="258" w="3594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rect b="b" l="l" r="r" t="t"/>
              <a:pathLst>
                <a:path extrusionOk="0" h="3610" w="13268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rect b="b" l="l" r="r" t="t"/>
              <a:pathLst>
                <a:path extrusionOk="0" h="2658" w="12616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rect b="b" l="l" r="r" t="t"/>
              <a:pathLst>
                <a:path extrusionOk="0" h="4044" w="13134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rect b="b" l="l" r="r" t="t"/>
              <a:pathLst>
                <a:path extrusionOk="0" h="1171" w="7987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rect b="b" l="l" r="r" t="t"/>
              <a:pathLst>
                <a:path extrusionOk="0" h="185" w="12365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rect b="b" l="l" r="r" t="t"/>
              <a:pathLst>
                <a:path extrusionOk="0" h="235" w="12465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rect b="b" l="l" r="r" t="t"/>
              <a:pathLst>
                <a:path extrusionOk="0" h="18651" w="1967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rect b="b" l="l" r="r" t="t"/>
              <a:pathLst>
                <a:path extrusionOk="0" h="5568" w="4365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rect b="b" l="l" r="r" t="t"/>
              <a:pathLst>
                <a:path extrusionOk="0" h="1558" w="161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rect b="b" l="l" r="r" t="t"/>
              <a:pathLst>
                <a:path extrusionOk="0" h="1098" w="1156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rect b="b" l="l" r="r" t="t"/>
              <a:pathLst>
                <a:path extrusionOk="0" h="812" w="1364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rect b="b" l="l" r="r" t="t"/>
              <a:pathLst>
                <a:path extrusionOk="0" h="161" w="2135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rect b="b" l="l" r="r" t="t"/>
              <a:pathLst>
                <a:path extrusionOk="0" h="162" w="2022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rect b="b" l="l" r="r" t="t"/>
              <a:pathLst>
                <a:path extrusionOk="0" h="1293" w="1653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rect b="b" l="l" r="r" t="t"/>
              <a:pathLst>
                <a:path extrusionOk="0" h="1784" w="1156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rect b="b" l="l" r="r" t="t"/>
              <a:pathLst>
                <a:path extrusionOk="0" h="2135" w="161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rect b="b" l="l" r="r" t="t"/>
              <a:pathLst>
                <a:path extrusionOk="0" h="1403" w="1654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rect b="b" l="l" r="r" t="t"/>
              <a:pathLst>
                <a:path extrusionOk="0" h="1337" w="138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rect b="b" l="l" r="r" t="t"/>
              <a:pathLst>
                <a:path extrusionOk="0" h="1162" w="1221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rect b="b" l="l" r="r" t="t"/>
              <a:pathLst>
                <a:path extrusionOk="0" h="1146" w="1204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rect b="b" l="l" r="r" t="t"/>
              <a:pathLst>
                <a:path extrusionOk="0" h="17841" w="2713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rect b="b" l="l" r="r" t="t"/>
              <a:pathLst>
                <a:path extrusionOk="0" h="16301" w="25222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rect b="b" l="l" r="r" t="t"/>
              <a:pathLst>
                <a:path extrusionOk="0" h="4493" w="8232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rect b="b" l="l" r="r" t="t"/>
              <a:pathLst>
                <a:path extrusionOk="0" h="2712" w="11183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rect b="b" l="l" r="r" t="t"/>
              <a:pathLst>
                <a:path extrusionOk="0" h="2343" w="10397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rect b="b" l="l" r="r" t="t"/>
              <a:pathLst>
                <a:path extrusionOk="0" h="1445" w="10477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rect b="b" l="l" r="r" t="t"/>
              <a:pathLst>
                <a:path extrusionOk="0" h="354" w="10044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rect b="b" l="l" r="r" t="t"/>
              <a:pathLst>
                <a:path extrusionOk="0" h="755" w="1022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rect b="b" l="l" r="r" t="t"/>
              <a:pathLst>
                <a:path extrusionOk="0" h="225" w="4445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rect b="b" l="l" r="r" t="t"/>
              <a:pathLst>
                <a:path extrusionOk="0" h="242" w="3322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rect b="b" l="l" r="r" t="t"/>
              <a:pathLst>
                <a:path extrusionOk="0" h="210" w="6851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rect b="b" l="l" r="r" t="t"/>
              <a:pathLst>
                <a:path extrusionOk="0" h="1573" w="11696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rect b="b" l="l" r="r" t="t"/>
              <a:pathLst>
                <a:path extrusionOk="0" h="1477" w="145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rect b="b" l="l" r="r" t="t"/>
              <a:pathLst>
                <a:path extrusionOk="0" h="1477" w="145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rect b="b" l="l" r="r" t="t"/>
              <a:pathLst>
                <a:path extrusionOk="0" h="1477" w="145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rect b="b" l="l" r="r" t="t"/>
              <a:pathLst>
                <a:path extrusionOk="0" h="1477" w="145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rect b="b" l="l" r="r" t="t"/>
              <a:pathLst>
                <a:path extrusionOk="0" h="145" w="5969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rect b="b" l="l" r="r" t="t"/>
              <a:pathLst>
                <a:path extrusionOk="0" h="3113" w="11697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rect b="b" l="l" r="r" t="t"/>
              <a:pathLst>
                <a:path extrusionOk="0" h="2714" w="11809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rect b="b" l="l" r="r" t="t"/>
              <a:pathLst>
                <a:path extrusionOk="0" h="5424" w="10654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rect b="b" l="l" r="r" t="t"/>
              <a:pathLst>
                <a:path extrusionOk="0" h="5248" w="145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rect b="b" l="l" r="r" t="t"/>
              <a:pathLst>
                <a:path extrusionOk="0" h="5183" w="145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rect b="b" l="l" r="r" t="t"/>
              <a:pathLst>
                <a:path extrusionOk="0" h="5455" w="145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rect b="b" l="l" r="r" t="t"/>
              <a:pathLst>
                <a:path extrusionOk="0" h="5311" w="145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rect b="b" l="l" r="r" t="t"/>
              <a:pathLst>
                <a:path extrusionOk="0" h="51275" w="15852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rect b="b" l="l" r="r" t="t"/>
              <a:pathLst>
                <a:path extrusionOk="0" h="51259" w="13445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rect b="b" l="l" r="r" t="t"/>
              <a:pathLst>
                <a:path extrusionOk="0" h="11039" w="12723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rect b="b" l="l" r="r" t="t"/>
              <a:pathLst>
                <a:path extrusionOk="0" h="11055" w="12723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rect b="b" l="l" r="r" t="t"/>
              <a:pathLst>
                <a:path extrusionOk="0" h="11039" w="12723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rect b="b" l="l" r="r" t="t"/>
              <a:pathLst>
                <a:path extrusionOk="0" h="11055" w="12723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rect b="b" l="l" r="r" t="t"/>
              <a:pathLst>
                <a:path extrusionOk="0" h="890" w="1028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rect b="b" l="l" r="r" t="t"/>
              <a:pathLst>
                <a:path extrusionOk="0" h="883" w="1028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rect b="b" l="l" r="r" t="t"/>
              <a:pathLst>
                <a:path extrusionOk="0" h="883" w="1028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rect b="b" l="l" r="r" t="t"/>
              <a:pathLst>
                <a:path extrusionOk="0" h="877" w="1028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rect b="b" l="l" r="r" t="t"/>
              <a:pathLst>
                <a:path extrusionOk="0" h="10285" w="183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rect b="b" l="l" r="r" t="t"/>
              <a:pathLst>
                <a:path extrusionOk="0" h="10285" w="183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rect b="b" l="l" r="r" t="t"/>
              <a:pathLst>
                <a:path extrusionOk="0" h="10285" w="183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 txBox="1"/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17"/>
          <p:cNvSpPr txBox="1"/>
          <p:nvPr>
            <p:ph idx="1" type="subTitle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rect b="b" l="l" r="r" t="t"/>
              <a:pathLst>
                <a:path extrusionOk="0" h="69492" w="39717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rect b="b" l="l" r="r" t="t"/>
              <a:pathLst>
                <a:path extrusionOk="0" h="70945" w="19734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rect b="b" l="l" r="r" t="t"/>
              <a:pathLst>
                <a:path extrusionOk="0" h="70946" w="19734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rect b="b" l="l" r="r" t="t"/>
              <a:pathLst>
                <a:path extrusionOk="0" h="74437" w="46284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rect b="b" l="l" r="r" t="t"/>
              <a:pathLst>
                <a:path extrusionOk="0" h="69492" w="39718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rect b="b" l="l" r="r" t="t"/>
              <a:pathLst>
                <a:path extrusionOk="0" h="70945" w="19733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rect b="b" l="l" r="r" t="t"/>
              <a:pathLst>
                <a:path extrusionOk="0" h="70946" w="19733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rect b="b" l="l" r="r" t="t"/>
              <a:pathLst>
                <a:path extrusionOk="0" h="74437" w="46284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rect b="b" l="l" r="r" t="t"/>
              <a:pathLst>
                <a:path extrusionOk="0" h="9992" w="3092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rect b="b" l="l" r="r" t="t"/>
              <a:pathLst>
                <a:path extrusionOk="0" h="9992" w="3092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rect b="b" l="l" r="r" t="t"/>
              <a:pathLst>
                <a:path extrusionOk="0" h="9992" w="3109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rect b="b" l="l" r="r" t="t"/>
              <a:pathLst>
                <a:path extrusionOk="0" h="9992" w="3092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rect b="b" l="l" r="r" t="t"/>
              <a:pathLst>
                <a:path extrusionOk="0" h="22525" w="9692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rect b="b" l="l" r="r" t="t"/>
              <a:pathLst>
                <a:path extrusionOk="0" h="41471" w="27988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rect b="b" l="l" r="r" t="t"/>
              <a:pathLst>
                <a:path extrusionOk="0" h="10832" w="33719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rect b="b" l="l" r="r" t="t"/>
              <a:pathLst>
                <a:path extrusionOk="0" h="10657" w="23393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rect b="b" l="l" r="r" t="t"/>
              <a:pathLst>
                <a:path extrusionOk="0" h="21746" w="18213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rect b="b" l="l" r="r" t="t"/>
              <a:pathLst>
                <a:path extrusionOk="0" h="3414" w="82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rect b="b" l="l" r="r" t="t"/>
              <a:pathLst>
                <a:path extrusionOk="0" h="3414" w="82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rect b="b" l="l" r="r" t="t"/>
              <a:pathLst>
                <a:path extrusionOk="0" h="23078" w="11614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rect b="b" l="l" r="r" t="t"/>
              <a:pathLst>
                <a:path extrusionOk="0" h="22919" w="8773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rect b="b" l="l" r="r" t="t"/>
              <a:pathLst>
                <a:path extrusionOk="0" h="1049" w="836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rect b="b" l="l" r="r" t="t"/>
              <a:pathLst>
                <a:path extrusionOk="0" h="3611" w="1589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rect b="b" l="l" r="r" t="t"/>
              <a:pathLst>
                <a:path extrusionOk="0" h="3327" w="1521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rect b="b" l="l" r="r" t="t"/>
              <a:pathLst>
                <a:path extrusionOk="0" h="5615" w="1254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rect b="b" l="l" r="r" t="t"/>
              <a:pathLst>
                <a:path extrusionOk="0" h="3444" w="1438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 txBox="1"/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idx="1" type="subTitle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rect b="b" l="l" r="r" t="t"/>
              <a:pathLst>
                <a:path extrusionOk="0" h="18514" w="864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rect b="b" l="l" r="r" t="t"/>
              <a:pathLst>
                <a:path extrusionOk="0" h="17879" w="10611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rect b="b" l="l" r="r" t="t"/>
              <a:pathLst>
                <a:path extrusionOk="0" h="16776" w="19784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rect b="b" l="l" r="r" t="t"/>
              <a:pathLst>
                <a:path extrusionOk="0" h="17879" w="864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rect b="b" l="l" r="r" t="t"/>
              <a:pathLst>
                <a:path extrusionOk="0" h="17879" w="9341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rect b="b" l="l" r="r" t="t"/>
              <a:pathLst>
                <a:path extrusionOk="0" h="18514" w="10611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rect b="b" l="l" r="r" t="t"/>
              <a:pathLst>
                <a:path extrusionOk="0" h="18514" w="9341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rect b="b" l="l" r="r" t="t"/>
              <a:pathLst>
                <a:path extrusionOk="0" h="16125" w="864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rect b="b" l="l" r="r" t="t"/>
              <a:pathLst>
                <a:path extrusionOk="0" h="16776" w="19617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rect b="b" l="l" r="r" t="t"/>
              <a:pathLst>
                <a:path extrusionOk="0" h="16125" w="10611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rect b="b" l="l" r="r" t="t"/>
              <a:pathLst>
                <a:path extrusionOk="0" h="16125" w="9341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rect b="b" l="l" r="r" t="t"/>
              <a:pathLst>
                <a:path extrusionOk="0" h="18514" w="10077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rect b="b" l="l" r="r" t="t"/>
              <a:pathLst>
                <a:path extrusionOk="0" h="16125" w="10077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rect b="b" l="l" r="r" t="t"/>
              <a:pathLst>
                <a:path extrusionOk="0" h="17879" w="10077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rect b="b" l="l" r="r" t="t"/>
              <a:pathLst>
                <a:path extrusionOk="0" h="18514" w="8656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rect b="b" l="l" r="r" t="t"/>
              <a:pathLst>
                <a:path extrusionOk="0" h="17879" w="10627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rect b="b" l="l" r="r" t="t"/>
              <a:pathLst>
                <a:path extrusionOk="0" h="16776" w="19784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rect b="b" l="l" r="r" t="t"/>
              <a:pathLst>
                <a:path extrusionOk="0" h="17879" w="8656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rect b="b" l="l" r="r" t="t"/>
              <a:pathLst>
                <a:path extrusionOk="0" h="17879" w="9341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rect b="b" l="l" r="r" t="t"/>
              <a:pathLst>
                <a:path extrusionOk="0" h="18514" w="10627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rect b="b" l="l" r="r" t="t"/>
              <a:pathLst>
                <a:path extrusionOk="0" h="18514" w="9341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rect b="b" l="l" r="r" t="t"/>
              <a:pathLst>
                <a:path extrusionOk="0" h="16125" w="8656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rect b="b" l="l" r="r" t="t"/>
              <a:pathLst>
                <a:path extrusionOk="0" h="16776" w="19633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rect b="b" l="l" r="r" t="t"/>
              <a:pathLst>
                <a:path extrusionOk="0" h="16125" w="10627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rect b="b" l="l" r="r" t="t"/>
              <a:pathLst>
                <a:path extrusionOk="0" h="16125" w="9341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rect b="b" l="l" r="r" t="t"/>
              <a:pathLst>
                <a:path extrusionOk="0" h="18514" w="10093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rect b="b" l="l" r="r" t="t"/>
              <a:pathLst>
                <a:path extrusionOk="0" h="16125" w="10093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rect b="b" l="l" r="r" t="t"/>
              <a:pathLst>
                <a:path extrusionOk="0" h="17879" w="10093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rect b="b" l="l" r="r" t="t"/>
              <a:pathLst>
                <a:path extrusionOk="0" h="37789" w="15423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rect b="b" l="l" r="r" t="t"/>
              <a:pathLst>
                <a:path extrusionOk="0" h="18566" w="13318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rect b="b" l="l" r="r" t="t"/>
              <a:pathLst>
                <a:path extrusionOk="0" h="19433" w="11347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rect b="b" l="l" r="r" t="t"/>
              <a:pathLst>
                <a:path extrusionOk="0" h="34838" w="2457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rect b="b" l="l" r="r" t="t"/>
              <a:pathLst>
                <a:path extrusionOk="0" h="11198" w="9241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8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"/>
          <p:cNvSpPr txBox="1"/>
          <p:nvPr>
            <p:ph idx="1" type="subTitle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6" name="Google Shape;436;p19"/>
          <p:cNvSpPr txBox="1"/>
          <p:nvPr>
            <p:ph idx="2" type="subTitle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7" name="Google Shape;437;p19"/>
          <p:cNvSpPr txBox="1"/>
          <p:nvPr>
            <p:ph hasCustomPrompt="1"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/>
          <p:nvPr>
            <p:ph idx="3"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idx="4" type="subTitle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0" name="Google Shape;440;p19"/>
          <p:cNvSpPr txBox="1"/>
          <p:nvPr>
            <p:ph idx="5" type="subTitle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1" name="Google Shape;441;p19"/>
          <p:cNvSpPr txBox="1"/>
          <p:nvPr>
            <p:ph hasCustomPrompt="1" idx="6" type="title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/>
          <p:nvPr>
            <p:ph idx="7" type="subTitle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3" name="Google Shape;443;p19"/>
          <p:cNvSpPr txBox="1"/>
          <p:nvPr>
            <p:ph idx="8" type="subTitle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4" name="Google Shape;444;p19"/>
          <p:cNvSpPr txBox="1"/>
          <p:nvPr>
            <p:ph hasCustomPrompt="1" idx="9" type="title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rect b="b" l="l" r="r" t="t"/>
              <a:pathLst>
                <a:path extrusionOk="0" h="18664" w="14805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rect b="b" l="l" r="r" t="t"/>
              <a:pathLst>
                <a:path extrusionOk="0" h="502" w="2056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rect b="b" l="l" r="r" t="t"/>
              <a:pathLst>
                <a:path extrusionOk="0" h="5130" w="5464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rect b="b" l="l" r="r" t="t"/>
              <a:pathLst>
                <a:path extrusionOk="0" h="5131" w="5448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rect b="b" l="l" r="r" t="t"/>
              <a:pathLst>
                <a:path extrusionOk="0" h="435" w="2039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rect b="b" l="l" r="r" t="t"/>
              <a:pathLst>
                <a:path extrusionOk="0" h="21504" w="10043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rect b="b" l="l" r="r" t="t"/>
              <a:pathLst>
                <a:path extrusionOk="0" h="20787" w="12348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rect b="b" l="l" r="r" t="t"/>
              <a:pathLst>
                <a:path extrusionOk="0" h="19500" w="22992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rect b="b" l="l" r="r" t="t"/>
              <a:pathLst>
                <a:path extrusionOk="0" h="20787" w="10043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rect b="b" l="l" r="r" t="t"/>
              <a:pathLst>
                <a:path extrusionOk="0" h="20787" w="10861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rect b="b" l="l" r="r" t="t"/>
              <a:pathLst>
                <a:path extrusionOk="0" h="21504" w="12348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rect b="b" l="l" r="r" t="t"/>
              <a:pathLst>
                <a:path extrusionOk="0" h="21504" w="10861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rect b="b" l="l" r="r" t="t"/>
              <a:pathLst>
                <a:path extrusionOk="0" h="18731" w="10043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rect b="b" l="l" r="r" t="t"/>
              <a:pathLst>
                <a:path extrusionOk="0" h="19500" w="22808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rect b="b" l="l" r="r" t="t"/>
              <a:pathLst>
                <a:path extrusionOk="0" h="18731" w="12348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rect b="b" l="l" r="r" t="t"/>
              <a:pathLst>
                <a:path extrusionOk="0" h="18731" w="10861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rect b="b" l="l" r="r" t="t"/>
              <a:pathLst>
                <a:path extrusionOk="0" h="21504" w="11714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rect b="b" l="l" r="r" t="t"/>
              <a:pathLst>
                <a:path extrusionOk="0" h="18731" w="11714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rect b="b" l="l" r="r" t="t"/>
              <a:pathLst>
                <a:path extrusionOk="0" h="20787" w="11714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rect b="b" l="l" r="r" t="t"/>
              <a:pathLst>
                <a:path extrusionOk="0" h="9642" w="29625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rect b="b" l="l" r="r" t="t"/>
              <a:pathLst>
                <a:path extrusionOk="0" h="2691" w="31915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rect b="b" l="l" r="r" t="t"/>
              <a:pathLst>
                <a:path extrusionOk="0" h="12332" w="16576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rect b="b" l="l" r="r" t="t"/>
              <a:pathLst>
                <a:path extrusionOk="0" h="1455" w="600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rect b="b" l="l" r="r" t="t"/>
              <a:pathLst>
                <a:path extrusionOk="0" h="3076" w="772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rect b="b" l="l" r="r" t="t"/>
              <a:pathLst>
                <a:path extrusionOk="0" h="4663" w="13084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rect b="b" l="l" r="r" t="t"/>
              <a:pathLst>
                <a:path extrusionOk="0" h="1338" w="7988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rect b="b" l="l" r="r" t="t"/>
              <a:pathLst>
                <a:path extrusionOk="0" h="4462" w="1300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rect b="b" l="l" r="r" t="t"/>
              <a:pathLst>
                <a:path extrusionOk="0" h="3359" w="12348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rect b="b" l="l" r="r" t="t"/>
              <a:pathLst>
                <a:path extrusionOk="0" h="1161" w="11312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rect b="b" l="l" r="r" t="t"/>
              <a:pathLst>
                <a:path extrusionOk="0" h="828" w="11413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rect b="b" l="l" r="r" t="t"/>
              <a:pathLst>
                <a:path extrusionOk="0" h="4295" w="13051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rect b="b" l="l" r="r" t="t"/>
              <a:pathLst>
                <a:path extrusionOk="0" h="3576" w="251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rect b="b" l="l" r="r" t="t"/>
              <a:pathLst>
                <a:path extrusionOk="0" h="3577" w="201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rect b="b" l="l" r="r" t="t"/>
              <a:pathLst>
                <a:path extrusionOk="0" h="586" w="7052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rect b="b" l="l" r="r" t="t"/>
              <a:pathLst>
                <a:path extrusionOk="0" h="598" w="7052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rect b="b" l="l" r="r" t="t"/>
              <a:pathLst>
                <a:path extrusionOk="0" h="3243" w="268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rect b="b" l="l" r="r" t="t"/>
              <a:pathLst>
                <a:path extrusionOk="0" h="3259" w="402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rect b="b" l="l" r="r" t="t"/>
              <a:pathLst>
                <a:path extrusionOk="0" h="202" w="3593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rect b="b" l="l" r="r" t="t"/>
              <a:pathLst>
                <a:path extrusionOk="0" h="262" w="3593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rect b="b" l="l" r="r" t="t"/>
              <a:pathLst>
                <a:path extrusionOk="0" h="3610" w="13267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rect b="b" l="l" r="r" t="t"/>
              <a:pathLst>
                <a:path extrusionOk="0" h="2641" w="12616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rect b="b" l="l" r="r" t="t"/>
              <a:pathLst>
                <a:path extrusionOk="0" h="4045" w="13134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rect b="b" l="l" r="r" t="t"/>
              <a:pathLst>
                <a:path extrusionOk="0" h="1170" w="7988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rect b="b" l="l" r="r" t="t"/>
              <a:pathLst>
                <a:path extrusionOk="0" h="175" w="12366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rect b="b" l="l" r="r" t="t"/>
              <a:pathLst>
                <a:path extrusionOk="0" h="251" w="12466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rect b="b" l="l" r="r" t="t"/>
              <a:pathLst>
                <a:path extrusionOk="0" h="4679" w="13084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rect b="b" l="l" r="r" t="t"/>
              <a:pathLst>
                <a:path extrusionOk="0" h="1321" w="7987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rect b="b" l="l" r="r" t="t"/>
              <a:pathLst>
                <a:path extrusionOk="0" h="4311" w="1305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rect b="b" l="l" r="r" t="t"/>
              <a:pathLst>
                <a:path extrusionOk="0" h="586" w="7052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rect b="b" l="l" r="r" t="t"/>
              <a:pathLst>
                <a:path extrusionOk="0" h="597" w="7052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rect b="b" l="l" r="r" t="t"/>
              <a:pathLst>
                <a:path extrusionOk="0" h="3242" w="269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rect b="b" l="l" r="r" t="t"/>
              <a:pathLst>
                <a:path extrusionOk="0" h="3242" w="402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rect b="b" l="l" r="r" t="t"/>
              <a:pathLst>
                <a:path extrusionOk="0" h="184" w="3594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rect b="b" l="l" r="r" t="t"/>
              <a:pathLst>
                <a:path extrusionOk="0" h="258" w="3594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rect b="b" l="l" r="r" t="t"/>
              <a:pathLst>
                <a:path extrusionOk="0" h="3610" w="13268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rect b="b" l="l" r="r" t="t"/>
              <a:pathLst>
                <a:path extrusionOk="0" h="2658" w="12616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rect b="b" l="l" r="r" t="t"/>
              <a:pathLst>
                <a:path extrusionOk="0" h="4044" w="13134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rect b="b" l="l" r="r" t="t"/>
              <a:pathLst>
                <a:path extrusionOk="0" h="1171" w="7987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rect b="b" l="l" r="r" t="t"/>
              <a:pathLst>
                <a:path extrusionOk="0" h="185" w="12365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rect b="b" l="l" r="r" t="t"/>
              <a:pathLst>
                <a:path extrusionOk="0" h="235" w="12465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2" name="Google Shape;512;p20"/>
          <p:cNvSpPr txBox="1"/>
          <p:nvPr>
            <p:ph idx="1" type="subTitle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3" name="Google Shape;513;p20"/>
          <p:cNvSpPr txBox="1"/>
          <p:nvPr>
            <p:ph idx="2" type="subTitle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4" name="Google Shape;514;p20"/>
          <p:cNvSpPr txBox="1"/>
          <p:nvPr>
            <p:ph idx="3" type="subTitle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5" name="Google Shape;515;p20"/>
          <p:cNvSpPr txBox="1"/>
          <p:nvPr>
            <p:ph idx="4" type="subTitle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6" name="Google Shape;516;p20"/>
          <p:cNvSpPr txBox="1"/>
          <p:nvPr>
            <p:ph idx="5" type="subTitle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7" name="Google Shape;517;p20"/>
          <p:cNvSpPr txBox="1"/>
          <p:nvPr>
            <p:ph idx="6" type="subTitle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8" name="Google Shape;518;p20"/>
          <p:cNvSpPr txBox="1"/>
          <p:nvPr>
            <p:ph hasCustomPrompt="1" idx="7" type="title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/>
          <p:nvPr>
            <p:ph hasCustomPrompt="1" idx="8" type="title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/>
          <p:nvPr>
            <p:ph hasCustomPrompt="1" idx="9" type="title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8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1"/>
          <p:cNvSpPr txBox="1"/>
          <p:nvPr>
            <p:ph idx="1" type="subTitle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8" name="Google Shape;528;p21"/>
          <p:cNvSpPr txBox="1"/>
          <p:nvPr>
            <p:ph idx="2" type="subTitle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9" name="Google Shape;529;p21"/>
          <p:cNvSpPr txBox="1"/>
          <p:nvPr>
            <p:ph idx="3" type="subTitle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0" name="Google Shape;530;p21"/>
          <p:cNvSpPr txBox="1"/>
          <p:nvPr>
            <p:ph idx="4" type="subTitle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1" name="Google Shape;531;p21"/>
          <p:cNvSpPr txBox="1"/>
          <p:nvPr>
            <p:ph idx="5" type="subTitle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2" name="Google Shape;532;p21"/>
          <p:cNvSpPr txBox="1"/>
          <p:nvPr>
            <p:ph idx="6" type="subTitle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7" type="subTitle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4" name="Google Shape;534;p21"/>
          <p:cNvSpPr txBox="1"/>
          <p:nvPr>
            <p:ph idx="8" type="subTitle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5" name="Google Shape;535;p21"/>
          <p:cNvSpPr txBox="1"/>
          <p:nvPr>
            <p:ph idx="9" type="subTitle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6" name="Google Shape;536;p21"/>
          <p:cNvSpPr txBox="1"/>
          <p:nvPr>
            <p:ph idx="13" type="subTitle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7" name="Google Shape;537;p21"/>
          <p:cNvSpPr txBox="1"/>
          <p:nvPr>
            <p:ph idx="14" type="subTitle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8" name="Google Shape;538;p21"/>
          <p:cNvSpPr txBox="1"/>
          <p:nvPr>
            <p:ph idx="15" type="subTitle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3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rect b="b" l="l" r="r" t="t"/>
              <a:pathLst>
                <a:path extrusionOk="0" h="10009" w="3109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rect b="b" l="l" r="r" t="t"/>
              <a:pathLst>
                <a:path extrusionOk="0" h="10009" w="3109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rect b="b" l="l" r="r" t="t"/>
              <a:pathLst>
                <a:path extrusionOk="0" h="10009" w="3092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rect b="b" l="l" r="r" t="t"/>
              <a:pathLst>
                <a:path extrusionOk="0" h="10009" w="3109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rect b="b" l="l" r="r" t="t"/>
              <a:pathLst>
                <a:path extrusionOk="0" h="22522" w="9692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rect b="b" l="l" r="r" t="t"/>
              <a:pathLst>
                <a:path extrusionOk="0" h="41455" w="27988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rect b="b" l="l" r="r" t="t"/>
              <a:pathLst>
                <a:path extrusionOk="0" h="10815" w="33703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rect b="b" l="l" r="r" t="t"/>
              <a:pathLst>
                <a:path extrusionOk="0" h="10643" w="23376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rect b="b" l="l" r="r" t="t"/>
              <a:pathLst>
                <a:path extrusionOk="0" h="21755" w="1823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rect b="b" l="l" r="r" t="t"/>
              <a:pathLst>
                <a:path extrusionOk="0" h="681" w="194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rect b="b" l="l" r="r" t="t"/>
              <a:pathLst>
                <a:path extrusionOk="0" h="146" w="887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rect b="b" l="l" r="r" t="t"/>
              <a:pathLst>
                <a:path extrusionOk="0" h="1183" w="1255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rect b="b" l="l" r="r" t="t"/>
              <a:pathLst>
                <a:path extrusionOk="0" h="3175" w="1204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rect b="b" l="l" r="r" t="t"/>
              <a:pathLst>
                <a:path extrusionOk="0" h="3422" w="819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rect b="b" l="l" r="r" t="t"/>
              <a:pathLst>
                <a:path extrusionOk="0" h="241" w="1221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rect b="b" l="l" r="r" t="t"/>
              <a:pathLst>
                <a:path extrusionOk="0" h="1183" w="1255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rect b="b" l="l" r="r" t="t"/>
              <a:pathLst>
                <a:path extrusionOk="0" h="3175" w="1204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rect b="b" l="l" r="r" t="t"/>
              <a:pathLst>
                <a:path extrusionOk="0" h="3422" w="82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rect b="b" l="l" r="r" t="t"/>
              <a:pathLst>
                <a:path extrusionOk="0" h="241" w="1221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rect b="b" l="l" r="r" t="t"/>
              <a:pathLst>
                <a:path extrusionOk="0" h="23075" w="11613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rect b="b" l="l" r="r" t="t"/>
              <a:pathLst>
                <a:path extrusionOk="0" h="22921" w="8789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rect b="b" l="l" r="r" t="t"/>
              <a:pathLst>
                <a:path extrusionOk="0" h="1048" w="82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rect b="b" l="l" r="r" t="t"/>
              <a:pathLst>
                <a:path extrusionOk="0" h="3627" w="1605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rect b="b" l="l" r="r" t="t"/>
              <a:pathLst>
                <a:path extrusionOk="0" h="3343" w="1521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rect b="b" l="l" r="r" t="t"/>
              <a:pathLst>
                <a:path extrusionOk="0" h="5615" w="1271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rect b="b" l="l" r="r" t="t"/>
              <a:pathLst>
                <a:path extrusionOk="0" h="3443" w="1438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rect b="b" l="l" r="r" t="t"/>
              <a:pathLst>
                <a:path extrusionOk="0" h="10745" w="13351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rect b="b" l="l" r="r" t="t"/>
              <a:pathLst>
                <a:path extrusionOk="0" h="9408" w="12432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rect b="b" l="l" r="r" t="t"/>
              <a:pathLst>
                <a:path extrusionOk="0" h="5849" w="12298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rect b="b" l="l" r="r" t="t"/>
              <a:pathLst>
                <a:path extrusionOk="0" h="1950" w="2273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rect b="b" l="l" r="r" t="t"/>
              <a:pathLst>
                <a:path extrusionOk="0" h="13853" w="17211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rect b="b" l="l" r="r" t="t"/>
              <a:pathLst>
                <a:path extrusionOk="0" h="12131" w="15991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rect b="b" l="l" r="r" t="t"/>
              <a:pathLst>
                <a:path extrusionOk="0" h="7537" w="15824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rect b="b" l="l" r="r" t="t"/>
              <a:pathLst>
                <a:path extrusionOk="0" h="2491" w="292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rect b="b" l="l" r="r" t="t"/>
              <a:pathLst>
                <a:path extrusionOk="0" h="15189" w="18881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rect b="b" l="l" r="r" t="t"/>
              <a:pathLst>
                <a:path extrusionOk="0" h="13301" w="17545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rect b="b" l="l" r="r" t="t"/>
              <a:pathLst>
                <a:path extrusionOk="0" h="8271" w="17362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rect b="b" l="l" r="r" t="t"/>
              <a:pathLst>
                <a:path extrusionOk="0" h="2738" w="3204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rect b="b" l="l" r="r" t="t"/>
              <a:pathLst>
                <a:path extrusionOk="0" h="25331" w="31496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rect b="b" l="l" r="r" t="t"/>
              <a:pathLst>
                <a:path extrusionOk="0" h="22174" w="29274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rect b="b" l="l" r="r" t="t"/>
              <a:pathLst>
                <a:path extrusionOk="0" h="13786" w="28957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rect b="b" l="l" r="r" t="t"/>
              <a:pathLst>
                <a:path extrusionOk="0" h="4557" w="5339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rect b="b" l="l" r="r" t="t"/>
              <a:pathLst>
                <a:path extrusionOk="0" h="14587" w="1813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rect b="b" l="l" r="r" t="t"/>
              <a:pathLst>
                <a:path extrusionOk="0" h="12767" w="1686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rect b="b" l="l" r="r" t="t"/>
              <a:pathLst>
                <a:path extrusionOk="0" h="7954" w="16676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rect b="b" l="l" r="r" t="t"/>
              <a:pathLst>
                <a:path extrusionOk="0" h="2632" w="3087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rect b="b" l="l" r="r" t="t"/>
              <a:pathLst>
                <a:path extrusionOk="0" h="18163" w="22574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rect b="b" l="l" r="r" t="t"/>
              <a:pathLst>
                <a:path extrusionOk="0" h="18280" w="22641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rect b="b" l="l" r="r" t="t"/>
              <a:pathLst>
                <a:path extrusionOk="0" h="15891" w="2097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rect b="b" l="l" r="r" t="t"/>
              <a:pathLst>
                <a:path extrusionOk="0" h="9893" w="20753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rect b="b" l="l" r="r" t="t"/>
              <a:pathLst>
                <a:path extrusionOk="0" h="3280" w="3839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rect b="b" l="l" r="r" t="t"/>
              <a:pathLst>
                <a:path extrusionOk="0" h="21639" w="26902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rect b="b" l="l" r="r" t="t"/>
              <a:pathLst>
                <a:path extrusionOk="0" h="21772" w="26968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rect b="b" l="l" r="r" t="t"/>
              <a:pathLst>
                <a:path extrusionOk="0" h="18931" w="24997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rect b="b" l="l" r="r" t="t"/>
              <a:pathLst>
                <a:path extrusionOk="0" h="18931" w="24981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rect b="b" l="l" r="r" t="t"/>
              <a:pathLst>
                <a:path extrusionOk="0" h="11780" w="2473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rect b="b" l="l" r="r" t="t"/>
              <a:pathLst>
                <a:path extrusionOk="0" h="3894" w="4553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rect b="b" l="l" r="r" t="t"/>
              <a:pathLst>
                <a:path extrusionOk="0" h="9007" w="11212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rect b="b" l="l" r="r" t="t"/>
              <a:pathLst>
                <a:path extrusionOk="0" h="9141" w="11279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rect b="b" l="l" r="r" t="t"/>
              <a:pathLst>
                <a:path extrusionOk="0" h="7887" w="1041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rect b="b" l="l" r="r" t="t"/>
              <a:pathLst>
                <a:path extrusionOk="0" h="7887" w="1041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rect b="b" l="l" r="r" t="t"/>
              <a:pathLst>
                <a:path extrusionOk="0" h="4913" w="10293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rect b="b" l="l" r="r" t="t"/>
              <a:pathLst>
                <a:path extrusionOk="0" h="1634" w="1905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rect b="b" l="l" r="r" t="t"/>
              <a:pathLst>
                <a:path extrusionOk="0" h="12515" w="1554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rect b="b" l="l" r="r" t="t"/>
              <a:pathLst>
                <a:path extrusionOk="0" h="12616" w="15624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rect b="b" l="l" r="r" t="t"/>
              <a:pathLst>
                <a:path extrusionOk="0" h="10945" w="14438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rect b="b" l="l" r="r" t="t"/>
              <a:pathLst>
                <a:path extrusionOk="0" h="6801" w="14287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rect b="b" l="l" r="r" t="t"/>
              <a:pathLst>
                <a:path extrusionOk="0" h="2248" w="2637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rect b="b" l="l" r="r" t="t"/>
              <a:pathLst>
                <a:path extrusionOk="0" h="8355" w="10377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rect b="b" l="l" r="r" t="t"/>
              <a:pathLst>
                <a:path extrusionOk="0" h="8489" w="10462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rect b="b" l="l" r="r" t="t"/>
              <a:pathLst>
                <a:path extrusionOk="0" h="7319" w="9642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rect b="b" l="l" r="r" t="t"/>
              <a:pathLst>
                <a:path extrusionOk="0" h="4546" w="9542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rect b="b" l="l" r="r" t="t"/>
              <a:pathLst>
                <a:path extrusionOk="0" h="1505" w="1768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rect b="b" l="l" r="r" t="t"/>
              <a:pathLst>
                <a:path extrusionOk="0" h="32432" w="40302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rect b="b" l="l" r="r" t="t"/>
              <a:pathLst>
                <a:path extrusionOk="0" h="32549" w="40386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rect b="b" l="l" r="r" t="t"/>
              <a:pathLst>
                <a:path extrusionOk="0" h="28372" w="37445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rect b="b" l="l" r="r" t="t"/>
              <a:pathLst>
                <a:path extrusionOk="0" h="17661" w="37044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rect b="b" l="l" r="r" t="t"/>
              <a:pathLst>
                <a:path extrusionOk="0" h="5842" w="6825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22"/>
          <p:cNvSpPr txBox="1"/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32" name="Google Shape;632;p22"/>
          <p:cNvSpPr txBox="1"/>
          <p:nvPr>
            <p:ph idx="1" type="subTitle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5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6" name="Google Shape;636;p23"/>
          <p:cNvSpPr txBox="1"/>
          <p:nvPr>
            <p:ph idx="1" type="subTitle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rect b="b" l="l" r="r" t="t"/>
              <a:pathLst>
                <a:path extrusionOk="0" h="51664" w="35448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rect b="b" l="l" r="r" t="t"/>
              <a:pathLst>
                <a:path extrusionOk="0" h="245" w="15665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rect b="b" l="l" r="r" t="t"/>
              <a:pathLst>
                <a:path extrusionOk="0" h="362" w="25979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rect b="b" l="l" r="r" t="t"/>
              <a:pathLst>
                <a:path extrusionOk="0" h="364" w="25979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rect b="b" l="l" r="r" t="t"/>
              <a:pathLst>
                <a:path extrusionOk="0" h="364" w="25962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rect b="b" l="l" r="r" t="t"/>
              <a:pathLst>
                <a:path extrusionOk="0" h="364" w="25979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rect b="b" l="l" r="r" t="t"/>
              <a:pathLst>
                <a:path extrusionOk="0" h="363" w="25978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rect b="b" l="l" r="r" t="t"/>
              <a:pathLst>
                <a:path extrusionOk="0" h="361" w="25978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rect b="b" l="l" r="r" t="t"/>
              <a:pathLst>
                <a:path extrusionOk="0" h="68090" w="46361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rect b="b" l="l" r="r" t="t"/>
              <a:pathLst>
                <a:path extrusionOk="0" h="191" w="20773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rect b="b" l="l" r="r" t="t"/>
              <a:pathLst>
                <a:path extrusionOk="0" h="208" w="34459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rect b="b" l="l" r="r" t="t"/>
              <a:pathLst>
                <a:path extrusionOk="0" h="213" w="34475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rect b="b" l="l" r="r" t="t"/>
              <a:pathLst>
                <a:path extrusionOk="0" h="214" w="34475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rect b="b" l="l" r="r" t="t"/>
              <a:pathLst>
                <a:path extrusionOk="0" h="214" w="34459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rect b="b" l="l" r="r" t="t"/>
              <a:pathLst>
                <a:path extrusionOk="0" h="212" w="34458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rect b="b" l="l" r="r" t="t"/>
              <a:pathLst>
                <a:path extrusionOk="0" h="51664" w="35448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rect b="b" l="l" r="r" t="t"/>
              <a:pathLst>
                <a:path extrusionOk="0" h="245" w="15665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rect b="b" l="l" r="r" t="t"/>
              <a:pathLst>
                <a:path extrusionOk="0" h="362" w="25978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rect b="b" l="l" r="r" t="t"/>
              <a:pathLst>
                <a:path extrusionOk="0" h="364" w="25979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rect b="b" l="l" r="r" t="t"/>
              <a:pathLst>
                <a:path extrusionOk="0" h="364" w="25979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rect b="b" l="l" r="r" t="t"/>
              <a:pathLst>
                <a:path extrusionOk="0" h="364" w="25978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rect b="b" l="l" r="r" t="t"/>
              <a:pathLst>
                <a:path extrusionOk="0" h="363" w="25978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rect b="b" l="l" r="r" t="t"/>
              <a:pathLst>
                <a:path extrusionOk="0" h="361" w="25979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rect b="b" l="l" r="r" t="t"/>
              <a:pathLst>
                <a:path extrusionOk="0" h="68090" w="46361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rect b="b" l="l" r="r" t="t"/>
              <a:pathLst>
                <a:path extrusionOk="0" h="191" w="20774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rect b="b" l="l" r="r" t="t"/>
              <a:pathLst>
                <a:path extrusionOk="0" h="208" w="34459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rect b="b" l="l" r="r" t="t"/>
              <a:pathLst>
                <a:path extrusionOk="0" h="214" w="34459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rect b="b" l="l" r="r" t="t"/>
              <a:pathLst>
                <a:path extrusionOk="0" h="213" w="34459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rect b="b" l="l" r="r" t="t"/>
              <a:pathLst>
                <a:path extrusionOk="0" h="214" w="34459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rect b="b" l="l" r="r" t="t"/>
              <a:pathLst>
                <a:path extrusionOk="0" h="212" w="34459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rect b="b" l="l" r="r" t="t"/>
              <a:pathLst>
                <a:path extrusionOk="0" h="213" w="34475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6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/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0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rect b="b" l="l" r="r" t="t"/>
              <a:pathLst>
                <a:path extrusionOk="0" h="12132" w="3761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rect b="b" l="l" r="r" t="t"/>
              <a:pathLst>
                <a:path extrusionOk="0" h="966" w="2908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rect b="b" l="l" r="r" t="t"/>
              <a:pathLst>
                <a:path extrusionOk="0" h="12132" w="3743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rect b="b" l="l" r="r" t="t"/>
              <a:pathLst>
                <a:path extrusionOk="0" h="12132" w="3761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rect b="b" l="l" r="r" t="t"/>
              <a:pathLst>
                <a:path extrusionOk="0" h="12132" w="376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rect b="b" l="l" r="r" t="t"/>
              <a:pathLst>
                <a:path extrusionOk="0" h="27267" w="11731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rect b="b" l="l" r="r" t="t"/>
              <a:pathLst>
                <a:path extrusionOk="0" h="50194" w="33886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rect b="b" l="l" r="r" t="t"/>
              <a:pathLst>
                <a:path extrusionOk="0" h="13109" w="40804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rect b="b" l="l" r="r" t="t"/>
              <a:pathLst>
                <a:path extrusionOk="0" h="12890" w="28306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rect b="b" l="l" r="r" t="t"/>
              <a:pathLst>
                <a:path extrusionOk="0" h="26334" w="22056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rect b="b" l="l" r="r" t="t"/>
              <a:pathLst>
                <a:path extrusionOk="0" h="821" w="234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rect b="b" l="l" r="r" t="t"/>
              <a:pathLst>
                <a:path extrusionOk="0" h="148" w="1053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rect b="b" l="l" r="r" t="t"/>
              <a:pathLst>
                <a:path extrusionOk="0" h="1422" w="1488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rect b="b" l="l" r="r" t="t"/>
              <a:pathLst>
                <a:path extrusionOk="0" h="3861" w="1437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rect b="b" l="l" r="r" t="t"/>
              <a:pathLst>
                <a:path extrusionOk="0" h="4132" w="987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rect b="b" l="l" r="r" t="t"/>
              <a:pathLst>
                <a:path extrusionOk="0" h="289" w="1471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rect b="b" l="l" r="r" t="t"/>
              <a:pathLst>
                <a:path extrusionOk="0" h="1422" w="1488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rect b="b" l="l" r="r" t="t"/>
              <a:pathLst>
                <a:path extrusionOk="0" h="3861" w="1438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rect b="b" l="l" r="r" t="t"/>
              <a:pathLst>
                <a:path extrusionOk="0" h="4132" w="986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rect b="b" l="l" r="r" t="t"/>
              <a:pathLst>
                <a:path extrusionOk="0" h="289" w="1471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rect b="b" l="l" r="r" t="t"/>
              <a:pathLst>
                <a:path extrusionOk="0" h="27943" w="1407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rect b="b" l="l" r="r" t="t"/>
              <a:pathLst>
                <a:path extrusionOk="0" h="27746" w="10628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rect b="b" l="l" r="r" t="t"/>
              <a:pathLst>
                <a:path extrusionOk="0" h="1258" w="97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rect b="b" l="l" r="r" t="t"/>
              <a:pathLst>
                <a:path extrusionOk="0" h="4378" w="1906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rect b="b" l="l" r="r" t="t"/>
              <a:pathLst>
                <a:path extrusionOk="0" h="4044" w="1738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rect b="b" l="l" r="r" t="t"/>
              <a:pathLst>
                <a:path extrusionOk="0" h="6801" w="1538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rect b="b" l="l" r="r" t="t"/>
              <a:pathLst>
                <a:path extrusionOk="0" h="4162" w="1705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rect b="b" l="l" r="r" t="t"/>
              <a:pathLst>
                <a:path extrusionOk="0" h="12432" w="26284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rect b="b" l="l" r="r" t="t"/>
              <a:pathLst>
                <a:path extrusionOk="0" h="71631" w="552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rect b="b" l="l" r="r" t="t"/>
              <a:pathLst>
                <a:path extrusionOk="0" h="9625" w="1422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rect b="b" l="l" r="r" t="t"/>
              <a:pathLst>
                <a:path extrusionOk="0" h="4013" w="4463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rect b="b" l="l" r="r" t="t"/>
              <a:pathLst>
                <a:path extrusionOk="0" h="10127" w="13385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rect b="b" l="l" r="r" t="t"/>
              <a:pathLst>
                <a:path extrusionOk="0" h="8841" w="15423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rect b="b" l="l" r="r" t="t"/>
              <a:pathLst>
                <a:path extrusionOk="0" h="2139" w="15473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rect b="b" l="l" r="r" t="t"/>
              <a:pathLst>
                <a:path extrusionOk="0" h="2092" w="2458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rect b="b" l="l" r="r" t="t"/>
              <a:pathLst>
                <a:path extrusionOk="0" h="1472" w="1221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rect b="b" l="l" r="r" t="t"/>
              <a:pathLst>
                <a:path extrusionOk="0" h="1673" w="3526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rect b="b" l="l" r="r" t="t"/>
              <a:pathLst>
                <a:path extrusionOk="0" h="4579" w="4378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rect b="b" l="l" r="r" t="t"/>
              <a:pathLst>
                <a:path extrusionOk="0" h="2808" w="2307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rect b="b" l="l" r="r" t="t"/>
              <a:pathLst>
                <a:path extrusionOk="0" h="1423" w="1989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2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7" name="Google Shape;727;p25"/>
          <p:cNvSpPr txBox="1"/>
          <p:nvPr>
            <p:ph idx="1" type="subTitle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8" name="Google Shape;728;p25"/>
          <p:cNvSpPr txBox="1"/>
          <p:nvPr>
            <p:ph idx="2" type="subTitle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9" name="Google Shape;729;p25"/>
          <p:cNvSpPr txBox="1"/>
          <p:nvPr>
            <p:ph idx="3" type="subTitle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0" name="Google Shape;730;p25"/>
          <p:cNvSpPr txBox="1"/>
          <p:nvPr>
            <p:ph idx="4" type="subTitle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1" name="Google Shape;731;p25"/>
          <p:cNvSpPr txBox="1"/>
          <p:nvPr>
            <p:ph idx="5" type="subTitle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2" name="Google Shape;732;p25"/>
          <p:cNvSpPr txBox="1"/>
          <p:nvPr>
            <p:ph idx="6" type="subTitle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3" name="Google Shape;733;p25"/>
          <p:cNvSpPr txBox="1"/>
          <p:nvPr>
            <p:ph idx="7" type="subTitle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4" name="Google Shape;734;p25"/>
          <p:cNvSpPr txBox="1"/>
          <p:nvPr>
            <p:ph idx="8" type="subTitle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7" name="Google Shape;737;p26"/>
          <p:cNvSpPr txBox="1"/>
          <p:nvPr>
            <p:ph idx="1" type="subTitle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8" name="Google Shape;738;p26"/>
          <p:cNvSpPr txBox="1"/>
          <p:nvPr>
            <p:ph idx="2" type="subTitle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9" name="Google Shape;739;p26"/>
          <p:cNvSpPr txBox="1"/>
          <p:nvPr>
            <p:ph idx="3" type="subTitle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0" name="Google Shape;740;p26"/>
          <p:cNvSpPr txBox="1"/>
          <p:nvPr>
            <p:ph idx="4" type="subTitle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1" name="Google Shape;741;p26"/>
          <p:cNvSpPr txBox="1"/>
          <p:nvPr>
            <p:ph idx="5" type="subTitle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2" name="Google Shape;742;p26"/>
          <p:cNvSpPr txBox="1"/>
          <p:nvPr>
            <p:ph idx="6" type="subTitle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11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1" type="subTitle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7" name="Google Shape;747;p27"/>
          <p:cNvSpPr txBox="1"/>
          <p:nvPr>
            <p:ph idx="2" type="subTitle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8" name="Google Shape;748;p27"/>
          <p:cNvSpPr txBox="1"/>
          <p:nvPr>
            <p:ph idx="3" type="subTitle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9" name="Google Shape;749;p27"/>
          <p:cNvSpPr txBox="1"/>
          <p:nvPr>
            <p:ph idx="4" type="subTitle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0" name="Google Shape;750;p27"/>
          <p:cNvSpPr txBox="1"/>
          <p:nvPr>
            <p:ph idx="5" type="subTitle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1" name="Google Shape;751;p27"/>
          <p:cNvSpPr txBox="1"/>
          <p:nvPr>
            <p:ph idx="6" type="subTitle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2" name="Google Shape;752;p27"/>
          <p:cNvSpPr txBox="1"/>
          <p:nvPr>
            <p:ph idx="7" type="subTitle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3" name="Google Shape;753;p27"/>
          <p:cNvSpPr txBox="1"/>
          <p:nvPr>
            <p:ph idx="8" type="subTitle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4" name="Google Shape;754;p27"/>
          <p:cNvSpPr txBox="1"/>
          <p:nvPr>
            <p:ph idx="9" type="subTitle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5" name="Google Shape;755;p27"/>
          <p:cNvSpPr txBox="1"/>
          <p:nvPr>
            <p:ph idx="13" type="subTitle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 ">
  <p:cSld name="CUSTOM_13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rect b="b" l="l" r="r" t="t"/>
              <a:pathLst>
                <a:path extrusionOk="0" h="17111" w="7988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rect b="b" l="l" r="r" t="t"/>
              <a:pathLst>
                <a:path extrusionOk="0" h="16525" w="9826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rect b="b" l="l" r="r" t="t"/>
              <a:pathLst>
                <a:path extrusionOk="0" h="15523" w="18297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rect b="b" l="l" r="r" t="t"/>
              <a:pathLst>
                <a:path extrusionOk="0" h="16525" w="7988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rect b="b" l="l" r="r" t="t"/>
              <a:pathLst>
                <a:path extrusionOk="0" h="16525" w="864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rect b="b" l="l" r="r" t="t"/>
              <a:pathLst>
                <a:path extrusionOk="0" h="17111" w="9826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rect b="b" l="l" r="r" t="t"/>
              <a:pathLst>
                <a:path extrusionOk="0" h="17111" w="864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rect b="b" l="l" r="r" t="t"/>
              <a:pathLst>
                <a:path extrusionOk="0" h="14905" w="7988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rect b="b" l="l" r="r" t="t"/>
              <a:pathLst>
                <a:path extrusionOk="0" h="15523" w="18147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rect b="b" l="l" r="r" t="t"/>
              <a:pathLst>
                <a:path extrusionOk="0" h="14905" w="9826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rect b="b" l="l" r="r" t="t"/>
              <a:pathLst>
                <a:path extrusionOk="0" h="14905" w="864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rect b="b" l="l" r="r" t="t"/>
              <a:pathLst>
                <a:path extrusionOk="0" h="17111" w="9324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rect b="b" l="l" r="r" t="t"/>
              <a:pathLst>
                <a:path extrusionOk="0" h="14905" w="9324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rect b="b" l="l" r="r" t="t"/>
              <a:pathLst>
                <a:path extrusionOk="0" h="16525" w="9324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rect b="b" l="l" r="r" t="t"/>
              <a:pathLst>
                <a:path extrusionOk="0" h="17111" w="7988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rect b="b" l="l" r="r" t="t"/>
              <a:pathLst>
                <a:path extrusionOk="0" h="16525" w="9826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rect b="b" l="l" r="r" t="t"/>
              <a:pathLst>
                <a:path extrusionOk="0" h="15523" w="18297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rect b="b" l="l" r="r" t="t"/>
              <a:pathLst>
                <a:path extrusionOk="0" h="16525" w="7988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rect b="b" l="l" r="r" t="t"/>
              <a:pathLst>
                <a:path extrusionOk="0" h="16525" w="864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rect b="b" l="l" r="r" t="t"/>
              <a:pathLst>
                <a:path extrusionOk="0" h="17111" w="9826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rect b="b" l="l" r="r" t="t"/>
              <a:pathLst>
                <a:path extrusionOk="0" h="17111" w="864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rect b="b" l="l" r="r" t="t"/>
              <a:pathLst>
                <a:path extrusionOk="0" h="14905" w="7988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rect b="b" l="l" r="r" t="t"/>
              <a:pathLst>
                <a:path extrusionOk="0" h="15523" w="18147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rect b="b" l="l" r="r" t="t"/>
              <a:pathLst>
                <a:path extrusionOk="0" h="14905" w="9826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rect b="b" l="l" r="r" t="t"/>
              <a:pathLst>
                <a:path extrusionOk="0" h="14905" w="864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rect b="b" l="l" r="r" t="t"/>
              <a:pathLst>
                <a:path extrusionOk="0" h="17111" w="9324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rect b="b" l="l" r="r" t="t"/>
              <a:pathLst>
                <a:path extrusionOk="0" h="14905" w="9324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rect b="b" l="l" r="r" t="t"/>
              <a:pathLst>
                <a:path extrusionOk="0" h="16525" w="9324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8"/>
          <p:cNvSpPr txBox="1"/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9" name="Google Shape;789;p28"/>
          <p:cNvSpPr txBox="1"/>
          <p:nvPr>
            <p:ph idx="1" type="subTitle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0" name="Google Shape;790;p28"/>
          <p:cNvSpPr txBox="1"/>
          <p:nvPr>
            <p:ph idx="2" type="subTitle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1" name="Google Shape;791;p28"/>
          <p:cNvSpPr txBox="1"/>
          <p:nvPr>
            <p:ph idx="3" type="subTitle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2" name="Google Shape;792;p28"/>
          <p:cNvSpPr txBox="1"/>
          <p:nvPr>
            <p:ph idx="4" type="subTitle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3" name="Google Shape;793;p28"/>
          <p:cNvSpPr txBox="1"/>
          <p:nvPr>
            <p:ph idx="5" type="subTitle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4" name="Google Shape;794;p28"/>
          <p:cNvSpPr txBox="1"/>
          <p:nvPr>
            <p:ph idx="6" type="subTitle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5">
  <p:cSld name="CUSTOM_4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8" name="Google Shape;798;p29"/>
          <p:cNvSpPr txBox="1"/>
          <p:nvPr>
            <p:ph idx="1" type="subTitle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9" name="Google Shape;799;p29"/>
          <p:cNvSpPr txBox="1"/>
          <p:nvPr>
            <p:ph idx="2" type="subTitle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0" name="Google Shape;800;p29"/>
          <p:cNvSpPr txBox="1"/>
          <p:nvPr>
            <p:ph idx="3" type="subTitle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1" name="Google Shape;801;p29"/>
          <p:cNvSpPr txBox="1"/>
          <p:nvPr>
            <p:ph idx="4" type="subTitle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2" name="Google Shape;802;p29"/>
          <p:cNvSpPr txBox="1"/>
          <p:nvPr>
            <p:ph idx="5" type="subTitle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3" name="Google Shape;803;p29"/>
          <p:cNvSpPr txBox="1"/>
          <p:nvPr>
            <p:ph idx="6" type="subTitle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 txBox="1"/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7" name="Google Shape;807;p30"/>
          <p:cNvSpPr txBox="1"/>
          <p:nvPr>
            <p:ph idx="1" type="subTitle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rect b="b" l="l" r="r" t="t"/>
                <a:pathLst>
                  <a:path extrusionOk="0" h="19717" w="15088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rect b="b" l="l" r="r" t="t"/>
                <a:pathLst>
                  <a:path extrusionOk="0" h="17996" w="1320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rect b="b" l="l" r="r" t="t"/>
                <a:pathLst>
                  <a:path extrusionOk="0" h="12265" w="8756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rect b="b" l="l" r="r" t="t"/>
                <a:pathLst>
                  <a:path extrusionOk="0" h="12265" w="8689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rect b="b" l="l" r="r" t="t"/>
                <a:pathLst>
                  <a:path extrusionOk="0" h="17111" w="7988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rect b="b" l="l" r="r" t="t"/>
                <a:pathLst>
                  <a:path extrusionOk="0" h="16525" w="9826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rect b="b" l="l" r="r" t="t"/>
                <a:pathLst>
                  <a:path extrusionOk="0" h="15523" w="18297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rect b="b" l="l" r="r" t="t"/>
                <a:pathLst>
                  <a:path extrusionOk="0" h="16525" w="7988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rect b="b" l="l" r="r" t="t"/>
                <a:pathLst>
                  <a:path extrusionOk="0" h="16525" w="864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rect b="b" l="l" r="r" t="t"/>
                <a:pathLst>
                  <a:path extrusionOk="0" h="17111" w="9826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rect b="b" l="l" r="r" t="t"/>
                <a:pathLst>
                  <a:path extrusionOk="0" h="17111" w="864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rect b="b" l="l" r="r" t="t"/>
                <a:pathLst>
                  <a:path extrusionOk="0" h="14905" w="7988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rect b="b" l="l" r="r" t="t"/>
                <a:pathLst>
                  <a:path extrusionOk="0" h="15523" w="18147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rect b="b" l="l" r="r" t="t"/>
                <a:pathLst>
                  <a:path extrusionOk="0" h="14905" w="9826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rect b="b" l="l" r="r" t="t"/>
                <a:pathLst>
                  <a:path extrusionOk="0" h="14905" w="864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rect b="b" l="l" r="r" t="t"/>
                <a:pathLst>
                  <a:path extrusionOk="0" h="17111" w="9324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rect b="b" l="l" r="r" t="t"/>
                <a:pathLst>
                  <a:path extrusionOk="0" h="14905" w="9324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rect b="b" l="l" r="r" t="t"/>
                <a:pathLst>
                  <a:path extrusionOk="0" h="16525" w="9324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rect b="b" l="l" r="r" t="t"/>
                <a:pathLst>
                  <a:path extrusionOk="0" h="17111" w="8004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rect b="b" l="l" r="r" t="t"/>
                <a:pathLst>
                  <a:path extrusionOk="0" h="16525" w="9826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rect b="b" l="l" r="r" t="t"/>
                <a:pathLst>
                  <a:path extrusionOk="0" h="15523" w="18297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rect b="b" l="l" r="r" t="t"/>
                <a:pathLst>
                  <a:path extrusionOk="0" h="16525" w="8004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rect b="b" l="l" r="r" t="t"/>
                <a:pathLst>
                  <a:path extrusionOk="0" h="16525" w="8639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rect b="b" l="l" r="r" t="t"/>
                <a:pathLst>
                  <a:path extrusionOk="0" h="17111" w="9826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rect b="b" l="l" r="r" t="t"/>
                <a:pathLst>
                  <a:path extrusionOk="0" h="17111" w="8639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rect b="b" l="l" r="r" t="t"/>
                <a:pathLst>
                  <a:path extrusionOk="0" h="14905" w="8004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rect b="b" l="l" r="r" t="t"/>
                <a:pathLst>
                  <a:path extrusionOk="0" h="15523" w="18163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rect b="b" l="l" r="r" t="t"/>
                <a:pathLst>
                  <a:path extrusionOk="0" h="14905" w="9826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rect b="b" l="l" r="r" t="t"/>
                <a:pathLst>
                  <a:path extrusionOk="0" h="14905" w="8639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rect b="b" l="l" r="r" t="t"/>
                <a:pathLst>
                  <a:path extrusionOk="0" h="17111" w="9341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rect b="b" l="l" r="r" t="t"/>
                <a:pathLst>
                  <a:path extrusionOk="0" h="14905" w="9341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rect b="b" l="l" r="r" t="t"/>
                <a:pathLst>
                  <a:path extrusionOk="0" h="16525" w="9341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rect b="b" l="l" r="r" t="t"/>
                <a:pathLst>
                  <a:path extrusionOk="0" h="33579" w="13702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rect b="b" l="l" r="r" t="t"/>
                <a:pathLst>
                  <a:path extrusionOk="0" h="16476" w="11814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rect b="b" l="l" r="r" t="t"/>
                <a:pathLst>
                  <a:path extrusionOk="0" h="17278" w="10093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rect b="b" l="l" r="r" t="t"/>
                <a:pathLst>
                  <a:path extrusionOk="0" h="30962" w="219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rect b="b" l="l" r="r" t="t"/>
                <a:pathLst>
                  <a:path extrusionOk="0" h="9961" w="8205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rect b="b" l="l" r="r" t="t"/>
              <a:pathLst>
                <a:path extrusionOk="0" h="8948" w="4195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rect b="b" l="l" r="r" t="t"/>
              <a:pathLst>
                <a:path extrusionOk="0" h="22006" w="1321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rect b="b" l="l" r="r" t="t"/>
              <a:pathLst>
                <a:path extrusionOk="0" h="16010" w="4713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rect b="b" l="l" r="r" t="t"/>
              <a:pathLst>
                <a:path extrusionOk="0" h="7587" w="1036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rect b="b" l="l" r="r" t="t"/>
              <a:pathLst>
                <a:path extrusionOk="0" h="151" w="10444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rect b="b" l="l" r="r" t="t"/>
              <a:pathLst>
                <a:path extrusionOk="0" h="151" w="10444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rect b="b" l="l" r="r" t="t"/>
              <a:pathLst>
                <a:path extrusionOk="0" h="2774" w="47771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rect b="b" l="l" r="r" t="t"/>
              <a:pathLst>
                <a:path extrusionOk="0" h="4780" w="1589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rect b="b" l="l" r="r" t="t"/>
              <a:pathLst>
                <a:path extrusionOk="0" h="4780" w="1589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rect b="b" l="l" r="r" t="t"/>
              <a:pathLst>
                <a:path extrusionOk="0" h="10043" w="15022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rect b="b" l="l" r="r" t="t"/>
              <a:pathLst>
                <a:path extrusionOk="0" h="8773" w="13518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rect b="b" l="l" r="r" t="t"/>
              <a:pathLst>
                <a:path extrusionOk="0" h="5832" w="8305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rect b="b" l="l" r="r" t="t"/>
              <a:pathLst>
                <a:path extrusionOk="0" h="6133" w="351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rect b="b" l="l" r="r" t="t"/>
              <a:pathLst>
                <a:path extrusionOk="0" h="20285" w="30879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rect b="b" l="l" r="r" t="t"/>
              <a:pathLst>
                <a:path extrusionOk="0" h="18565" w="28707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rect b="b" l="l" r="r" t="t"/>
              <a:pathLst>
                <a:path extrusionOk="0" h="5114" w="9357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rect b="b" l="l" r="r" t="t"/>
              <a:pathLst>
                <a:path extrusionOk="0" h="17462" w="11497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rect b="b" l="l" r="r" t="t"/>
              <a:pathLst>
                <a:path extrusionOk="0" h="16242" w="10511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rect b="b" l="l" r="r" t="t"/>
              <a:pathLst>
                <a:path extrusionOk="0" h="5298" w="2875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rect b="b" l="l" r="r" t="t"/>
              <a:pathLst>
                <a:path extrusionOk="0" h="10043" w="6601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rect b="b" l="l" r="r" t="t"/>
              <a:pathLst>
                <a:path extrusionOk="0" h="9341" w="6033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rect b="b" l="l" r="r" t="t"/>
              <a:pathLst>
                <a:path extrusionOk="0" h="3042" w="1655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rect b="b" l="l" r="r" t="t"/>
              <a:pathLst>
                <a:path extrusionOk="0" h="8054" w="24763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rect b="b" l="l" r="r" t="t"/>
              <a:pathLst>
                <a:path extrusionOk="0" h="2257" w="26668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rect b="b" l="l" r="r" t="t"/>
              <a:pathLst>
                <a:path extrusionOk="0" h="10310" w="13852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rect b="b" l="l" r="r" t="t"/>
              <a:pathLst>
                <a:path extrusionOk="0" h="1204" w="503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rect b="b" l="l" r="r" t="t"/>
              <a:pathLst>
                <a:path extrusionOk="0" h="2558" w="6451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rect b="b" l="l" r="r" t="t"/>
              <a:pathLst>
                <a:path extrusionOk="0" h="8055" w="24763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rect b="b" l="l" r="r" t="t"/>
              <a:pathLst>
                <a:path extrusionOk="0" h="2256" w="26668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rect b="b" l="l" r="r" t="t"/>
              <a:pathLst>
                <a:path extrusionOk="0" h="10310" w="13852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rect b="b" l="l" r="r" t="t"/>
              <a:pathLst>
                <a:path extrusionOk="0" h="1204" w="5013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rect b="b" l="l" r="r" t="t"/>
              <a:pathLst>
                <a:path extrusionOk="0" h="2558" w="645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rect b="b" l="l" r="r" t="t"/>
              <a:pathLst>
                <a:path extrusionOk="0" h="45181" w="26117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rect b="b" l="l" r="r" t="t"/>
              <a:pathLst>
                <a:path extrusionOk="0" h="44830" w="11697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rect b="b" l="l" r="r" t="t"/>
              <a:pathLst>
                <a:path extrusionOk="0" h="9240" w="12365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rect b="b" l="l" r="r" t="t"/>
              <a:pathLst>
                <a:path extrusionOk="0" h="1488" w="3777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rect b="b" l="l" r="r" t="t"/>
              <a:pathLst>
                <a:path extrusionOk="0" h="553" w="3911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rect b="b" l="l" r="r" t="t"/>
              <a:pathLst>
                <a:path extrusionOk="0" h="9224" w="12365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rect b="b" l="l" r="r" t="t"/>
              <a:pathLst>
                <a:path extrusionOk="0" h="1488" w="3777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rect b="b" l="l" r="r" t="t"/>
              <a:pathLst>
                <a:path extrusionOk="0" h="552" w="3911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rect b="b" l="l" r="r" t="t"/>
              <a:pathLst>
                <a:path extrusionOk="0" h="9241" w="12365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rect b="b" l="l" r="r" t="t"/>
              <a:pathLst>
                <a:path extrusionOk="0" h="1488" w="3777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rect b="b" l="l" r="r" t="t"/>
              <a:pathLst>
                <a:path extrusionOk="0" h="552" w="3911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rect b="b" l="l" r="r" t="t"/>
              <a:pathLst>
                <a:path extrusionOk="0" h="9241" w="12365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rect b="b" l="l" r="r" t="t"/>
              <a:pathLst>
                <a:path extrusionOk="0" h="1388" w="356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rect b="b" l="l" r="r" t="t"/>
              <a:pathLst>
                <a:path extrusionOk="0" h="519" w="3677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rect b="b" l="l" r="r" t="t"/>
              <a:pathLst>
                <a:path extrusionOk="0" h="15022" w="19433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rect b="b" l="l" r="r" t="t"/>
              <a:pathLst>
                <a:path extrusionOk="0" h="8238" w="16425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rect b="b" l="l" r="r" t="t"/>
              <a:pathLst>
                <a:path extrusionOk="0" h="2383" w="2791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rect b="b" l="l" r="r" t="t"/>
              <a:pathLst>
                <a:path extrusionOk="0" h="34120" w="26367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rect b="b" l="l" r="r" t="t"/>
              <a:pathLst>
                <a:path extrusionOk="0" h="31129" w="23109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rect b="b" l="l" r="r" t="t"/>
              <a:pathLst>
                <a:path extrusionOk="0" h="21221" w="15357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rect b="b" l="l" r="r" t="t"/>
              <a:pathLst>
                <a:path extrusionOk="0" h="21221" w="15123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rect b="b" l="l" r="r" t="t"/>
              <a:pathLst>
                <a:path extrusionOk="0" h="24546" w="18982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rect b="b" l="l" r="r" t="t"/>
              <a:pathLst>
                <a:path extrusionOk="0" h="22374" w="16609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rect b="b" l="l" r="r" t="t"/>
              <a:pathLst>
                <a:path extrusionOk="0" h="15256" w="11045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rect b="b" l="l" r="r" t="t"/>
              <a:pathLst>
                <a:path extrusionOk="0" h="15256" w="10878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rect b="b" l="l" r="r" t="t"/>
              <a:pathLst>
                <a:path extrusionOk="0" h="24529" w="18982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rect b="b" l="l" r="r" t="t"/>
              <a:pathLst>
                <a:path extrusionOk="0" h="22390" w="16609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rect b="b" l="l" r="r" t="t"/>
              <a:pathLst>
                <a:path extrusionOk="0" h="15272" w="11045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rect b="b" l="l" r="r" t="t"/>
              <a:pathLst>
                <a:path extrusionOk="0" h="14688" w="11346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rect b="b" l="l" r="r" t="t"/>
              <a:pathLst>
                <a:path extrusionOk="0" h="13401" w="9942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rect b="b" l="l" r="r" t="t"/>
              <a:pathLst>
                <a:path extrusionOk="0" h="9140" w="6601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rect b="b" l="l" r="r" t="t"/>
              <a:pathLst>
                <a:path extrusionOk="0" h="9140" w="650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rect b="b" l="l" r="r" t="t"/>
              <a:pathLst>
                <a:path extrusionOk="0" h="3777" w="8522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rect b="b" l="l" r="r" t="t"/>
              <a:pathLst>
                <a:path extrusionOk="0" h="13401" w="17345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rect b="b" l="l" r="r" t="t"/>
              <a:pathLst>
                <a:path extrusionOk="0" h="11747" w="15824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rect b="b" l="l" r="r" t="t"/>
              <a:pathLst>
                <a:path extrusionOk="0" h="7787" w="10795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rect b="b" l="l" r="r" t="t"/>
              <a:pathLst>
                <a:path extrusionOk="0" h="185" w="7453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rect b="b" l="l" r="r" t="t"/>
              <a:pathLst>
                <a:path extrusionOk="0" h="168" w="7453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rect b="b" l="l" r="r" t="t"/>
              <a:pathLst>
                <a:path extrusionOk="0" h="185" w="7453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rect b="b" l="l" r="r" t="t"/>
              <a:pathLst>
                <a:path extrusionOk="0" h="168" w="264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rect b="b" l="l" r="r" t="t"/>
              <a:pathLst>
                <a:path extrusionOk="0" h="2605" w="2875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rect b="b" l="l" r="r" t="t"/>
              <a:pathLst>
                <a:path extrusionOk="0" h="1359" w="2189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rect b="b" l="l" r="r" t="t"/>
              <a:pathLst>
                <a:path extrusionOk="0" h="5782" w="13084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rect b="b" l="l" r="r" t="t"/>
              <a:pathLst>
                <a:path extrusionOk="0" h="20552" w="26618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rect b="b" l="l" r="r" t="t"/>
              <a:pathLst>
                <a:path extrusionOk="0" h="18013" w="24278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rect b="b" l="l" r="r" t="t"/>
              <a:pathLst>
                <a:path extrusionOk="0" h="11964" w="16559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rect b="b" l="l" r="r" t="t"/>
              <a:pathLst>
                <a:path extrusionOk="0" h="251" w="1143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rect b="b" l="l" r="r" t="t"/>
              <a:pathLst>
                <a:path extrusionOk="0" h="252" w="1143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rect b="b" l="l" r="r" t="t"/>
              <a:pathLst>
                <a:path extrusionOk="0" h="268" w="1143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rect b="b" l="l" r="r" t="t"/>
              <a:pathLst>
                <a:path extrusionOk="0" h="268" w="4061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rect b="b" l="l" r="r" t="t"/>
              <a:pathLst>
                <a:path extrusionOk="0" h="4003" w="4395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rect b="b" l="l" r="r" t="t"/>
              <a:pathLst>
                <a:path extrusionOk="0" h="2097" w="3376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rect b="b" l="l" r="r" t="t"/>
              <a:pathLst>
                <a:path extrusionOk="0" h="9283" w="4346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rect b="b" l="l" r="r" t="t"/>
              <a:pathLst>
                <a:path extrusionOk="0" h="22842" w="1371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rect b="b" l="l" r="r" t="t"/>
              <a:pathLst>
                <a:path extrusionOk="0" h="16628" w="4864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rect b="b" l="l" r="r" t="t"/>
              <a:pathLst>
                <a:path extrusionOk="0" h="7921" w="10762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rect b="b" l="l" r="r" t="t"/>
              <a:pathLst>
                <a:path extrusionOk="0" h="152" w="10811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rect b="b" l="l" r="r" t="t"/>
              <a:pathLst>
                <a:path extrusionOk="0" h="152" w="10811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rect b="b" l="l" r="r" t="t"/>
              <a:pathLst>
                <a:path extrusionOk="0" h="2875" w="49441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rect b="b" l="l" r="r" t="t"/>
              <a:pathLst>
                <a:path extrusionOk="0" h="4963" w="1639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rect b="b" l="l" r="r" t="t"/>
              <a:pathLst>
                <a:path extrusionOk="0" h="4963" w="1639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rect b="b" l="l" r="r" t="t"/>
              <a:pathLst>
                <a:path extrusionOk="0" h="10427" w="1554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rect b="b" l="l" r="r" t="t"/>
              <a:pathLst>
                <a:path extrusionOk="0" h="9123" w="14002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rect b="b" l="l" r="r" t="t"/>
              <a:pathLst>
                <a:path extrusionOk="0" h="6049" w="8589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rect b="b" l="l" r="r" t="t"/>
              <a:pathLst>
                <a:path extrusionOk="0" h="6384" w="3644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rect b="b" l="l" r="r" t="t"/>
              <a:pathLst>
                <a:path extrusionOk="0" h="18147" w="11897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rect b="b" l="l" r="r" t="t"/>
              <a:pathLst>
                <a:path extrusionOk="0" h="16860" w="10879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rect b="b" l="l" r="r" t="t"/>
              <a:pathLst>
                <a:path extrusionOk="0" h="5498" w="2992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rect b="b" l="l" r="r" t="t"/>
              <a:pathLst>
                <a:path extrusionOk="0" h="10427" w="6835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rect b="b" l="l" r="r" t="t"/>
              <a:pathLst>
                <a:path extrusionOk="0" h="9692" w="625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rect b="b" l="l" r="r" t="t"/>
              <a:pathLst>
                <a:path extrusionOk="0" h="3175" w="1722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rect b="b" l="l" r="r" t="t"/>
              <a:pathLst>
                <a:path extrusionOk="0" h="34120" w="26367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rect b="b" l="l" r="r" t="t"/>
              <a:pathLst>
                <a:path extrusionOk="0" h="31129" w="23109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rect b="b" l="l" r="r" t="t"/>
              <a:pathLst>
                <a:path extrusionOk="0" h="21221" w="15357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rect b="b" l="l" r="r" t="t"/>
              <a:pathLst>
                <a:path extrusionOk="0" h="21221" w="15123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rect b="b" l="l" r="r" t="t"/>
              <a:pathLst>
                <a:path extrusionOk="0" h="24529" w="18982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rect b="b" l="l" r="r" t="t"/>
              <a:pathLst>
                <a:path extrusionOk="0" h="22390" w="16609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rect b="b" l="l" r="r" t="t"/>
              <a:pathLst>
                <a:path extrusionOk="0" h="15272" w="11045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rect b="b" l="l" r="r" t="t"/>
            <a:pathLst>
              <a:path extrusionOk="0" h="25331" w="31496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rect b="b" l="l" r="r" t="t"/>
              <a:pathLst>
                <a:path extrusionOk="0" h="8630" w="2171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rect b="b" l="l" r="r" t="t"/>
              <a:pathLst>
                <a:path extrusionOk="0" h="8630" w="217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rect b="b" l="l" r="r" t="t"/>
              <a:pathLst>
                <a:path extrusionOk="0" h="8630" w="217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rect b="b" l="l" r="r" t="t"/>
              <a:pathLst>
                <a:path extrusionOk="0" h="8630" w="2171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rect b="b" l="l" r="r" t="t"/>
              <a:pathLst>
                <a:path extrusionOk="0" h="19906" w="2962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rect b="b" l="l" r="r" t="t"/>
              <a:pathLst>
                <a:path extrusionOk="0" h="19906" w="10684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rect b="b" l="l" r="r" t="t"/>
              <a:pathLst>
                <a:path extrusionOk="0" h="6494" w="23982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rect b="b" l="l" r="r" t="t"/>
              <a:pathLst>
                <a:path extrusionOk="0" h="2098" w="2433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rect b="b" l="l" r="r" t="t"/>
              <a:pathLst>
                <a:path extrusionOk="0" h="7512" w="6789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rect b="b" l="l" r="r" t="t"/>
              <a:pathLst>
                <a:path extrusionOk="0" h="4274" w="20514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rect b="b" l="l" r="r" t="t"/>
              <a:pathLst>
                <a:path extrusionOk="0" h="2483" w="7299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rect b="b" l="l" r="r" t="t"/>
              <a:pathLst>
                <a:path extrusionOk="0" h="4258" w="20514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rect b="b" l="l" r="r" t="t"/>
              <a:pathLst>
                <a:path extrusionOk="0" h="2483" w="7299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rect b="b" l="l" r="r" t="t"/>
            <a:pathLst>
              <a:path extrusionOk="0" h="22174" w="29274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rect b="b" l="l" r="r" t="t"/>
            <a:pathLst>
              <a:path extrusionOk="0" h="14838" w="285299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 txBox="1"/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Проект “Мониторинг продаж и выручки и Оптимизация процесса закупок”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858" name="Google Shape;858;p32"/>
          <p:cNvSpPr txBox="1"/>
          <p:nvPr>
            <p:ph idx="1" type="subTitle"/>
          </p:nvPr>
        </p:nvSpPr>
        <p:spPr>
          <a:xfrm>
            <a:off x="833825" y="3848900"/>
            <a:ext cx="334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ГК “Корус Консалтинг”</a:t>
            </a:r>
            <a:endParaRPr/>
          </a:p>
        </p:txBody>
      </p:sp>
      <p:grpSp>
        <p:nvGrpSpPr>
          <p:cNvPr id="859" name="Google Shape;859;p32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0" name="Google Shape;860;p32"/>
            <p:cNvSpPr/>
            <p:nvPr/>
          </p:nvSpPr>
          <p:spPr>
            <a:xfrm>
              <a:off x="7439416" y="1150995"/>
              <a:ext cx="1702945" cy="1120308"/>
            </a:xfrm>
            <a:custGeom>
              <a:rect b="b" l="l" r="r" t="t"/>
              <a:pathLst>
                <a:path extrusionOk="0" h="34955" w="53134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610788" y="1330924"/>
              <a:ext cx="80349" cy="752438"/>
            </a:xfrm>
            <a:custGeom>
              <a:rect b="b" l="l" r="r" t="t"/>
              <a:pathLst>
                <a:path extrusionOk="0" h="23477" w="2507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7740911" y="1366275"/>
              <a:ext cx="158007" cy="4840"/>
            </a:xfrm>
            <a:custGeom>
              <a:rect b="b" l="l" r="r" t="t"/>
              <a:pathLst>
                <a:path extrusionOk="0" h="151" w="493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7941736" y="1366275"/>
              <a:ext cx="628693" cy="4840"/>
            </a:xfrm>
            <a:custGeom>
              <a:rect b="b" l="l" r="r" t="t"/>
              <a:pathLst>
                <a:path extrusionOk="0" h="151" w="19616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7722161" y="1764144"/>
              <a:ext cx="158007" cy="5384"/>
            </a:xfrm>
            <a:custGeom>
              <a:rect b="b" l="l" r="r" t="t"/>
              <a:pathLst>
                <a:path extrusionOk="0" h="168" w="493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7922987" y="1764144"/>
              <a:ext cx="629238" cy="5384"/>
            </a:xfrm>
            <a:custGeom>
              <a:rect b="b" l="l" r="r" t="t"/>
              <a:pathLst>
                <a:path extrusionOk="0" h="168" w="19633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7708764" y="1947822"/>
              <a:ext cx="629270" cy="4872"/>
            </a:xfrm>
            <a:custGeom>
              <a:rect b="b" l="l" r="r" t="t"/>
              <a:pathLst>
                <a:path extrusionOk="0" h="152" w="19634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7746263" y="1478194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7740366" y="1643123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7928339" y="1878755"/>
              <a:ext cx="222267" cy="5384"/>
            </a:xfrm>
            <a:custGeom>
              <a:rect b="b" l="l" r="r" t="t"/>
              <a:pathLst>
                <a:path extrusionOk="0" h="168" w="6935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8208937" y="1478194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8033848" y="1652770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8229288" y="1878755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710912" y="2080637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8338547" y="2080637"/>
              <a:ext cx="567670" cy="5384"/>
            </a:xfrm>
            <a:custGeom>
              <a:rect b="b" l="l" r="r" t="t"/>
              <a:pathLst>
                <a:path extrusionOk="0" h="168" w="17712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710912" y="2146500"/>
              <a:ext cx="567670" cy="4872"/>
            </a:xfrm>
            <a:custGeom>
              <a:rect b="b" l="l" r="r" t="t"/>
              <a:pathLst>
                <a:path extrusionOk="0" h="152" w="17712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738218" y="1525852"/>
              <a:ext cx="567670" cy="4840"/>
            </a:xfrm>
            <a:custGeom>
              <a:rect b="b" l="l" r="r" t="t"/>
              <a:pathLst>
                <a:path extrusionOk="0" h="151" w="17712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8008656" y="1479251"/>
              <a:ext cx="146244" cy="4872"/>
            </a:xfrm>
            <a:custGeom>
              <a:rect b="b" l="l" r="r" t="t"/>
              <a:pathLst>
                <a:path extrusionOk="0" h="152" w="4563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7715206" y="1818244"/>
              <a:ext cx="146212" cy="5384"/>
            </a:xfrm>
            <a:custGeom>
              <a:rect b="b" l="l" r="r" t="t"/>
              <a:pathLst>
                <a:path extrusionOk="0" h="168" w="4562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7712001" y="1878755"/>
              <a:ext cx="146212" cy="5384"/>
            </a:xfrm>
            <a:custGeom>
              <a:rect b="b" l="l" r="r" t="t"/>
              <a:pathLst>
                <a:path extrusionOk="0" h="168" w="4562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7544380" y="1266664"/>
              <a:ext cx="1580321" cy="5384"/>
            </a:xfrm>
            <a:custGeom>
              <a:rect b="b" l="l" r="r" t="t"/>
              <a:pathLst>
                <a:path extrusionOk="0" h="168" w="49308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7625787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7706649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7786966" y="1197051"/>
              <a:ext cx="43941" cy="37627"/>
            </a:xfrm>
            <a:custGeom>
              <a:rect b="b" l="l" r="r" t="t"/>
              <a:pathLst>
                <a:path extrusionOk="0" h="1174" w="1371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4706705" y="1223300"/>
              <a:ext cx="1060342" cy="697793"/>
            </a:xfrm>
            <a:custGeom>
              <a:rect b="b" l="l" r="r" t="t"/>
              <a:pathLst>
                <a:path extrusionOk="0" h="21772" w="33084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4812726" y="1335731"/>
              <a:ext cx="51440" cy="468603"/>
            </a:xfrm>
            <a:custGeom>
              <a:rect b="b" l="l" r="r" t="t"/>
              <a:pathLst>
                <a:path extrusionOk="0" h="14621" w="1605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4894133" y="1356628"/>
              <a:ext cx="98586" cy="4840"/>
            </a:xfrm>
            <a:custGeom>
              <a:rect b="b" l="l" r="r" t="t"/>
              <a:pathLst>
                <a:path extrusionOk="0" h="151" w="3076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019449" y="1356628"/>
              <a:ext cx="391491" cy="4840"/>
            </a:xfrm>
            <a:custGeom>
              <a:rect b="b" l="l" r="r" t="t"/>
              <a:pathLst>
                <a:path extrusionOk="0" h="151" w="12215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4882884" y="1604567"/>
              <a:ext cx="98041" cy="4872"/>
            </a:xfrm>
            <a:custGeom>
              <a:rect b="b" l="l" r="r" t="t"/>
              <a:pathLst>
                <a:path extrusionOk="0" h="152" w="3059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007655" y="1604567"/>
              <a:ext cx="392036" cy="4872"/>
            </a:xfrm>
            <a:custGeom>
              <a:rect b="b" l="l" r="r" t="t"/>
              <a:pathLst>
                <a:path extrusionOk="0" h="152" w="12232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4874327" y="1718633"/>
              <a:ext cx="391491" cy="5384"/>
            </a:xfrm>
            <a:custGeom>
              <a:rect b="b" l="l" r="r" t="t"/>
              <a:pathLst>
                <a:path extrusionOk="0" h="168" w="12215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4897338" y="1426241"/>
              <a:ext cx="138744" cy="5384"/>
            </a:xfrm>
            <a:custGeom>
              <a:rect b="b" l="l" r="r" t="t"/>
              <a:pathLst>
                <a:path extrusionOk="0" h="168" w="4329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4894133" y="1529057"/>
              <a:ext cx="138200" cy="4872"/>
            </a:xfrm>
            <a:custGeom>
              <a:rect b="b" l="l" r="r" t="t"/>
              <a:pathLst>
                <a:path extrusionOk="0" h="152" w="4312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010892" y="1675782"/>
              <a:ext cx="138712" cy="4872"/>
            </a:xfrm>
            <a:custGeom>
              <a:rect b="b" l="l" r="r" t="t"/>
              <a:pathLst>
                <a:path extrusionOk="0" h="152" w="4328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185981" y="1426241"/>
              <a:ext cx="353479" cy="5384"/>
            </a:xfrm>
            <a:custGeom>
              <a:rect b="b" l="l" r="r" t="t"/>
              <a:pathLst>
                <a:path extrusionOk="0" h="168" w="11029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076754" y="1534954"/>
              <a:ext cx="353447" cy="5384"/>
            </a:xfrm>
            <a:custGeom>
              <a:rect b="b" l="l" r="r" t="t"/>
              <a:pathLst>
                <a:path extrusionOk="0" h="168" w="11028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198320" y="1675782"/>
              <a:ext cx="353447" cy="4872"/>
            </a:xfrm>
            <a:custGeom>
              <a:rect b="b" l="l" r="r" t="t"/>
              <a:pathLst>
                <a:path extrusionOk="0" h="152" w="11028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4875384" y="1801642"/>
              <a:ext cx="354024" cy="4840"/>
            </a:xfrm>
            <a:custGeom>
              <a:rect b="b" l="l" r="r" t="t"/>
              <a:pathLst>
                <a:path extrusionOk="0" h="151" w="11046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266843" y="1801642"/>
              <a:ext cx="353479" cy="4840"/>
            </a:xfrm>
            <a:custGeom>
              <a:rect b="b" l="l" r="r" t="t"/>
              <a:pathLst>
                <a:path extrusionOk="0" h="151" w="11029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4875384" y="1842346"/>
              <a:ext cx="354024" cy="5384"/>
            </a:xfrm>
            <a:custGeom>
              <a:rect b="b" l="l" r="r" t="t"/>
              <a:pathLst>
                <a:path extrusionOk="0" h="168" w="11046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4892531" y="1455695"/>
              <a:ext cx="353992" cy="5384"/>
            </a:xfrm>
            <a:custGeom>
              <a:rect b="b" l="l" r="r" t="t"/>
              <a:pathLst>
                <a:path extrusionOk="0" h="168" w="11045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061210" y="1426785"/>
              <a:ext cx="91086" cy="4840"/>
            </a:xfrm>
            <a:custGeom>
              <a:rect b="b" l="l" r="r" t="t"/>
              <a:pathLst>
                <a:path extrusionOk="0" h="151" w="2842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4878621" y="1638315"/>
              <a:ext cx="91054" cy="4840"/>
            </a:xfrm>
            <a:custGeom>
              <a:rect b="b" l="l" r="r" t="t"/>
              <a:pathLst>
                <a:path extrusionOk="0" h="151" w="2841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4876474" y="1675782"/>
              <a:ext cx="91054" cy="4872"/>
            </a:xfrm>
            <a:custGeom>
              <a:rect b="b" l="l" r="r" t="t"/>
              <a:pathLst>
                <a:path extrusionOk="0" h="152" w="2841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4772055" y="1294515"/>
              <a:ext cx="984288" cy="5384"/>
            </a:xfrm>
            <a:custGeom>
              <a:rect b="b" l="l" r="r" t="t"/>
              <a:pathLst>
                <a:path extrusionOk="0" h="168" w="30711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4822918" y="1252209"/>
              <a:ext cx="27339" cy="23364"/>
            </a:xfrm>
            <a:custGeom>
              <a:rect b="b" l="l" r="r" t="t"/>
              <a:pathLst>
                <a:path extrusionOk="0" h="729" w="853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4872724" y="1252209"/>
              <a:ext cx="27339" cy="23364"/>
            </a:xfrm>
            <a:custGeom>
              <a:rect b="b" l="l" r="r" t="t"/>
              <a:pathLst>
                <a:path extrusionOk="0" h="729" w="853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4923043" y="1252209"/>
              <a:ext cx="27371" cy="23364"/>
            </a:xfrm>
            <a:custGeom>
              <a:rect b="b" l="l" r="r" t="t"/>
              <a:pathLst>
                <a:path extrusionOk="0" h="729" w="854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882283" y="2757533"/>
              <a:ext cx="493762" cy="1596891"/>
            </a:xfrm>
            <a:custGeom>
              <a:rect b="b" l="l" r="r" t="t"/>
              <a:pathLst>
                <a:path extrusionOk="0" h="49825" w="15406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8376013" y="2758046"/>
              <a:ext cx="418797" cy="1596378"/>
            </a:xfrm>
            <a:custGeom>
              <a:rect b="b" l="l" r="r" t="t"/>
              <a:pathLst>
                <a:path extrusionOk="0" h="49809" w="13067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7920839" y="2822307"/>
              <a:ext cx="396298" cy="343832"/>
            </a:xfrm>
            <a:custGeom>
              <a:rect b="b" l="l" r="r" t="t"/>
              <a:pathLst>
                <a:path extrusionOk="0" h="10728" w="12365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7920839" y="3205208"/>
              <a:ext cx="396298" cy="344345"/>
            </a:xfrm>
            <a:custGeom>
              <a:rect b="b" l="l" r="r" t="t"/>
              <a:pathLst>
                <a:path extrusionOk="0" h="10744" w="12365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920839" y="3588077"/>
              <a:ext cx="396298" cy="344377"/>
            </a:xfrm>
            <a:custGeom>
              <a:rect b="b" l="l" r="r" t="t"/>
              <a:pathLst>
                <a:path extrusionOk="0" h="10745" w="12365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7920839" y="3971523"/>
              <a:ext cx="396298" cy="343832"/>
            </a:xfrm>
            <a:custGeom>
              <a:rect b="b" l="l" r="r" t="t"/>
              <a:pathLst>
                <a:path extrusionOk="0" h="10728" w="12365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8086858" y="2872112"/>
              <a:ext cx="32146" cy="27659"/>
            </a:xfrm>
            <a:custGeom>
              <a:rect b="b" l="l" r="r" t="t"/>
              <a:pathLst>
                <a:path extrusionOk="0" h="863" w="1003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8086858" y="3259821"/>
              <a:ext cx="32146" cy="27339"/>
            </a:xfrm>
            <a:custGeom>
              <a:rect b="b" l="l" r="r" t="t"/>
              <a:pathLst>
                <a:path extrusionOk="0" h="853" w="1003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8086858" y="3646985"/>
              <a:ext cx="32146" cy="27659"/>
            </a:xfrm>
            <a:custGeom>
              <a:rect b="b" l="l" r="r" t="t"/>
              <a:pathLst>
                <a:path extrusionOk="0" h="863" w="1003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8086858" y="4034694"/>
              <a:ext cx="32146" cy="27371"/>
            </a:xfrm>
            <a:custGeom>
              <a:rect b="b" l="l" r="r" t="t"/>
              <a:pathLst>
                <a:path extrusionOk="0" h="854" w="1003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882283" y="4354393"/>
              <a:ext cx="57337" cy="320821"/>
            </a:xfrm>
            <a:custGeom>
              <a:rect b="b" l="l" r="r" t="t"/>
              <a:pathLst>
                <a:path extrusionOk="0" h="10010" w="1789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8316593" y="4354393"/>
              <a:ext cx="57305" cy="320821"/>
            </a:xfrm>
            <a:custGeom>
              <a:rect b="b" l="l" r="r" t="t"/>
              <a:pathLst>
                <a:path extrusionOk="0" h="10010" w="1788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8731608" y="4354393"/>
              <a:ext cx="56793" cy="320821"/>
            </a:xfrm>
            <a:custGeom>
              <a:rect b="b" l="l" r="r" t="t"/>
              <a:pathLst>
                <a:path extrusionOk="0" h="10010" w="1772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690303" y="4272954"/>
              <a:ext cx="403285" cy="315853"/>
            </a:xfrm>
            <a:custGeom>
              <a:rect b="b" l="l" r="r" t="t"/>
              <a:pathLst>
                <a:path extrusionOk="0" h="9855" w="12583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551078" y="3872457"/>
              <a:ext cx="684428" cy="801154"/>
            </a:xfrm>
            <a:custGeom>
              <a:rect b="b" l="l" r="r" t="t"/>
              <a:pathLst>
                <a:path extrusionOk="0" h="24997" w="21355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215435" y="1824654"/>
              <a:ext cx="1158896" cy="762598"/>
            </a:xfrm>
            <a:custGeom>
              <a:rect b="b" l="l" r="r" t="t"/>
              <a:pathLst>
                <a:path extrusionOk="0" h="23794" w="36159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5161366" y="1824654"/>
              <a:ext cx="1158319" cy="762598"/>
            </a:xfrm>
            <a:custGeom>
              <a:rect b="b" l="l" r="r" t="t"/>
              <a:pathLst>
                <a:path extrusionOk="0" h="23794" w="36141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5198320" y="1845006"/>
              <a:ext cx="1075310" cy="707440"/>
            </a:xfrm>
            <a:custGeom>
              <a:rect b="b" l="l" r="r" t="t"/>
              <a:pathLst>
                <a:path extrusionOk="0" h="22073" w="33551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5305944" y="1959617"/>
              <a:ext cx="50895" cy="475013"/>
            </a:xfrm>
            <a:custGeom>
              <a:rect b="b" l="l" r="r" t="t"/>
              <a:pathLst>
                <a:path extrusionOk="0" h="14821" w="1588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5387351" y="1981026"/>
              <a:ext cx="99643" cy="4872"/>
            </a:xfrm>
            <a:custGeom>
              <a:rect b="b" l="l" r="r" t="t"/>
              <a:pathLst>
                <a:path extrusionOk="0" h="152" w="3109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5514269" y="1981026"/>
              <a:ext cx="396843" cy="4872"/>
            </a:xfrm>
            <a:custGeom>
              <a:rect b="b" l="l" r="r" t="t"/>
              <a:pathLst>
                <a:path extrusionOk="0" h="152" w="12382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5375556" y="2232202"/>
              <a:ext cx="99643" cy="4840"/>
            </a:xfrm>
            <a:custGeom>
              <a:rect b="b" l="l" r="r" t="t"/>
              <a:pathLst>
                <a:path extrusionOk="0" h="151" w="3109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5502474" y="2232202"/>
              <a:ext cx="397388" cy="4840"/>
            </a:xfrm>
            <a:custGeom>
              <a:rect b="b" l="l" r="r" t="t"/>
              <a:pathLst>
                <a:path extrusionOk="0" h="151" w="12399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366999" y="2348383"/>
              <a:ext cx="397388" cy="4872"/>
            </a:xfrm>
            <a:custGeom>
              <a:rect b="b" l="l" r="r" t="t"/>
              <a:pathLst>
                <a:path extrusionOk="0" h="152" w="12399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390556" y="2051728"/>
              <a:ext cx="140347" cy="4840"/>
            </a:xfrm>
            <a:custGeom>
              <a:rect b="b" l="l" r="r" t="t"/>
              <a:pathLst>
                <a:path extrusionOk="0" h="151" w="4379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387351" y="2155602"/>
              <a:ext cx="140315" cy="5384"/>
            </a:xfrm>
            <a:custGeom>
              <a:rect b="b" l="l" r="r" t="t"/>
              <a:pathLst>
                <a:path extrusionOk="0" h="168" w="4378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505679" y="2304475"/>
              <a:ext cx="140347" cy="5384"/>
            </a:xfrm>
            <a:custGeom>
              <a:rect b="b" l="l" r="r" t="t"/>
              <a:pathLst>
                <a:path extrusionOk="0" h="168" w="4379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682948" y="2051728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572632" y="2162044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695800" y="2304475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368602" y="2431938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5764868" y="2431938"/>
              <a:ext cx="358287" cy="5384"/>
            </a:xfrm>
            <a:custGeom>
              <a:rect b="b" l="l" r="r" t="t"/>
              <a:pathLst>
                <a:path extrusionOk="0" h="168" w="11179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368602" y="2473699"/>
              <a:ext cx="358287" cy="4840"/>
            </a:xfrm>
            <a:custGeom>
              <a:rect b="b" l="l" r="r" t="t"/>
              <a:pathLst>
                <a:path extrusionOk="0" h="151" w="11179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385748" y="2081695"/>
              <a:ext cx="358800" cy="4872"/>
            </a:xfrm>
            <a:custGeom>
              <a:rect b="b" l="l" r="r" t="t"/>
              <a:pathLst>
                <a:path extrusionOk="0" h="152" w="11195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5556575" y="2052241"/>
              <a:ext cx="92144" cy="4872"/>
            </a:xfrm>
            <a:custGeom>
              <a:rect b="b" l="l" r="r" t="t"/>
              <a:pathLst>
                <a:path extrusionOk="0" h="152" w="2875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371262" y="2266463"/>
              <a:ext cx="92144" cy="4840"/>
            </a:xfrm>
            <a:custGeom>
              <a:rect b="b" l="l" r="r" t="t"/>
              <a:pathLst>
                <a:path extrusionOk="0" h="151" w="2875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369146" y="2304475"/>
              <a:ext cx="92144" cy="5384"/>
            </a:xfrm>
            <a:custGeom>
              <a:rect b="b" l="l" r="r" t="t"/>
              <a:pathLst>
                <a:path extrusionOk="0" h="168" w="2875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263638" y="1917856"/>
              <a:ext cx="997684" cy="5384"/>
            </a:xfrm>
            <a:custGeom>
              <a:rect b="b" l="l" r="r" t="t"/>
              <a:pathLst>
                <a:path extrusionOk="0" h="168" w="31129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315046" y="1875005"/>
              <a:ext cx="27339" cy="23877"/>
            </a:xfrm>
            <a:custGeom>
              <a:rect b="b" l="l" r="r" t="t"/>
              <a:pathLst>
                <a:path extrusionOk="0" h="745" w="853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365909" y="1875005"/>
              <a:ext cx="27371" cy="23877"/>
            </a:xfrm>
            <a:custGeom>
              <a:rect b="b" l="l" r="r" t="t"/>
              <a:pathLst>
                <a:path extrusionOk="0" h="745" w="854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416260" y="1875005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6565990" y="1808052"/>
              <a:ext cx="1218862" cy="802244"/>
            </a:xfrm>
            <a:custGeom>
              <a:rect b="b" l="l" r="r" t="t"/>
              <a:pathLst>
                <a:path extrusionOk="0" h="25031" w="3803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6508684" y="1808052"/>
              <a:ext cx="1218862" cy="802244"/>
            </a:xfrm>
            <a:custGeom>
              <a:rect b="b" l="l" r="r" t="t"/>
              <a:pathLst>
                <a:path extrusionOk="0" h="25031" w="3803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6548330" y="1829494"/>
              <a:ext cx="1131012" cy="744393"/>
            </a:xfrm>
            <a:custGeom>
              <a:rect b="b" l="l" r="r" t="t"/>
              <a:pathLst>
                <a:path extrusionOk="0" h="23226" w="35289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6660794" y="1938720"/>
              <a:ext cx="54100" cy="499660"/>
            </a:xfrm>
            <a:custGeom>
              <a:rect b="b" l="l" r="r" t="t"/>
              <a:pathLst>
                <a:path extrusionOk="0" h="15590" w="1688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6747553" y="1961219"/>
              <a:ext cx="104964" cy="5384"/>
            </a:xfrm>
            <a:custGeom>
              <a:rect b="b" l="l" r="r" t="t"/>
              <a:pathLst>
                <a:path extrusionOk="0" h="168" w="3275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6880881" y="1961219"/>
              <a:ext cx="417740" cy="5384"/>
            </a:xfrm>
            <a:custGeom>
              <a:rect b="b" l="l" r="r" t="t"/>
              <a:pathLst>
                <a:path extrusionOk="0" h="168" w="13034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6735214" y="2225760"/>
              <a:ext cx="104996" cy="5384"/>
            </a:xfrm>
            <a:custGeom>
              <a:rect b="b" l="l" r="r" t="t"/>
              <a:pathLst>
                <a:path extrusionOk="0" h="168" w="3276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6868574" y="2225760"/>
              <a:ext cx="417708" cy="5384"/>
            </a:xfrm>
            <a:custGeom>
              <a:rect b="b" l="l" r="r" t="t"/>
              <a:pathLst>
                <a:path extrusionOk="0" h="168" w="13033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6726111" y="2347870"/>
              <a:ext cx="417740" cy="4840"/>
            </a:xfrm>
            <a:custGeom>
              <a:rect b="b" l="l" r="r" t="t"/>
              <a:pathLst>
                <a:path extrusionOk="0" h="151" w="13034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6751271" y="2036184"/>
              <a:ext cx="147302" cy="4872"/>
            </a:xfrm>
            <a:custGeom>
              <a:rect b="b" l="l" r="r" t="t"/>
              <a:pathLst>
                <a:path extrusionOk="0" h="152" w="4596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6747553" y="2145443"/>
              <a:ext cx="147270" cy="4840"/>
            </a:xfrm>
            <a:custGeom>
              <a:rect b="b" l="l" r="r" t="t"/>
              <a:pathLst>
                <a:path extrusionOk="0" h="151" w="4595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6872324" y="2301815"/>
              <a:ext cx="147270" cy="5384"/>
            </a:xfrm>
            <a:custGeom>
              <a:rect b="b" l="l" r="r" t="t"/>
              <a:pathLst>
                <a:path extrusionOk="0" h="168" w="4595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058662" y="2036184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6941936" y="2151853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7072059" y="2301815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6727714" y="2436200"/>
              <a:ext cx="377036" cy="4872"/>
            </a:xfrm>
            <a:custGeom>
              <a:rect b="b" l="l" r="r" t="t"/>
              <a:pathLst>
                <a:path extrusionOk="0" h="152" w="11764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7144364" y="2436200"/>
              <a:ext cx="377004" cy="4872"/>
            </a:xfrm>
            <a:custGeom>
              <a:rect b="b" l="l" r="r" t="t"/>
              <a:pathLst>
                <a:path extrusionOk="0" h="152" w="11763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6727714" y="2479596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6745918" y="2067241"/>
              <a:ext cx="377036" cy="5384"/>
            </a:xfrm>
            <a:custGeom>
              <a:rect b="b" l="l" r="r" t="t"/>
              <a:pathLst>
                <a:path extrusionOk="0" h="168" w="11764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6925334" y="2036184"/>
              <a:ext cx="96951" cy="5384"/>
            </a:xfrm>
            <a:custGeom>
              <a:rect b="b" l="l" r="r" t="t"/>
              <a:pathLst>
                <a:path extrusionOk="0" h="168" w="3025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730406" y="2261624"/>
              <a:ext cx="97496" cy="5416"/>
            </a:xfrm>
            <a:custGeom>
              <a:rect b="b" l="l" r="r" t="t"/>
              <a:pathLst>
                <a:path extrusionOk="0" h="169" w="3042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728259" y="2301815"/>
              <a:ext cx="96951" cy="5384"/>
            </a:xfrm>
            <a:custGeom>
              <a:rect b="b" l="l" r="r" t="t"/>
              <a:pathLst>
                <a:path extrusionOk="0" h="168" w="3025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6616885" y="1895356"/>
              <a:ext cx="1050150" cy="4840"/>
            </a:xfrm>
            <a:custGeom>
              <a:rect b="b" l="l" r="r" t="t"/>
              <a:pathLst>
                <a:path extrusionOk="0" h="151" w="32766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671498" y="1849845"/>
              <a:ext cx="28941" cy="25159"/>
            </a:xfrm>
            <a:custGeom>
              <a:rect b="b" l="l" r="r" t="t"/>
              <a:pathLst>
                <a:path extrusionOk="0" h="785" w="903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6724509" y="1849845"/>
              <a:ext cx="29486" cy="25159"/>
            </a:xfrm>
            <a:custGeom>
              <a:rect b="b" l="l" r="r" t="t"/>
              <a:pathLst>
                <a:path extrusionOk="0" h="785" w="92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778064" y="1849845"/>
              <a:ext cx="28941" cy="25159"/>
            </a:xfrm>
            <a:custGeom>
              <a:rect b="b" l="l" r="r" t="t"/>
              <a:pathLst>
                <a:path extrusionOk="0" h="785" w="903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5974250" y="894499"/>
              <a:ext cx="1164248" cy="766348"/>
            </a:xfrm>
            <a:custGeom>
              <a:rect b="b" l="l" r="r" t="t"/>
              <a:pathLst>
                <a:path extrusionOk="0" h="23911" w="36326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919637" y="894499"/>
              <a:ext cx="1164216" cy="766348"/>
            </a:xfrm>
            <a:custGeom>
              <a:rect b="b" l="l" r="r" t="t"/>
              <a:pathLst>
                <a:path extrusionOk="0" h="23911" w="36325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957136" y="915364"/>
              <a:ext cx="1080149" cy="710645"/>
            </a:xfrm>
            <a:custGeom>
              <a:rect b="b" l="l" r="r" t="t"/>
              <a:pathLst>
                <a:path extrusionOk="0" h="22173" w="33702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6065849" y="1029430"/>
              <a:ext cx="51953" cy="477192"/>
            </a:xfrm>
            <a:custGeom>
              <a:rect b="b" l="l" r="r" t="t"/>
              <a:pathLst>
                <a:path extrusionOk="0" h="14889" w="1621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148314" y="1050871"/>
              <a:ext cx="100701" cy="4840"/>
            </a:xfrm>
            <a:custGeom>
              <a:rect b="b" l="l" r="r" t="t"/>
              <a:pathLst>
                <a:path extrusionOk="0" h="151" w="3142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275745" y="1050871"/>
              <a:ext cx="398990" cy="4840"/>
            </a:xfrm>
            <a:custGeom>
              <a:rect b="b" l="l" r="r" t="t"/>
              <a:pathLst>
                <a:path extrusionOk="0" h="151" w="12449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136520" y="1303617"/>
              <a:ext cx="100701" cy="4840"/>
            </a:xfrm>
            <a:custGeom>
              <a:rect b="b" l="l" r="r" t="t"/>
              <a:pathLst>
                <a:path extrusionOk="0" h="151" w="3142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263982" y="1303617"/>
              <a:ext cx="398990" cy="4840"/>
            </a:xfrm>
            <a:custGeom>
              <a:rect b="b" l="l" r="r" t="t"/>
              <a:pathLst>
                <a:path extrusionOk="0" h="151" w="12449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6127962" y="1419831"/>
              <a:ext cx="399503" cy="5384"/>
            </a:xfrm>
            <a:custGeom>
              <a:rect b="b" l="l" r="r" t="t"/>
              <a:pathLst>
                <a:path extrusionOk="0" h="168" w="12465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6152064" y="1122086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6148314" y="1226505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6267732" y="1375922"/>
              <a:ext cx="140860" cy="5384"/>
            </a:xfrm>
            <a:custGeom>
              <a:rect b="b" l="l" r="r" t="t"/>
              <a:pathLst>
                <a:path extrusionOk="0" h="168" w="4395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6445514" y="1122086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6334653" y="1232915"/>
              <a:ext cx="359889" cy="4872"/>
            </a:xfrm>
            <a:custGeom>
              <a:rect b="b" l="l" r="r" t="t"/>
              <a:pathLst>
                <a:path extrusionOk="0" h="152" w="11229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6458366" y="1375922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6129565" y="1504443"/>
              <a:ext cx="359889" cy="4840"/>
            </a:xfrm>
            <a:custGeom>
              <a:rect b="b" l="l" r="r" t="t"/>
              <a:pathLst>
                <a:path extrusionOk="0" h="151" w="11229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6527978" y="1504443"/>
              <a:ext cx="359889" cy="4840"/>
            </a:xfrm>
            <a:custGeom>
              <a:rect b="b" l="l" r="r" t="t"/>
              <a:pathLst>
                <a:path extrusionOk="0" h="151" w="11229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6129565" y="1545659"/>
              <a:ext cx="359889" cy="5384"/>
            </a:xfrm>
            <a:custGeom>
              <a:rect b="b" l="l" r="r" t="t"/>
              <a:pathLst>
                <a:path extrusionOk="0" h="168" w="11229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6147224" y="1152053"/>
              <a:ext cx="359889" cy="5416"/>
            </a:xfrm>
            <a:custGeom>
              <a:rect b="b" l="l" r="r" t="t"/>
              <a:pathLst>
                <a:path extrusionOk="0" h="169" w="11229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6318596" y="1122599"/>
              <a:ext cx="92689" cy="4872"/>
            </a:xfrm>
            <a:custGeom>
              <a:rect b="b" l="l" r="r" t="t"/>
              <a:pathLst>
                <a:path extrusionOk="0" h="152" w="2892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6132225" y="1337879"/>
              <a:ext cx="93233" cy="4872"/>
            </a:xfrm>
            <a:custGeom>
              <a:rect b="b" l="l" r="r" t="t"/>
              <a:pathLst>
                <a:path extrusionOk="0" h="152" w="2909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6130110" y="1375922"/>
              <a:ext cx="92657" cy="5384"/>
            </a:xfrm>
            <a:custGeom>
              <a:rect b="b" l="l" r="r" t="t"/>
              <a:pathLst>
                <a:path extrusionOk="0" h="168" w="2891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6024056" y="987668"/>
              <a:ext cx="1002524" cy="5384"/>
            </a:xfrm>
            <a:custGeom>
              <a:rect b="b" l="l" r="r" t="t"/>
              <a:pathLst>
                <a:path extrusionOk="0" h="168" w="3128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6076009" y="944818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6126873" y="944818"/>
              <a:ext cx="27883" cy="23877"/>
            </a:xfrm>
            <a:custGeom>
              <a:rect b="b" l="l" r="r" t="t"/>
              <a:pathLst>
                <a:path extrusionOk="0" h="745" w="87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6177768" y="944818"/>
              <a:ext cx="27851" cy="23877"/>
            </a:xfrm>
            <a:custGeom>
              <a:rect b="b" l="l" r="r" t="t"/>
              <a:pathLst>
                <a:path extrusionOk="0" h="745" w="869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144220" y="4554160"/>
              <a:ext cx="84099" cy="114611"/>
            </a:xfrm>
            <a:custGeom>
              <a:rect b="b" l="l" r="r" t="t"/>
              <a:pathLst>
                <a:path extrusionOk="0" h="3576" w="2624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5677051" y="3184856"/>
              <a:ext cx="743336" cy="35896"/>
            </a:xfrm>
            <a:custGeom>
              <a:rect b="b" l="l" r="r" t="t"/>
              <a:pathLst>
                <a:path extrusionOk="0" h="1120" w="23193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5968385" y="2698081"/>
              <a:ext cx="706895" cy="522671"/>
            </a:xfrm>
            <a:custGeom>
              <a:rect b="b" l="l" r="r" t="t"/>
              <a:pathLst>
                <a:path extrusionOk="0" h="16308" w="22056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003192" y="2722727"/>
              <a:ext cx="639430" cy="458411"/>
            </a:xfrm>
            <a:custGeom>
              <a:rect b="b" l="l" r="r" t="t"/>
              <a:pathLst>
                <a:path extrusionOk="0" h="14303" w="19951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6102258" y="2811057"/>
              <a:ext cx="380241" cy="130187"/>
            </a:xfrm>
            <a:custGeom>
              <a:rect b="b" l="l" r="r" t="t"/>
              <a:pathLst>
                <a:path extrusionOk="0" h="4062" w="11864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6140814" y="2791795"/>
              <a:ext cx="269380" cy="4840"/>
            </a:xfrm>
            <a:custGeom>
              <a:rect b="b" l="l" r="r" t="t"/>
              <a:pathLst>
                <a:path extrusionOk="0" h="151" w="8405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144564" y="2833556"/>
              <a:ext cx="108714" cy="5384"/>
            </a:xfrm>
            <a:custGeom>
              <a:rect b="b" l="l" r="r" t="t"/>
              <a:pathLst>
                <a:path extrusionOk="0" h="168" w="3392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269848" y="2831409"/>
              <a:ext cx="70734" cy="5384"/>
            </a:xfrm>
            <a:custGeom>
              <a:rect b="b" l="l" r="r" t="t"/>
              <a:pathLst>
                <a:path extrusionOk="0" h="168" w="2207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141872" y="2857113"/>
              <a:ext cx="296719" cy="5384"/>
            </a:xfrm>
            <a:custGeom>
              <a:rect b="b" l="l" r="r" t="t"/>
              <a:pathLst>
                <a:path extrusionOk="0" h="168" w="9258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6135462" y="2878554"/>
              <a:ext cx="96406" cy="5384"/>
            </a:xfrm>
            <a:custGeom>
              <a:rect b="b" l="l" r="r" t="t"/>
              <a:pathLst>
                <a:path extrusionOk="0" h="168" w="3008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6136520" y="2909611"/>
              <a:ext cx="275822" cy="4840"/>
            </a:xfrm>
            <a:custGeom>
              <a:rect b="b" l="l" r="r" t="t"/>
              <a:pathLst>
                <a:path extrusionOk="0" h="151" w="8606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6102771" y="2976018"/>
              <a:ext cx="106598" cy="4840"/>
            </a:xfrm>
            <a:custGeom>
              <a:rect b="b" l="l" r="r" t="t"/>
              <a:pathLst>
                <a:path extrusionOk="0" h="151" w="3326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227542" y="2976018"/>
              <a:ext cx="72882" cy="5384"/>
            </a:xfrm>
            <a:custGeom>
              <a:rect b="b" l="l" r="r" t="t"/>
              <a:pathLst>
                <a:path extrusionOk="0" h="168" w="2274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320743" y="2973871"/>
              <a:ext cx="31089" cy="5384"/>
            </a:xfrm>
            <a:custGeom>
              <a:rect b="b" l="l" r="r" t="t"/>
              <a:pathLst>
                <a:path extrusionOk="0" h="168" w="97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6104918" y="3002780"/>
              <a:ext cx="33781" cy="4840"/>
            </a:xfrm>
            <a:custGeom>
              <a:rect b="b" l="l" r="r" t="t"/>
              <a:pathLst>
                <a:path extrusionOk="0" h="151" w="1054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6159019" y="3002780"/>
              <a:ext cx="80894" cy="4840"/>
            </a:xfrm>
            <a:custGeom>
              <a:rect b="b" l="l" r="r" t="t"/>
              <a:pathLst>
                <a:path extrusionOk="0" h="151" w="2524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6265585" y="2999575"/>
              <a:ext cx="216370" cy="4840"/>
            </a:xfrm>
            <a:custGeom>
              <a:rect b="b" l="l" r="r" t="t"/>
              <a:pathLst>
                <a:path extrusionOk="0" h="151" w="6751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098508" y="3030087"/>
              <a:ext cx="34838" cy="5384"/>
            </a:xfrm>
            <a:custGeom>
              <a:rect b="b" l="l" r="r" t="t"/>
              <a:pathLst>
                <a:path extrusionOk="0" h="168" w="1087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6144564" y="3029029"/>
              <a:ext cx="42338" cy="5384"/>
            </a:xfrm>
            <a:custGeom>
              <a:rect b="b" l="l" r="r" t="t"/>
              <a:pathLst>
                <a:path extrusionOk="0" h="168" w="1321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6209337" y="3027427"/>
              <a:ext cx="136052" cy="4840"/>
            </a:xfrm>
            <a:custGeom>
              <a:rect b="b" l="l" r="r" t="t"/>
              <a:pathLst>
                <a:path extrusionOk="0" h="151" w="4245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096361" y="3075598"/>
              <a:ext cx="164961" cy="4872"/>
            </a:xfrm>
            <a:custGeom>
              <a:rect b="b" l="l" r="r" t="t"/>
              <a:pathLst>
                <a:path extrusionOk="0" h="152" w="5147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6283245" y="3073482"/>
              <a:ext cx="74484" cy="4840"/>
            </a:xfrm>
            <a:custGeom>
              <a:rect b="b" l="l" r="r" t="t"/>
              <a:pathLst>
                <a:path extrusionOk="0" h="151" w="2324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6376959" y="3073482"/>
              <a:ext cx="123745" cy="4840"/>
            </a:xfrm>
            <a:custGeom>
              <a:rect b="b" l="l" r="r" t="t"/>
              <a:pathLst>
                <a:path extrusionOk="0" h="151" w="3861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6441764" y="2789648"/>
              <a:ext cx="25736" cy="4840"/>
            </a:xfrm>
            <a:custGeom>
              <a:rect b="b" l="l" r="r" t="t"/>
              <a:pathLst>
                <a:path extrusionOk="0" h="151" w="803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149917" y="2771988"/>
              <a:ext cx="56248" cy="5384"/>
            </a:xfrm>
            <a:custGeom>
              <a:rect b="b" l="l" r="r" t="t"/>
              <a:pathLst>
                <a:path extrusionOk="0" h="168" w="1755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6112418" y="2722727"/>
              <a:ext cx="530203" cy="32691"/>
            </a:xfrm>
            <a:custGeom>
              <a:rect b="b" l="l" r="r" t="t"/>
              <a:pathLst>
                <a:path extrusionOk="0" h="1020" w="16543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6135462" y="2733432"/>
              <a:ext cx="13397" cy="11442"/>
            </a:xfrm>
            <a:custGeom>
              <a:rect b="b" l="l" r="r" t="t"/>
              <a:pathLst>
                <a:path extrusionOk="0" h="357" w="418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6155269" y="2733432"/>
              <a:ext cx="13429" cy="11442"/>
            </a:xfrm>
            <a:custGeom>
              <a:rect b="b" l="l" r="r" t="t"/>
              <a:pathLst>
                <a:path extrusionOk="0" h="357" w="419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6175076" y="2733432"/>
              <a:ext cx="12884" cy="11442"/>
            </a:xfrm>
            <a:custGeom>
              <a:rect b="b" l="l" r="r" t="t"/>
              <a:pathLst>
                <a:path extrusionOk="0" h="357" w="402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6033158" y="3269468"/>
              <a:ext cx="1236008" cy="720837"/>
            </a:xfrm>
            <a:custGeom>
              <a:rect b="b" l="l" r="r" t="t"/>
              <a:pathLst>
                <a:path extrusionOk="0" h="22491" w="38565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6033158" y="3269468"/>
              <a:ext cx="562862" cy="720837"/>
            </a:xfrm>
            <a:custGeom>
              <a:rect b="b" l="l" r="r" t="t"/>
              <a:pathLst>
                <a:path extrusionOk="0" h="22491" w="17562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6083509" y="3311229"/>
              <a:ext cx="457354" cy="205665"/>
            </a:xfrm>
            <a:custGeom>
              <a:rect b="b" l="l" r="r" t="t"/>
              <a:pathLst>
                <a:path extrusionOk="0" h="6417" w="1427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6285937" y="3392636"/>
              <a:ext cx="46601" cy="43107"/>
            </a:xfrm>
            <a:custGeom>
              <a:rect b="b" l="l" r="r" t="t"/>
              <a:pathLst>
                <a:path extrusionOk="0" h="1345" w="1454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6083509" y="3531861"/>
              <a:ext cx="457354" cy="205665"/>
            </a:xfrm>
            <a:custGeom>
              <a:rect b="b" l="l" r="r" t="t"/>
              <a:pathLst>
                <a:path extrusionOk="0" h="6417" w="1427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6285937" y="3613268"/>
              <a:ext cx="46601" cy="42851"/>
            </a:xfrm>
            <a:custGeom>
              <a:rect b="b" l="l" r="r" t="t"/>
              <a:pathLst>
                <a:path extrusionOk="0" h="1337" w="1454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6083509" y="3752494"/>
              <a:ext cx="457354" cy="205120"/>
            </a:xfrm>
            <a:custGeom>
              <a:rect b="b" l="l" r="r" t="t"/>
              <a:pathLst>
                <a:path extrusionOk="0" h="6400" w="1427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6285937" y="3833676"/>
              <a:ext cx="46601" cy="43075"/>
            </a:xfrm>
            <a:custGeom>
              <a:rect b="b" l="l" r="r" t="t"/>
              <a:pathLst>
                <a:path extrusionOk="0" h="1344" w="1454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4384346" y="3269468"/>
              <a:ext cx="825768" cy="1307736"/>
            </a:xfrm>
            <a:custGeom>
              <a:rect b="b" l="l" r="r" t="t"/>
              <a:pathLst>
                <a:path extrusionOk="0" h="40803" w="25765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4344155" y="3219118"/>
              <a:ext cx="2969977" cy="68587"/>
            </a:xfrm>
            <a:custGeom>
              <a:rect b="b" l="l" r="r" t="t"/>
              <a:pathLst>
                <a:path extrusionOk="0" h="2140" w="92667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384346" y="3287673"/>
              <a:ext cx="92112" cy="1386996"/>
            </a:xfrm>
            <a:custGeom>
              <a:rect b="b" l="l" r="r" t="t"/>
              <a:pathLst>
                <a:path extrusionOk="0" h="43276" w="2874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7177023" y="3287673"/>
              <a:ext cx="92144" cy="1387541"/>
            </a:xfrm>
            <a:custGeom>
              <a:rect b="b" l="l" r="r" t="t"/>
              <a:pathLst>
                <a:path extrusionOk="0" h="43293" w="2875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6595988" y="3287673"/>
              <a:ext cx="92144" cy="1387541"/>
            </a:xfrm>
            <a:custGeom>
              <a:rect b="b" l="l" r="r" t="t"/>
              <a:pathLst>
                <a:path extrusionOk="0" h="43293" w="2875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4366655" y="3216457"/>
              <a:ext cx="395241" cy="5384"/>
            </a:xfrm>
            <a:custGeom>
              <a:rect b="b" l="l" r="r" t="t"/>
              <a:pathLst>
                <a:path extrusionOk="0" h="168" w="12332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5441964" y="4502207"/>
              <a:ext cx="344890" cy="158808"/>
            </a:xfrm>
            <a:custGeom>
              <a:rect b="b" l="l" r="r" t="t"/>
              <a:pathLst>
                <a:path extrusionOk="0" h="4955" w="10761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5441964" y="4629670"/>
              <a:ext cx="319731" cy="30576"/>
            </a:xfrm>
            <a:custGeom>
              <a:rect b="b" l="l" r="r" t="t"/>
              <a:pathLst>
                <a:path extrusionOk="0" h="954" w="9976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5439272" y="4643035"/>
              <a:ext cx="315468" cy="10737"/>
            </a:xfrm>
            <a:custGeom>
              <a:rect b="b" l="l" r="r" t="t"/>
              <a:pathLst>
                <a:path extrusionOk="0" h="335" w="9843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688845" y="4627523"/>
              <a:ext cx="19294" cy="28396"/>
            </a:xfrm>
            <a:custGeom>
              <a:rect b="b" l="l" r="r" t="t"/>
              <a:pathLst>
                <a:path extrusionOk="0" h="886" w="602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634745" y="4611402"/>
              <a:ext cx="11282" cy="15128"/>
            </a:xfrm>
            <a:custGeom>
              <a:rect b="b" l="l" r="r" t="t"/>
              <a:pathLst>
                <a:path extrusionOk="0" h="472" w="352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5620290" y="4607620"/>
              <a:ext cx="12884" cy="10384"/>
            </a:xfrm>
            <a:custGeom>
              <a:rect b="b" l="l" r="r" t="t"/>
              <a:pathLst>
                <a:path extrusionOk="0" h="324" w="402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560132" y="4599319"/>
              <a:ext cx="102496" cy="85157"/>
            </a:xfrm>
            <a:custGeom>
              <a:rect b="b" l="l" r="r" t="t"/>
              <a:pathLst>
                <a:path extrusionOk="0" h="2657" w="3198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608496" y="4587877"/>
              <a:ext cx="21986" cy="3429"/>
            </a:xfrm>
            <a:custGeom>
              <a:rect b="b" l="l" r="r" t="t"/>
              <a:pathLst>
                <a:path extrusionOk="0" h="107" w="686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5642245" y="4594447"/>
              <a:ext cx="35383" cy="19166"/>
            </a:xfrm>
            <a:custGeom>
              <a:rect b="b" l="l" r="r" t="t"/>
              <a:pathLst>
                <a:path extrusionOk="0" h="598" w="1104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5629937" y="4587364"/>
              <a:ext cx="17692" cy="23589"/>
            </a:xfrm>
            <a:custGeom>
              <a:rect b="b" l="l" r="r" t="t"/>
              <a:pathLst>
                <a:path extrusionOk="0" h="736" w="552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5444656" y="4591242"/>
              <a:ext cx="64805" cy="55575"/>
            </a:xfrm>
            <a:custGeom>
              <a:rect b="b" l="l" r="r" t="t"/>
              <a:pathLst>
                <a:path extrusionOk="0" h="1734" w="2022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5462316" y="4515604"/>
              <a:ext cx="4327" cy="76600"/>
            </a:xfrm>
            <a:custGeom>
              <a:rect b="b" l="l" r="r" t="t"/>
              <a:pathLst>
                <a:path extrusionOk="0" h="2390" w="135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5532986" y="4630568"/>
              <a:ext cx="54132" cy="3814"/>
            </a:xfrm>
            <a:custGeom>
              <a:rect b="b" l="l" r="r" t="t"/>
              <a:pathLst>
                <a:path extrusionOk="0" h="119" w="1689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5496064" y="4629542"/>
              <a:ext cx="5897" cy="10865"/>
            </a:xfrm>
            <a:custGeom>
              <a:rect b="b" l="l" r="r" t="t"/>
              <a:pathLst>
                <a:path extrusionOk="0" h="339" w="184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5483212" y="4611850"/>
              <a:ext cx="7500" cy="7275"/>
            </a:xfrm>
            <a:custGeom>
              <a:rect b="b" l="l" r="r" t="t"/>
              <a:pathLst>
                <a:path extrusionOk="0" h="227" w="234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5463918" y="4602428"/>
              <a:ext cx="11282" cy="4872"/>
            </a:xfrm>
            <a:custGeom>
              <a:rect b="b" l="l" r="r" t="t"/>
              <a:pathLst>
                <a:path extrusionOk="0" h="152" w="352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450009" y="4598902"/>
              <a:ext cx="5897" cy="3333"/>
            </a:xfrm>
            <a:custGeom>
              <a:rect b="b" l="l" r="r" t="t"/>
              <a:pathLst>
                <a:path extrusionOk="0" h="104" w="184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5444111" y="4567525"/>
              <a:ext cx="186916" cy="22531"/>
            </a:xfrm>
            <a:custGeom>
              <a:rect b="b" l="l" r="r" t="t"/>
              <a:pathLst>
                <a:path extrusionOk="0" h="703" w="5832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5735959" y="4522559"/>
              <a:ext cx="344890" cy="152526"/>
            </a:xfrm>
            <a:custGeom>
              <a:rect b="b" l="l" r="r" t="t"/>
              <a:pathLst>
                <a:path extrusionOk="0" h="4759" w="10761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5735959" y="4643035"/>
              <a:ext cx="319731" cy="31569"/>
            </a:xfrm>
            <a:custGeom>
              <a:rect b="b" l="l" r="r" t="t"/>
              <a:pathLst>
                <a:path extrusionOk="0" h="985" w="9976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5733267" y="4663387"/>
              <a:ext cx="315468" cy="5384"/>
            </a:xfrm>
            <a:custGeom>
              <a:rect b="b" l="l" r="r" t="t"/>
              <a:pathLst>
                <a:path extrusionOk="0" h="168" w="9843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982840" y="4640888"/>
              <a:ext cx="18749" cy="28973"/>
            </a:xfrm>
            <a:custGeom>
              <a:rect b="b" l="l" r="r" t="t"/>
              <a:pathLst>
                <a:path extrusionOk="0" h="904" w="585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5928195" y="4626369"/>
              <a:ext cx="11282" cy="15160"/>
            </a:xfrm>
            <a:custGeom>
              <a:rect b="b" l="l" r="r" t="t"/>
              <a:pathLst>
                <a:path extrusionOk="0" h="473" w="352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5913740" y="4623132"/>
              <a:ext cx="12371" cy="10416"/>
            </a:xfrm>
            <a:custGeom>
              <a:rect b="b" l="l" r="r" t="t"/>
              <a:pathLst>
                <a:path extrusionOk="0" h="325" w="386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5904638" y="4615055"/>
              <a:ext cx="19326" cy="2436"/>
            </a:xfrm>
            <a:custGeom>
              <a:rect b="b" l="l" r="r" t="t"/>
              <a:pathLst>
                <a:path extrusionOk="0" h="76" w="603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5901433" y="4603421"/>
              <a:ext cx="21986" cy="3429"/>
            </a:xfrm>
            <a:custGeom>
              <a:rect b="b" l="l" r="r" t="t"/>
              <a:pathLst>
                <a:path extrusionOk="0" h="107" w="686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5935182" y="4609062"/>
              <a:ext cx="35351" cy="19550"/>
            </a:xfrm>
            <a:custGeom>
              <a:rect b="b" l="l" r="r" t="t"/>
              <a:pathLst>
                <a:path extrusionOk="0" h="610" w="1103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5922329" y="4602876"/>
              <a:ext cx="18236" cy="23076"/>
            </a:xfrm>
            <a:custGeom>
              <a:rect b="b" l="l" r="r" t="t"/>
              <a:pathLst>
                <a:path extrusionOk="0" h="720" w="569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5737016" y="4611434"/>
              <a:ext cx="66440" cy="54132"/>
            </a:xfrm>
            <a:custGeom>
              <a:rect b="b" l="l" r="r" t="t"/>
              <a:pathLst>
                <a:path extrusionOk="0" h="1689" w="2073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5754708" y="4535411"/>
              <a:ext cx="3237" cy="76600"/>
            </a:xfrm>
            <a:custGeom>
              <a:rect b="b" l="l" r="r" t="t"/>
              <a:pathLst>
                <a:path extrusionOk="0" h="2390" w="101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5826981" y="4648259"/>
              <a:ext cx="54132" cy="3397"/>
            </a:xfrm>
            <a:custGeom>
              <a:rect b="b" l="l" r="r" t="t"/>
              <a:pathLst>
                <a:path extrusionOk="0" h="106" w="1689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5790059" y="4648291"/>
              <a:ext cx="5897" cy="10865"/>
            </a:xfrm>
            <a:custGeom>
              <a:rect b="b" l="l" r="r" t="t"/>
              <a:pathLst>
                <a:path extrusionOk="0" h="339" w="184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5776117" y="4631112"/>
              <a:ext cx="8077" cy="7275"/>
            </a:xfrm>
            <a:custGeom>
              <a:rect b="b" l="l" r="r" t="t"/>
              <a:pathLst>
                <a:path extrusionOk="0" h="227" w="252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5756855" y="4622235"/>
              <a:ext cx="11282" cy="4872"/>
            </a:xfrm>
            <a:custGeom>
              <a:rect b="b" l="l" r="r" t="t"/>
              <a:pathLst>
                <a:path extrusionOk="0" h="152" w="352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5742914" y="4619094"/>
              <a:ext cx="5929" cy="2949"/>
            </a:xfrm>
            <a:custGeom>
              <a:rect b="b" l="l" r="r" t="t"/>
              <a:pathLst>
                <a:path extrusionOk="0" h="92" w="185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5735959" y="4583069"/>
              <a:ext cx="187460" cy="24679"/>
            </a:xfrm>
            <a:custGeom>
              <a:rect b="b" l="l" r="r" t="t"/>
              <a:pathLst>
                <a:path extrusionOk="0" h="770" w="5849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5512666" y="2842145"/>
              <a:ext cx="625488" cy="377004"/>
            </a:xfrm>
            <a:custGeom>
              <a:rect b="b" l="l" r="r" t="t"/>
              <a:pathLst>
                <a:path extrusionOk="0" h="11763" w="19516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138122" y="3025728"/>
              <a:ext cx="256560" cy="193422"/>
            </a:xfrm>
            <a:custGeom>
              <a:rect b="b" l="l" r="r" t="t"/>
              <a:pathLst>
                <a:path extrusionOk="0" h="6035" w="8005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261835" y="3148896"/>
              <a:ext cx="87304" cy="32819"/>
            </a:xfrm>
            <a:custGeom>
              <a:rect b="b" l="l" r="r" t="t"/>
              <a:pathLst>
                <a:path extrusionOk="0" h="1024" w="2724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270392" y="3175786"/>
              <a:ext cx="54132" cy="12307"/>
            </a:xfrm>
            <a:custGeom>
              <a:rect b="b" l="l" r="r" t="t"/>
              <a:pathLst>
                <a:path extrusionOk="0" h="384" w="1689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5141015" y="1960162"/>
              <a:ext cx="320276" cy="516261"/>
            </a:xfrm>
            <a:custGeom>
              <a:rect b="b" l="l" r="r" t="t"/>
              <a:pathLst>
                <a:path extrusionOk="0" h="16108" w="9993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081562" y="1900613"/>
              <a:ext cx="402195" cy="458700"/>
            </a:xfrm>
            <a:custGeom>
              <a:rect b="b" l="l" r="r" t="t"/>
              <a:pathLst>
                <a:path extrusionOk="0" h="14312" w="12549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338090" y="1906606"/>
              <a:ext cx="184768" cy="148904"/>
            </a:xfrm>
            <a:custGeom>
              <a:rect b="b" l="l" r="r" t="t"/>
              <a:pathLst>
                <a:path extrusionOk="0" h="4646" w="5765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5154924" y="1939682"/>
              <a:ext cx="71247" cy="176852"/>
            </a:xfrm>
            <a:custGeom>
              <a:rect b="b" l="l" r="r" t="t"/>
              <a:pathLst>
                <a:path extrusionOk="0" h="5518" w="2223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5193480" y="1938207"/>
              <a:ext cx="31633" cy="162269"/>
            </a:xfrm>
            <a:custGeom>
              <a:rect b="b" l="l" r="r" t="t"/>
              <a:pathLst>
                <a:path extrusionOk="0" h="5063" w="987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5300592" y="1918368"/>
              <a:ext cx="158007" cy="111438"/>
            </a:xfrm>
            <a:custGeom>
              <a:rect b="b" l="l" r="r" t="t"/>
              <a:pathLst>
                <a:path extrusionOk="0" h="3477" w="493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5176366" y="1869877"/>
              <a:ext cx="46601" cy="44806"/>
            </a:xfrm>
            <a:custGeom>
              <a:rect b="b" l="l" r="r" t="t"/>
              <a:pathLst>
                <a:path extrusionOk="0" h="1398" w="1454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215980" y="1870165"/>
              <a:ext cx="9679" cy="46665"/>
            </a:xfrm>
            <a:custGeom>
              <a:rect b="b" l="l" r="r" t="t"/>
              <a:pathLst>
                <a:path extrusionOk="0" h="1456" w="302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4884486" y="2421137"/>
              <a:ext cx="827403" cy="966692"/>
            </a:xfrm>
            <a:custGeom>
              <a:rect b="b" l="l" r="r" t="t"/>
              <a:pathLst>
                <a:path extrusionOk="0" h="30162" w="25816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4901633" y="2933680"/>
              <a:ext cx="430592" cy="480397"/>
            </a:xfrm>
            <a:custGeom>
              <a:rect b="b" l="l" r="r" t="t"/>
              <a:pathLst>
                <a:path extrusionOk="0" h="14989" w="13435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4909133" y="2573310"/>
              <a:ext cx="680678" cy="4840"/>
            </a:xfrm>
            <a:custGeom>
              <a:rect b="b" l="l" r="r" t="t"/>
              <a:pathLst>
                <a:path extrusionOk="0" h="151" w="21238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4891986" y="2670774"/>
              <a:ext cx="740643" cy="4840"/>
            </a:xfrm>
            <a:custGeom>
              <a:rect b="b" l="l" r="r" t="t"/>
              <a:pathLst>
                <a:path extrusionOk="0" h="151" w="23109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4895736" y="2792853"/>
              <a:ext cx="789904" cy="5384"/>
            </a:xfrm>
            <a:custGeom>
              <a:rect b="b" l="l" r="r" t="t"/>
              <a:pathLst>
                <a:path extrusionOk="0" h="168" w="24646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226684" y="2925123"/>
              <a:ext cx="246913" cy="4872"/>
            </a:xfrm>
            <a:custGeom>
              <a:rect b="b" l="l" r="r" t="t"/>
              <a:pathLst>
                <a:path extrusionOk="0" h="152" w="7704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226684" y="3066848"/>
              <a:ext cx="258163" cy="5256"/>
            </a:xfrm>
            <a:custGeom>
              <a:rect b="b" l="l" r="r" t="t"/>
              <a:pathLst>
                <a:path extrusionOk="0" h="164" w="8055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232037" y="3181106"/>
              <a:ext cx="258676" cy="6666"/>
            </a:xfrm>
            <a:custGeom>
              <a:rect b="b" l="l" r="r" t="t"/>
              <a:pathLst>
                <a:path extrusionOk="0" h="208" w="8071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5234184" y="3279115"/>
              <a:ext cx="254413" cy="4840"/>
            </a:xfrm>
            <a:custGeom>
              <a:rect b="b" l="l" r="r" t="t"/>
              <a:pathLst>
                <a:path extrusionOk="0" h="151" w="7938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5006597" y="2477449"/>
              <a:ext cx="499115" cy="4840"/>
            </a:xfrm>
            <a:custGeom>
              <a:rect b="b" l="l" r="r" t="t"/>
              <a:pathLst>
                <a:path extrusionOk="0" h="151" w="15573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417862" y="2497800"/>
              <a:ext cx="74997" cy="373286"/>
            </a:xfrm>
            <a:custGeom>
              <a:rect b="b" l="l" r="r" t="t"/>
              <a:pathLst>
                <a:path extrusionOk="0" h="11647" w="234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5501417" y="2864100"/>
              <a:ext cx="204062" cy="92112"/>
            </a:xfrm>
            <a:custGeom>
              <a:rect b="b" l="l" r="r" t="t"/>
              <a:pathLst>
                <a:path extrusionOk="0" h="2874" w="6367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094959" y="3373342"/>
              <a:ext cx="895413" cy="1225816"/>
            </a:xfrm>
            <a:custGeom>
              <a:rect b="b" l="l" r="r" t="t"/>
              <a:pathLst>
                <a:path extrusionOk="0" h="38247" w="27938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808464" y="3373342"/>
              <a:ext cx="895381" cy="1225816"/>
            </a:xfrm>
            <a:custGeom>
              <a:rect b="b" l="l" r="r" t="t"/>
              <a:pathLst>
                <a:path extrusionOk="0" h="38247" w="27937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259343" y="3733744"/>
              <a:ext cx="68587" cy="817211"/>
            </a:xfrm>
            <a:custGeom>
              <a:rect b="b" l="l" r="r" t="t"/>
              <a:pathLst>
                <a:path extrusionOk="0" h="25498" w="214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4686898" y="2876407"/>
              <a:ext cx="544113" cy="808109"/>
            </a:xfrm>
            <a:custGeom>
              <a:rect b="b" l="l" r="r" t="t"/>
              <a:pathLst>
                <a:path extrusionOk="0" h="25214" w="16977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794009" y="3627723"/>
              <a:ext cx="976243" cy="106053"/>
            </a:xfrm>
            <a:custGeom>
              <a:rect b="b" l="l" r="r" t="t"/>
              <a:pathLst>
                <a:path extrusionOk="0" h="3309" w="3046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4820771" y="3613268"/>
              <a:ext cx="410240" cy="74132"/>
            </a:xfrm>
            <a:custGeom>
              <a:rect b="b" l="l" r="r" t="t"/>
              <a:pathLst>
                <a:path extrusionOk="0" h="2313" w="1280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233639" y="3733232"/>
              <a:ext cx="119995" cy="4840"/>
            </a:xfrm>
            <a:custGeom>
              <a:rect b="b" l="l" r="r" t="t"/>
              <a:pathLst>
                <a:path extrusionOk="0" h="151" w="3744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5153867" y="3309467"/>
              <a:ext cx="496967" cy="380401"/>
            </a:xfrm>
            <a:custGeom>
              <a:rect b="b" l="l" r="r" t="t"/>
              <a:pathLst>
                <a:path extrusionOk="0" h="11869" w="15506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4991597" y="4323881"/>
              <a:ext cx="601418" cy="301526"/>
            </a:xfrm>
            <a:custGeom>
              <a:rect b="b" l="l" r="r" t="t"/>
              <a:pathLst>
                <a:path extrusionOk="0" h="9408" w="18765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4936984" y="4595377"/>
              <a:ext cx="104996" cy="89868"/>
            </a:xfrm>
            <a:custGeom>
              <a:rect b="b" l="l" r="r" t="t"/>
              <a:pathLst>
                <a:path extrusionOk="0" h="2804" w="3276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529781" y="4588967"/>
              <a:ext cx="104996" cy="89964"/>
            </a:xfrm>
            <a:custGeom>
              <a:rect b="b" l="l" r="r" t="t"/>
              <a:pathLst>
                <a:path extrusionOk="0" h="2807" w="3276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06052" y="4548808"/>
              <a:ext cx="583214" cy="4840"/>
            </a:xfrm>
            <a:custGeom>
              <a:rect b="b" l="l" r="r" t="t"/>
              <a:pathLst>
                <a:path extrusionOk="0" h="151" w="18197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541776" y="2672184"/>
              <a:ext cx="83042" cy="176403"/>
            </a:xfrm>
            <a:custGeom>
              <a:rect b="b" l="l" r="r" t="t"/>
              <a:pathLst>
                <a:path extrusionOk="0" h="5504" w="2591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591037" y="2844998"/>
              <a:ext cx="103938" cy="66023"/>
            </a:xfrm>
            <a:custGeom>
              <a:rect b="b" l="l" r="r" t="t"/>
              <a:pathLst>
                <a:path extrusionOk="0" h="2060" w="3243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551936" y="2875990"/>
              <a:ext cx="97496" cy="100060"/>
            </a:xfrm>
            <a:custGeom>
              <a:rect b="b" l="l" r="r" t="t"/>
              <a:pathLst>
                <a:path extrusionOk="0" h="3122" w="3042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4549275" y="2720035"/>
              <a:ext cx="31633" cy="275277"/>
            </a:xfrm>
            <a:custGeom>
              <a:rect b="b" l="l" r="r" t="t"/>
              <a:pathLst>
                <a:path extrusionOk="0" h="8589" w="987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4444312" y="2818589"/>
              <a:ext cx="106598" cy="96951"/>
            </a:xfrm>
            <a:custGeom>
              <a:rect b="b" l="l" r="r" t="t"/>
              <a:pathLst>
                <a:path extrusionOk="0" h="3025" w="3326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4487163" y="2851248"/>
              <a:ext cx="70157" cy="117303"/>
            </a:xfrm>
            <a:custGeom>
              <a:rect b="b" l="l" r="r" t="t"/>
              <a:pathLst>
                <a:path extrusionOk="0" h="3660" w="2189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4426652" y="2977621"/>
              <a:ext cx="241529" cy="241529"/>
            </a:xfrm>
            <a:custGeom>
              <a:rect b="b" l="l" r="r" t="t"/>
              <a:pathLst>
                <a:path extrusionOk="0" h="7536" w="7536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4426652" y="3034926"/>
              <a:ext cx="241529" cy="46601"/>
            </a:xfrm>
            <a:custGeom>
              <a:rect b="b" l="l" r="r" t="t"/>
              <a:pathLst>
                <a:path extrusionOk="0" h="1454" w="7536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4426652" y="3010825"/>
              <a:ext cx="241529" cy="46601"/>
            </a:xfrm>
            <a:custGeom>
              <a:rect b="b" l="l" r="r" t="t"/>
              <a:pathLst>
                <a:path extrusionOk="0" h="1454" w="7536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4426652" y="3059541"/>
              <a:ext cx="241529" cy="46633"/>
            </a:xfrm>
            <a:custGeom>
              <a:rect b="b" l="l" r="r" t="t"/>
              <a:pathLst>
                <a:path extrusionOk="0" h="1455" w="7536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7679310" y="3501895"/>
              <a:ext cx="352935" cy="864805"/>
            </a:xfrm>
            <a:custGeom>
              <a:rect b="b" l="l" r="r" t="t"/>
              <a:pathLst>
                <a:path extrusionOk="0" h="26983" w="11012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7531528" y="3943127"/>
              <a:ext cx="304731" cy="424727"/>
            </a:xfrm>
            <a:custGeom>
              <a:rect b="b" l="l" r="r" t="t"/>
              <a:pathLst>
                <a:path extrusionOk="0" h="13252" w="9508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7531528" y="3943127"/>
              <a:ext cx="304731" cy="424727"/>
            </a:xfrm>
            <a:custGeom>
              <a:rect b="b" l="l" r="r" t="t"/>
              <a:pathLst>
                <a:path extrusionOk="0" h="13252" w="9508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7647741" y="4095204"/>
              <a:ext cx="259733" cy="445046"/>
            </a:xfrm>
            <a:custGeom>
              <a:rect b="b" l="l" r="r" t="t"/>
              <a:pathLst>
                <a:path extrusionOk="0" h="13886" w="8104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7852829" y="3735892"/>
              <a:ext cx="56793" cy="797404"/>
            </a:xfrm>
            <a:custGeom>
              <a:rect b="b" l="l" r="r" t="t"/>
              <a:pathLst>
                <a:path extrusionOk="0" h="24880" w="1772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7775717" y="4419743"/>
              <a:ext cx="211017" cy="256560"/>
            </a:xfrm>
            <a:custGeom>
              <a:rect b="b" l="l" r="r" t="t"/>
              <a:pathLst>
                <a:path extrusionOk="0" h="8005" w="6584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6691305" y="2375177"/>
              <a:ext cx="517864" cy="314378"/>
            </a:xfrm>
            <a:custGeom>
              <a:rect b="b" l="l" r="r" t="t"/>
              <a:pathLst>
                <a:path extrusionOk="0" h="9809" w="16158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6680600" y="2313064"/>
              <a:ext cx="36986" cy="43941"/>
            </a:xfrm>
            <a:custGeom>
              <a:rect b="b" l="l" r="r" t="t"/>
              <a:pathLst>
                <a:path extrusionOk="0" h="1371" w="1154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7053855" y="2609719"/>
              <a:ext cx="124258" cy="553760"/>
            </a:xfrm>
            <a:custGeom>
              <a:rect b="b" l="l" r="r" t="t"/>
              <a:pathLst>
                <a:path extrusionOk="0" h="17278" w="3877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6937641" y="3161075"/>
              <a:ext cx="268323" cy="58075"/>
            </a:xfrm>
            <a:custGeom>
              <a:rect b="b" l="l" r="r" t="t"/>
              <a:pathLst>
                <a:path extrusionOk="0" h="1812" w="8372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6481922" y="2321109"/>
              <a:ext cx="288130" cy="271496"/>
            </a:xfrm>
            <a:custGeom>
              <a:rect b="b" l="l" r="r" t="t"/>
              <a:pathLst>
                <a:path extrusionOk="0" h="8471" w="899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41"/>
          <p:cNvSpPr txBox="1"/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СПАСИБО</a:t>
            </a:r>
            <a:endParaRPr b="1" sz="4300"/>
          </a:p>
        </p:txBody>
      </p:sp>
      <p:grpSp>
        <p:nvGrpSpPr>
          <p:cNvPr id="2065" name="Google Shape;2065;p41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2066" name="Google Shape;2066;p41"/>
            <p:cNvSpPr/>
            <p:nvPr/>
          </p:nvSpPr>
          <p:spPr>
            <a:xfrm>
              <a:off x="4956252" y="2031815"/>
              <a:ext cx="234061" cy="457321"/>
            </a:xfrm>
            <a:custGeom>
              <a:rect b="b" l="l" r="r" t="t"/>
              <a:pathLst>
                <a:path extrusionOk="0" h="14269" w="7303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5152270" y="2148862"/>
              <a:ext cx="24134" cy="18365"/>
            </a:xfrm>
            <a:custGeom>
              <a:rect b="b" l="l" r="r" t="t"/>
              <a:pathLst>
                <a:path extrusionOk="0" h="573" w="753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5150122" y="2143990"/>
              <a:ext cx="32691" cy="9839"/>
            </a:xfrm>
            <a:custGeom>
              <a:rect b="b" l="l" r="r" t="t"/>
              <a:pathLst>
                <a:path extrusionOk="0" h="307" w="102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5058812" y="2152195"/>
              <a:ext cx="23877" cy="18204"/>
            </a:xfrm>
            <a:custGeom>
              <a:rect b="b" l="l" r="r" t="t"/>
              <a:pathLst>
                <a:path extrusionOk="0" h="568" w="745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5055863" y="2146971"/>
              <a:ext cx="32691" cy="10096"/>
            </a:xfrm>
            <a:custGeom>
              <a:rect b="b" l="l" r="r" t="t"/>
              <a:pathLst>
                <a:path extrusionOk="0" h="315" w="102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5116919" y="2148317"/>
              <a:ext cx="25736" cy="76599"/>
            </a:xfrm>
            <a:custGeom>
              <a:rect b="b" l="l" r="r" t="t"/>
              <a:pathLst>
                <a:path extrusionOk="0" h="2390" w="803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5085317" y="2231326"/>
              <a:ext cx="47178" cy="24807"/>
            </a:xfrm>
            <a:custGeom>
              <a:rect b="b" l="l" r="r" t="t"/>
              <a:pathLst>
                <a:path extrusionOk="0" h="774" w="1472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5038749" y="2302541"/>
              <a:ext cx="80349" cy="43524"/>
            </a:xfrm>
            <a:custGeom>
              <a:rect b="b" l="l" r="r" t="t"/>
              <a:pathLst>
                <a:path extrusionOk="0" h="1358" w="2507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955194" y="2021335"/>
              <a:ext cx="231914" cy="175217"/>
            </a:xfrm>
            <a:custGeom>
              <a:rect b="b" l="l" r="r" t="t"/>
              <a:pathLst>
                <a:path extrusionOk="0" h="5467" w="7236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922247" y="2143509"/>
              <a:ext cx="43684" cy="72433"/>
            </a:xfrm>
            <a:custGeom>
              <a:rect b="b" l="l" r="r" t="t"/>
              <a:pathLst>
                <a:path extrusionOk="0" h="2260" w="1363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934843" y="2158477"/>
              <a:ext cx="20929" cy="40543"/>
            </a:xfrm>
            <a:custGeom>
              <a:rect b="b" l="l" r="r" t="t"/>
              <a:pathLst>
                <a:path extrusionOk="0" h="1265" w="653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5269541" y="2143638"/>
              <a:ext cx="617475" cy="617411"/>
            </a:xfrm>
            <a:custGeom>
              <a:rect b="b" l="l" r="r" t="t"/>
              <a:pathLst>
                <a:path extrusionOk="0" h="19264" w="19266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1"/>
            <p:cNvSpPr/>
            <p:nvPr/>
          </p:nvSpPr>
          <p:spPr>
            <a:xfrm>
              <a:off x="4655847" y="2397313"/>
              <a:ext cx="801699" cy="763687"/>
            </a:xfrm>
            <a:custGeom>
              <a:rect b="b" l="l" r="r" t="t"/>
              <a:pathLst>
                <a:path extrusionOk="0" h="23828" w="25014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1"/>
            <p:cNvSpPr/>
            <p:nvPr/>
          </p:nvSpPr>
          <p:spPr>
            <a:xfrm>
              <a:off x="4959489" y="2361994"/>
              <a:ext cx="95349" cy="61600"/>
            </a:xfrm>
            <a:custGeom>
              <a:rect b="b" l="l" r="r" t="t"/>
              <a:pathLst>
                <a:path extrusionOk="0" h="1922" w="2975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1"/>
            <p:cNvSpPr/>
            <p:nvPr/>
          </p:nvSpPr>
          <p:spPr>
            <a:xfrm>
              <a:off x="5054806" y="2359847"/>
              <a:ext cx="72850" cy="63747"/>
            </a:xfrm>
            <a:custGeom>
              <a:rect b="b" l="l" r="r" t="t"/>
              <a:pathLst>
                <a:path extrusionOk="0" h="1989" w="2273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1"/>
            <p:cNvSpPr/>
            <p:nvPr/>
          </p:nvSpPr>
          <p:spPr>
            <a:xfrm>
              <a:off x="5134065" y="2563332"/>
              <a:ext cx="62145" cy="82497"/>
            </a:xfrm>
            <a:custGeom>
              <a:rect b="b" l="l" r="r" t="t"/>
              <a:pathLst>
                <a:path extrusionOk="0" h="2574" w="1939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1"/>
            <p:cNvSpPr/>
            <p:nvPr/>
          </p:nvSpPr>
          <p:spPr>
            <a:xfrm>
              <a:off x="5134065" y="2577274"/>
              <a:ext cx="57850" cy="4840"/>
            </a:xfrm>
            <a:custGeom>
              <a:rect b="b" l="l" r="r" t="t"/>
              <a:pathLst>
                <a:path extrusionOk="0" h="151" w="1805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1"/>
            <p:cNvSpPr/>
            <p:nvPr/>
          </p:nvSpPr>
          <p:spPr>
            <a:xfrm>
              <a:off x="5053203" y="2423562"/>
              <a:ext cx="5929" cy="85189"/>
            </a:xfrm>
            <a:custGeom>
              <a:rect b="b" l="l" r="r" t="t"/>
              <a:pathLst>
                <a:path extrusionOk="0" h="2658" w="185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1"/>
            <p:cNvSpPr/>
            <p:nvPr/>
          </p:nvSpPr>
          <p:spPr>
            <a:xfrm>
              <a:off x="5066055" y="2434075"/>
              <a:ext cx="13397" cy="11826"/>
            </a:xfrm>
            <a:custGeom>
              <a:rect b="b" l="l" r="r" t="t"/>
              <a:pathLst>
                <a:path extrusionOk="0" h="369" w="418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1"/>
            <p:cNvSpPr/>
            <p:nvPr/>
          </p:nvSpPr>
          <p:spPr>
            <a:xfrm>
              <a:off x="5069260" y="2468272"/>
              <a:ext cx="13942" cy="12115"/>
            </a:xfrm>
            <a:custGeom>
              <a:rect b="b" l="l" r="r" t="t"/>
              <a:pathLst>
                <a:path extrusionOk="0" h="378" w="435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1"/>
            <p:cNvSpPr/>
            <p:nvPr/>
          </p:nvSpPr>
          <p:spPr>
            <a:xfrm>
              <a:off x="4961636" y="2397858"/>
              <a:ext cx="74997" cy="54132"/>
            </a:xfrm>
            <a:custGeom>
              <a:rect b="b" l="l" r="r" t="t"/>
              <a:pathLst>
                <a:path extrusionOk="0" h="1689" w="234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1"/>
            <p:cNvSpPr/>
            <p:nvPr/>
          </p:nvSpPr>
          <p:spPr>
            <a:xfrm>
              <a:off x="5068203" y="2394653"/>
              <a:ext cx="63203" cy="59998"/>
            </a:xfrm>
            <a:custGeom>
              <a:rect b="b" l="l" r="r" t="t"/>
              <a:pathLst>
                <a:path extrusionOk="0" h="1872" w="1972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1"/>
            <p:cNvSpPr/>
            <p:nvPr/>
          </p:nvSpPr>
          <p:spPr>
            <a:xfrm>
              <a:off x="4846481" y="2484041"/>
              <a:ext cx="30031" cy="39710"/>
            </a:xfrm>
            <a:custGeom>
              <a:rect b="b" l="l" r="r" t="t"/>
              <a:pathLst>
                <a:path extrusionOk="0" h="1239" w="937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1"/>
            <p:cNvSpPr/>
            <p:nvPr/>
          </p:nvSpPr>
          <p:spPr>
            <a:xfrm>
              <a:off x="4783823" y="2573492"/>
              <a:ext cx="26826" cy="55767"/>
            </a:xfrm>
            <a:custGeom>
              <a:rect b="b" l="l" r="r" t="t"/>
              <a:pathLst>
                <a:path extrusionOk="0" h="1740" w="837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1"/>
            <p:cNvSpPr/>
            <p:nvPr/>
          </p:nvSpPr>
          <p:spPr>
            <a:xfrm>
              <a:off x="4862538" y="2625349"/>
              <a:ext cx="39133" cy="42466"/>
            </a:xfrm>
            <a:custGeom>
              <a:rect b="b" l="l" r="r" t="t"/>
              <a:pathLst>
                <a:path extrusionOk="0" h="1325" w="1221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1"/>
            <p:cNvSpPr/>
            <p:nvPr/>
          </p:nvSpPr>
          <p:spPr>
            <a:xfrm>
              <a:off x="4925740" y="2557339"/>
              <a:ext cx="37531" cy="30800"/>
            </a:xfrm>
            <a:custGeom>
              <a:rect b="b" l="l" r="r" t="t"/>
              <a:pathLst>
                <a:path extrusionOk="0" h="961" w="1171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1"/>
            <p:cNvSpPr/>
            <p:nvPr/>
          </p:nvSpPr>
          <p:spPr>
            <a:xfrm>
              <a:off x="4956797" y="2474938"/>
              <a:ext cx="26826" cy="33941"/>
            </a:xfrm>
            <a:custGeom>
              <a:rect b="b" l="l" r="r" t="t"/>
              <a:pathLst>
                <a:path extrusionOk="0" h="1059" w="837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1"/>
            <p:cNvSpPr/>
            <p:nvPr/>
          </p:nvSpPr>
          <p:spPr>
            <a:xfrm>
              <a:off x="4949842" y="2725473"/>
              <a:ext cx="50383" cy="34518"/>
            </a:xfrm>
            <a:custGeom>
              <a:rect b="b" l="l" r="r" t="t"/>
              <a:pathLst>
                <a:path extrusionOk="0" h="1077" w="1572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1"/>
            <p:cNvSpPr/>
            <p:nvPr/>
          </p:nvSpPr>
          <p:spPr>
            <a:xfrm>
              <a:off x="4985193" y="2631759"/>
              <a:ext cx="36441" cy="31890"/>
            </a:xfrm>
            <a:custGeom>
              <a:rect b="b" l="l" r="r" t="t"/>
              <a:pathLst>
                <a:path extrusionOk="0" h="995" w="1137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1"/>
            <p:cNvSpPr/>
            <p:nvPr/>
          </p:nvSpPr>
          <p:spPr>
            <a:xfrm>
              <a:off x="5070863" y="2549871"/>
              <a:ext cx="20384" cy="44005"/>
            </a:xfrm>
            <a:custGeom>
              <a:rect b="b" l="l" r="r" t="t"/>
              <a:pathLst>
                <a:path extrusionOk="0" h="1373" w="636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1"/>
            <p:cNvSpPr/>
            <p:nvPr/>
          </p:nvSpPr>
          <p:spPr>
            <a:xfrm>
              <a:off x="5063363" y="2737364"/>
              <a:ext cx="33236" cy="36569"/>
            </a:xfrm>
            <a:custGeom>
              <a:rect b="b" l="l" r="r" t="t"/>
              <a:pathLst>
                <a:path extrusionOk="0" h="1141" w="1037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1"/>
            <p:cNvSpPr/>
            <p:nvPr/>
          </p:nvSpPr>
          <p:spPr>
            <a:xfrm>
              <a:off x="5093362" y="2651598"/>
              <a:ext cx="39133" cy="36120"/>
            </a:xfrm>
            <a:custGeom>
              <a:rect b="b" l="l" r="r" t="t"/>
              <a:pathLst>
                <a:path extrusionOk="0" h="1127" w="1221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1"/>
            <p:cNvSpPr/>
            <p:nvPr/>
          </p:nvSpPr>
          <p:spPr>
            <a:xfrm>
              <a:off x="5179032" y="2753293"/>
              <a:ext cx="45543" cy="35608"/>
            </a:xfrm>
            <a:custGeom>
              <a:rect b="b" l="l" r="r" t="t"/>
              <a:pathLst>
                <a:path extrusionOk="0" h="1111" w="1421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1"/>
            <p:cNvSpPr/>
            <p:nvPr/>
          </p:nvSpPr>
          <p:spPr>
            <a:xfrm>
              <a:off x="5175827" y="2677815"/>
              <a:ext cx="46633" cy="35063"/>
            </a:xfrm>
            <a:custGeom>
              <a:rect b="b" l="l" r="r" t="t"/>
              <a:pathLst>
                <a:path extrusionOk="0" h="1094" w="1455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1"/>
            <p:cNvSpPr/>
            <p:nvPr/>
          </p:nvSpPr>
          <p:spPr>
            <a:xfrm>
              <a:off x="5231529" y="2564422"/>
              <a:ext cx="8589" cy="51440"/>
            </a:xfrm>
            <a:custGeom>
              <a:rect b="b" l="l" r="r" t="t"/>
              <a:pathLst>
                <a:path extrusionOk="0" h="1605" w="268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1"/>
            <p:cNvSpPr/>
            <p:nvPr/>
          </p:nvSpPr>
          <p:spPr>
            <a:xfrm>
              <a:off x="5157077" y="2594902"/>
              <a:ext cx="19326" cy="31697"/>
            </a:xfrm>
            <a:custGeom>
              <a:rect b="b" l="l" r="r" t="t"/>
              <a:pathLst>
                <a:path extrusionOk="0" h="989" w="603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1"/>
            <p:cNvSpPr/>
            <p:nvPr/>
          </p:nvSpPr>
          <p:spPr>
            <a:xfrm>
              <a:off x="5131373" y="2466285"/>
              <a:ext cx="48780" cy="31986"/>
            </a:xfrm>
            <a:custGeom>
              <a:rect b="b" l="l" r="r" t="t"/>
              <a:pathLst>
                <a:path extrusionOk="0" h="998" w="1522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1"/>
            <p:cNvSpPr/>
            <p:nvPr/>
          </p:nvSpPr>
          <p:spPr>
            <a:xfrm>
              <a:off x="5192973" y="2436318"/>
              <a:ext cx="49838" cy="27146"/>
            </a:xfrm>
            <a:custGeom>
              <a:rect b="b" l="l" r="r" t="t"/>
              <a:pathLst>
                <a:path extrusionOk="0" h="847" w="1555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1"/>
            <p:cNvSpPr/>
            <p:nvPr/>
          </p:nvSpPr>
          <p:spPr>
            <a:xfrm>
              <a:off x="5249734" y="2500514"/>
              <a:ext cx="43396" cy="18012"/>
            </a:xfrm>
            <a:custGeom>
              <a:rect b="b" l="l" r="r" t="t"/>
              <a:pathLst>
                <a:path extrusionOk="0" h="562" w="1354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1"/>
            <p:cNvSpPr/>
            <p:nvPr/>
          </p:nvSpPr>
          <p:spPr>
            <a:xfrm>
              <a:off x="5324410" y="2543493"/>
              <a:ext cx="26569" cy="59517"/>
            </a:xfrm>
            <a:custGeom>
              <a:rect b="b" l="l" r="r" t="t"/>
              <a:pathLst>
                <a:path extrusionOk="0" h="1857" w="829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1"/>
            <p:cNvSpPr/>
            <p:nvPr/>
          </p:nvSpPr>
          <p:spPr>
            <a:xfrm>
              <a:off x="5386267" y="2590639"/>
              <a:ext cx="8621" cy="53043"/>
            </a:xfrm>
            <a:custGeom>
              <a:rect b="b" l="l" r="r" t="t"/>
              <a:pathLst>
                <a:path extrusionOk="0" h="1655" w="269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1"/>
            <p:cNvSpPr/>
            <p:nvPr/>
          </p:nvSpPr>
          <p:spPr>
            <a:xfrm>
              <a:off x="4710461" y="2557435"/>
              <a:ext cx="12884" cy="44517"/>
            </a:xfrm>
            <a:custGeom>
              <a:rect b="b" l="l" r="r" t="t"/>
              <a:pathLst>
                <a:path extrusionOk="0" h="1389" w="402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1"/>
            <p:cNvSpPr/>
            <p:nvPr/>
          </p:nvSpPr>
          <p:spPr>
            <a:xfrm>
              <a:off x="4775266" y="2687366"/>
              <a:ext cx="47690" cy="14647"/>
            </a:xfrm>
            <a:custGeom>
              <a:rect b="b" l="l" r="r" t="t"/>
              <a:pathLst>
                <a:path extrusionOk="0" h="457" w="1488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1"/>
            <p:cNvSpPr/>
            <p:nvPr/>
          </p:nvSpPr>
          <p:spPr>
            <a:xfrm>
              <a:off x="4904331" y="2430004"/>
              <a:ext cx="34838" cy="19999"/>
            </a:xfrm>
            <a:custGeom>
              <a:rect b="b" l="l" r="r" t="t"/>
              <a:pathLst>
                <a:path extrusionOk="0" h="624" w="1087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4776868" y="2516539"/>
              <a:ext cx="41280" cy="10641"/>
            </a:xfrm>
            <a:custGeom>
              <a:rect b="b" l="l" r="r" t="t"/>
              <a:pathLst>
                <a:path extrusionOk="0" h="332" w="1288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1"/>
            <p:cNvSpPr/>
            <p:nvPr/>
          </p:nvSpPr>
          <p:spPr>
            <a:xfrm>
              <a:off x="4973399" y="2390326"/>
              <a:ext cx="26281" cy="20416"/>
            </a:xfrm>
            <a:custGeom>
              <a:rect b="b" l="l" r="r" t="t"/>
              <a:pathLst>
                <a:path extrusionOk="0" h="637" w="82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1"/>
            <p:cNvSpPr/>
            <p:nvPr/>
          </p:nvSpPr>
          <p:spPr>
            <a:xfrm>
              <a:off x="5094420" y="2383756"/>
              <a:ext cx="21986" cy="20095"/>
            </a:xfrm>
            <a:custGeom>
              <a:rect b="b" l="l" r="r" t="t"/>
              <a:pathLst>
                <a:path extrusionOk="0" h="627" w="686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1"/>
            <p:cNvSpPr/>
            <p:nvPr/>
          </p:nvSpPr>
          <p:spPr>
            <a:xfrm>
              <a:off x="4313137" y="4261437"/>
              <a:ext cx="186371" cy="311622"/>
            </a:xfrm>
            <a:custGeom>
              <a:rect b="b" l="l" r="r" t="t"/>
              <a:pathLst>
                <a:path extrusionOk="0" h="9723" w="5815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4313137" y="4316051"/>
              <a:ext cx="157750" cy="258163"/>
            </a:xfrm>
            <a:custGeom>
              <a:rect b="b" l="l" r="r" t="t"/>
              <a:pathLst>
                <a:path extrusionOk="0" h="8055" w="4922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4315252" y="4313391"/>
              <a:ext cx="146244" cy="256528"/>
            </a:xfrm>
            <a:custGeom>
              <a:rect b="b" l="l" r="r" t="t"/>
              <a:pathLst>
                <a:path extrusionOk="0" h="8004" w="4563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1"/>
            <p:cNvSpPr/>
            <p:nvPr/>
          </p:nvSpPr>
          <p:spPr>
            <a:xfrm>
              <a:off x="4428805" y="4516940"/>
              <a:ext cx="32146" cy="5320"/>
            </a:xfrm>
            <a:custGeom>
              <a:rect b="b" l="l" r="r" t="t"/>
              <a:pathLst>
                <a:path extrusionOk="0" h="166" w="1003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1"/>
            <p:cNvSpPr/>
            <p:nvPr/>
          </p:nvSpPr>
          <p:spPr>
            <a:xfrm>
              <a:off x="4425568" y="4462423"/>
              <a:ext cx="17724" cy="2756"/>
            </a:xfrm>
            <a:custGeom>
              <a:rect b="b" l="l" r="r" t="t"/>
              <a:pathLst>
                <a:path extrusionOk="0" h="86" w="553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4425055" y="4447039"/>
              <a:ext cx="14487" cy="5256"/>
            </a:xfrm>
            <a:custGeom>
              <a:rect b="b" l="l" r="r" t="t"/>
              <a:pathLst>
                <a:path extrusionOk="0" h="164" w="452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4435215" y="4431174"/>
              <a:ext cx="9134" cy="16153"/>
            </a:xfrm>
            <a:custGeom>
              <a:rect b="b" l="l" r="r" t="t"/>
              <a:pathLst>
                <a:path extrusionOk="0" h="504" w="285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4443773" y="4422617"/>
              <a:ext cx="9134" cy="18845"/>
            </a:xfrm>
            <a:custGeom>
              <a:rect b="b" l="l" r="r" t="t"/>
              <a:pathLst>
                <a:path extrusionOk="0" h="588" w="285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4440023" y="4461141"/>
              <a:ext cx="29486" cy="24166"/>
            </a:xfrm>
            <a:custGeom>
              <a:rect b="b" l="l" r="r" t="t"/>
              <a:pathLst>
                <a:path extrusionOk="0" h="754" w="92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4442170" y="4441815"/>
              <a:ext cx="16121" cy="22082"/>
            </a:xfrm>
            <a:custGeom>
              <a:rect b="b" l="l" r="r" t="t"/>
              <a:pathLst>
                <a:path extrusionOk="0" h="689" w="503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4346308" y="4292494"/>
              <a:ext cx="29486" cy="79292"/>
            </a:xfrm>
            <a:custGeom>
              <a:rect b="b" l="l" r="r" t="t"/>
              <a:pathLst>
                <a:path extrusionOk="0" h="2474" w="92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4372013" y="4382971"/>
              <a:ext cx="25223" cy="45030"/>
            </a:xfrm>
            <a:custGeom>
              <a:rect b="b" l="l" r="r" t="t"/>
              <a:pathLst>
                <a:path extrusionOk="0" h="1405" w="787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4347943" y="4353004"/>
              <a:ext cx="7500" cy="9230"/>
            </a:xfrm>
            <a:custGeom>
              <a:rect b="b" l="l" r="r" t="t"/>
              <a:pathLst>
                <a:path extrusionOk="0" h="288" w="234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4316625" y="4291949"/>
              <a:ext cx="54677" cy="80349"/>
            </a:xfrm>
            <a:custGeom>
              <a:rect b="b" l="l" r="r" t="t"/>
              <a:pathLst>
                <a:path extrusionOk="0" h="2507" w="1706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4360534" y="4333710"/>
              <a:ext cx="3782" cy="9166"/>
            </a:xfrm>
            <a:custGeom>
              <a:rect b="b" l="l" r="r" t="t"/>
              <a:pathLst>
                <a:path extrusionOk="0" h="286" w="118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1"/>
            <p:cNvSpPr/>
            <p:nvPr/>
          </p:nvSpPr>
          <p:spPr>
            <a:xfrm>
              <a:off x="4360534" y="4313839"/>
              <a:ext cx="4295" cy="10352"/>
            </a:xfrm>
            <a:custGeom>
              <a:rect b="b" l="l" r="r" t="t"/>
              <a:pathLst>
                <a:path extrusionOk="0" h="323" w="134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4356784" y="4300538"/>
              <a:ext cx="2179" cy="5897"/>
            </a:xfrm>
            <a:custGeom>
              <a:rect b="b" l="l" r="r" t="t"/>
              <a:pathLst>
                <a:path extrusionOk="0" h="184" w="68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5317744" y="4539375"/>
              <a:ext cx="326141" cy="132206"/>
            </a:xfrm>
            <a:custGeom>
              <a:rect b="b" l="l" r="r" t="t"/>
              <a:pathLst>
                <a:path extrusionOk="0" h="4125" w="10176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5317744" y="4605238"/>
              <a:ext cx="63747" cy="53043"/>
            </a:xfrm>
            <a:custGeom>
              <a:rect b="b" l="l" r="r" t="t"/>
              <a:pathLst>
                <a:path extrusionOk="0" h="1655" w="1989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5317744" y="4642191"/>
              <a:ext cx="302039" cy="28909"/>
            </a:xfrm>
            <a:custGeom>
              <a:rect b="b" l="l" r="r" t="t"/>
              <a:pathLst>
                <a:path extrusionOk="0" h="902" w="9424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5315052" y="4652896"/>
              <a:ext cx="298321" cy="13205"/>
            </a:xfrm>
            <a:custGeom>
              <a:rect b="b" l="l" r="r" t="t"/>
              <a:pathLst>
                <a:path extrusionOk="0" h="412" w="9308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5551228" y="4640044"/>
              <a:ext cx="18236" cy="26794"/>
            </a:xfrm>
            <a:custGeom>
              <a:rect b="b" l="l" r="r" t="t"/>
              <a:pathLst>
                <a:path extrusionOk="0" h="836" w="569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5500333" y="4624436"/>
              <a:ext cx="10769" cy="14070"/>
            </a:xfrm>
            <a:custGeom>
              <a:rect b="b" l="l" r="r" t="t"/>
              <a:pathLst>
                <a:path extrusionOk="0" h="439" w="336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1"/>
            <p:cNvSpPr/>
            <p:nvPr/>
          </p:nvSpPr>
          <p:spPr>
            <a:xfrm>
              <a:off x="5486423" y="4621199"/>
              <a:ext cx="12339" cy="9327"/>
            </a:xfrm>
            <a:custGeom>
              <a:rect b="b" l="l" r="r" t="t"/>
              <a:pathLst>
                <a:path extrusionOk="0" h="291" w="385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5475718" y="4601488"/>
              <a:ext cx="20897" cy="3814"/>
            </a:xfrm>
            <a:custGeom>
              <a:rect b="b" l="l" r="r" t="t"/>
              <a:pathLst>
                <a:path extrusionOk="0" h="119" w="652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5507320" y="4608539"/>
              <a:ext cx="33749" cy="18140"/>
            </a:xfrm>
            <a:custGeom>
              <a:rect b="b" l="l" r="r" t="t"/>
              <a:pathLst>
                <a:path extrusionOk="0" h="566" w="1053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5496070" y="4602001"/>
              <a:ext cx="16089" cy="21986"/>
            </a:xfrm>
            <a:custGeom>
              <a:rect b="b" l="l" r="r" t="t"/>
              <a:pathLst>
                <a:path extrusionOk="0" h="686" w="502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1"/>
            <p:cNvSpPr/>
            <p:nvPr/>
          </p:nvSpPr>
          <p:spPr>
            <a:xfrm>
              <a:off x="5320404" y="4604148"/>
              <a:ext cx="61087" cy="53043"/>
            </a:xfrm>
            <a:custGeom>
              <a:rect b="b" l="l" r="r" t="t"/>
              <a:pathLst>
                <a:path extrusionOk="0" h="1655" w="1906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1"/>
            <p:cNvSpPr/>
            <p:nvPr/>
          </p:nvSpPr>
          <p:spPr>
            <a:xfrm>
              <a:off x="5403958" y="4641550"/>
              <a:ext cx="51440" cy="3878"/>
            </a:xfrm>
            <a:custGeom>
              <a:rect b="b" l="l" r="r" t="t"/>
              <a:pathLst>
                <a:path extrusionOk="0" h="121" w="1605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1"/>
            <p:cNvSpPr/>
            <p:nvPr/>
          </p:nvSpPr>
          <p:spPr>
            <a:xfrm>
              <a:off x="5369152" y="4640461"/>
              <a:ext cx="5929" cy="10320"/>
            </a:xfrm>
            <a:custGeom>
              <a:rect b="b" l="l" r="r" t="t"/>
              <a:pathLst>
                <a:path extrusionOk="0" h="322" w="185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1"/>
            <p:cNvSpPr/>
            <p:nvPr/>
          </p:nvSpPr>
          <p:spPr>
            <a:xfrm>
              <a:off x="5356845" y="4623827"/>
              <a:ext cx="6987" cy="7147"/>
            </a:xfrm>
            <a:custGeom>
              <a:rect b="b" l="l" r="r" t="t"/>
              <a:pathLst>
                <a:path extrusionOk="0" h="223" w="218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1"/>
            <p:cNvSpPr/>
            <p:nvPr/>
          </p:nvSpPr>
          <p:spPr>
            <a:xfrm>
              <a:off x="5338833" y="4614789"/>
              <a:ext cx="10544" cy="4551"/>
            </a:xfrm>
            <a:custGeom>
              <a:rect b="b" l="l" r="r" t="t"/>
              <a:pathLst>
                <a:path extrusionOk="0" h="142" w="329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1"/>
            <p:cNvSpPr/>
            <p:nvPr/>
          </p:nvSpPr>
          <p:spPr>
            <a:xfrm>
              <a:off x="5325756" y="4611263"/>
              <a:ext cx="5384" cy="2981"/>
            </a:xfrm>
            <a:custGeom>
              <a:rect b="b" l="l" r="r" t="t"/>
              <a:pathLst>
                <a:path extrusionOk="0" h="93" w="168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1"/>
            <p:cNvSpPr/>
            <p:nvPr/>
          </p:nvSpPr>
          <p:spPr>
            <a:xfrm>
              <a:off x="4361308" y="3309841"/>
              <a:ext cx="879356" cy="1123513"/>
            </a:xfrm>
            <a:custGeom>
              <a:rect b="b" l="l" r="r" t="t"/>
              <a:pathLst>
                <a:path extrusionOk="0" h="35055" w="27437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1"/>
            <p:cNvSpPr/>
            <p:nvPr/>
          </p:nvSpPr>
          <p:spPr>
            <a:xfrm>
              <a:off x="4868980" y="3141162"/>
              <a:ext cx="697793" cy="1436257"/>
            </a:xfrm>
            <a:custGeom>
              <a:rect b="b" l="l" r="r" t="t"/>
              <a:pathLst>
                <a:path extrusionOk="0" h="44813" w="21772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1"/>
            <p:cNvSpPr/>
            <p:nvPr/>
          </p:nvSpPr>
          <p:spPr>
            <a:xfrm>
              <a:off x="4089812" y="2745953"/>
              <a:ext cx="2121197" cy="1624230"/>
            </a:xfrm>
            <a:custGeom>
              <a:rect b="b" l="l" r="r" t="t"/>
              <a:pathLst>
                <a:path extrusionOk="0" h="50678" w="66184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4087120" y="2743806"/>
              <a:ext cx="2123889" cy="1629037"/>
            </a:xfrm>
            <a:custGeom>
              <a:rect b="b" l="l" r="r" t="t"/>
              <a:pathLst>
                <a:path extrusionOk="0" h="50828" w="66268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1"/>
            <p:cNvSpPr/>
            <p:nvPr/>
          </p:nvSpPr>
          <p:spPr>
            <a:xfrm>
              <a:off x="5719363" y="2970848"/>
              <a:ext cx="72337" cy="1140147"/>
            </a:xfrm>
            <a:custGeom>
              <a:rect b="b" l="l" r="r" t="t"/>
              <a:pathLst>
                <a:path extrusionOk="0" h="35574" w="2257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1"/>
            <p:cNvSpPr/>
            <p:nvPr/>
          </p:nvSpPr>
          <p:spPr>
            <a:xfrm>
              <a:off x="5539979" y="2967643"/>
              <a:ext cx="72305" cy="1140115"/>
            </a:xfrm>
            <a:custGeom>
              <a:rect b="b" l="l" r="r" t="t"/>
              <a:pathLst>
                <a:path extrusionOk="0" h="35573" w="2256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4990001" y="2975688"/>
              <a:ext cx="72337" cy="1140115"/>
            </a:xfrm>
            <a:custGeom>
              <a:rect b="b" l="l" r="r" t="t"/>
              <a:pathLst>
                <a:path extrusionOk="0" h="35573" w="2257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5164032" y="2968188"/>
              <a:ext cx="72337" cy="1140115"/>
            </a:xfrm>
            <a:custGeom>
              <a:rect b="b" l="l" r="r" t="t"/>
              <a:pathLst>
                <a:path extrusionOk="0" h="35573" w="2257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>
              <a:off x="5337551" y="2960688"/>
              <a:ext cx="72337" cy="1140660"/>
            </a:xfrm>
            <a:custGeom>
              <a:rect b="b" l="l" r="r" t="t"/>
              <a:pathLst>
                <a:path extrusionOk="0" h="35590" w="2257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>
              <a:off x="4796675" y="3000847"/>
              <a:ext cx="72337" cy="1140659"/>
            </a:xfrm>
            <a:custGeom>
              <a:rect b="b" l="l" r="r" t="t"/>
              <a:pathLst>
                <a:path extrusionOk="0" h="35590" w="2257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4606587" y="3012641"/>
              <a:ext cx="72305" cy="1140115"/>
            </a:xfrm>
            <a:custGeom>
              <a:rect b="b" l="l" r="r" t="t"/>
              <a:pathLst>
                <a:path extrusionOk="0" h="35573" w="2256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4415953" y="3023859"/>
              <a:ext cx="72305" cy="1140147"/>
            </a:xfrm>
            <a:custGeom>
              <a:rect b="b" l="l" r="r" t="t"/>
              <a:pathLst>
                <a:path extrusionOk="0" h="35574" w="2256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>
              <a:off x="4444862" y="2600831"/>
              <a:ext cx="626578" cy="660486"/>
            </a:xfrm>
            <a:custGeom>
              <a:rect b="b" l="l" r="r" t="t"/>
              <a:pathLst>
                <a:path extrusionOk="0" h="20608" w="1955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>
              <a:off x="5056953" y="2120177"/>
              <a:ext cx="28300" cy="7115"/>
            </a:xfrm>
            <a:custGeom>
              <a:rect b="b" l="l" r="r" t="t"/>
              <a:pathLst>
                <a:path extrusionOk="0" h="222" w="883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5149161" y="2110915"/>
              <a:ext cx="24550" cy="7948"/>
            </a:xfrm>
            <a:custGeom>
              <a:rect b="b" l="l" r="r" t="t"/>
              <a:pathLst>
                <a:path extrusionOk="0" h="248" w="766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1" name="Google Shape;2161;p41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2162" name="Google Shape;2162;p41"/>
            <p:cNvSpPr/>
            <p:nvPr/>
          </p:nvSpPr>
          <p:spPr>
            <a:xfrm>
              <a:off x="5882689" y="2014348"/>
              <a:ext cx="2294716" cy="2635055"/>
            </a:xfrm>
            <a:custGeom>
              <a:rect b="b" l="l" r="r" t="t"/>
              <a:pathLst>
                <a:path extrusionOk="0" h="82217" w="71598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5921245" y="2125305"/>
              <a:ext cx="2060687" cy="2492817"/>
            </a:xfrm>
            <a:custGeom>
              <a:rect b="b" l="l" r="r" t="t"/>
              <a:pathLst>
                <a:path extrusionOk="0" h="77779" w="64296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5884292" y="2046045"/>
              <a:ext cx="1936974" cy="2415705"/>
            </a:xfrm>
            <a:custGeom>
              <a:rect b="b" l="l" r="r" t="t"/>
              <a:pathLst>
                <a:path extrusionOk="0" h="75373" w="60436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5943745" y="2159566"/>
              <a:ext cx="1666536" cy="2229334"/>
            </a:xfrm>
            <a:custGeom>
              <a:rect b="b" l="l" r="r" t="t"/>
              <a:pathLst>
                <a:path extrusionOk="0" h="69558" w="51998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5941084" y="2159566"/>
              <a:ext cx="1671343" cy="2232026"/>
            </a:xfrm>
            <a:custGeom>
              <a:rect b="b" l="l" r="r" t="t"/>
              <a:pathLst>
                <a:path extrusionOk="0" h="69642" w="52148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>
              <a:off x="6150467" y="2608587"/>
              <a:ext cx="1234374" cy="22467"/>
            </a:xfrm>
            <a:custGeom>
              <a:rect b="b" l="l" r="r" t="t"/>
              <a:pathLst>
                <a:path extrusionOk="0" h="701" w="38514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>
              <a:off x="6161685" y="2802425"/>
              <a:ext cx="1234919" cy="22499"/>
            </a:xfrm>
            <a:custGeom>
              <a:rect b="b" l="l" r="r" t="t"/>
              <a:pathLst>
                <a:path extrusionOk="0" h="702" w="38531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6178286" y="3396568"/>
              <a:ext cx="1234919" cy="22756"/>
            </a:xfrm>
            <a:custGeom>
              <a:rect b="b" l="l" r="r" t="t"/>
              <a:pathLst>
                <a:path extrusionOk="0" h="710" w="38531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6178286" y="3208595"/>
              <a:ext cx="1234919" cy="22788"/>
            </a:xfrm>
            <a:custGeom>
              <a:rect b="b" l="l" r="r" t="t"/>
              <a:pathLst>
                <a:path extrusionOk="0" h="711" w="38531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6178286" y="3020654"/>
              <a:ext cx="1234919" cy="22756"/>
            </a:xfrm>
            <a:custGeom>
              <a:rect b="b" l="l" r="r" t="t"/>
              <a:pathLst>
                <a:path extrusionOk="0" h="710" w="38531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>
              <a:off x="6159569" y="3606496"/>
              <a:ext cx="1234919" cy="22531"/>
            </a:xfrm>
            <a:custGeom>
              <a:rect b="b" l="l" r="r" t="t"/>
              <a:pathLst>
                <a:path extrusionOk="0" h="703" w="38531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>
              <a:off x="6156332" y="3812673"/>
              <a:ext cx="1234406" cy="22756"/>
            </a:xfrm>
            <a:custGeom>
              <a:rect b="b" l="l" r="r" t="t"/>
              <a:pathLst>
                <a:path extrusionOk="0" h="710" w="38515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6152582" y="4018819"/>
              <a:ext cx="1234919" cy="22788"/>
            </a:xfrm>
            <a:custGeom>
              <a:rect b="b" l="l" r="r" t="t"/>
              <a:pathLst>
                <a:path extrusionOk="0" h="711" w="38531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5" name="Google Shape;2175;p41"/>
          <p:cNvSpPr txBox="1"/>
          <p:nvPr>
            <p:ph idx="1" type="subTitle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ВОПРОСЫ???</a:t>
            </a:r>
            <a:endParaRPr/>
          </a:p>
        </p:txBody>
      </p:sp>
      <p:sp>
        <p:nvSpPr>
          <p:cNvPr id="2176" name="Google Shape;2176;p41"/>
          <p:cNvSpPr/>
          <p:nvPr/>
        </p:nvSpPr>
        <p:spPr>
          <a:xfrm>
            <a:off x="633375" y="3667725"/>
            <a:ext cx="3092700" cy="7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3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Команда Проекта</a:t>
            </a:r>
            <a:endParaRPr b="1"/>
          </a:p>
        </p:txBody>
      </p:sp>
      <p:sp>
        <p:nvSpPr>
          <p:cNvPr id="1142" name="Google Shape;1142;p33"/>
          <p:cNvSpPr txBox="1"/>
          <p:nvPr>
            <p:ph idx="1" type="subTitle"/>
          </p:nvPr>
        </p:nvSpPr>
        <p:spPr>
          <a:xfrm>
            <a:off x="1866300" y="315137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Норов Парвиз</a:t>
            </a:r>
            <a:endParaRPr b="1"/>
          </a:p>
        </p:txBody>
      </p:sp>
      <p:sp>
        <p:nvSpPr>
          <p:cNvPr id="1143" name="Google Shape;1143;p33"/>
          <p:cNvSpPr txBox="1"/>
          <p:nvPr>
            <p:ph idx="2" type="subTitle"/>
          </p:nvPr>
        </p:nvSpPr>
        <p:spPr>
          <a:xfrm>
            <a:off x="1866300" y="3471775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Разработчик</a:t>
            </a:r>
            <a:endParaRPr/>
          </a:p>
        </p:txBody>
      </p:sp>
      <p:sp>
        <p:nvSpPr>
          <p:cNvPr id="1144" name="Google Shape;1144;p33"/>
          <p:cNvSpPr txBox="1"/>
          <p:nvPr>
            <p:ph idx="5" type="subTitle"/>
          </p:nvPr>
        </p:nvSpPr>
        <p:spPr>
          <a:xfrm>
            <a:off x="5971400" y="3151375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Бобкина Анна</a:t>
            </a:r>
            <a:endParaRPr b="1"/>
          </a:p>
        </p:txBody>
      </p:sp>
      <p:sp>
        <p:nvSpPr>
          <p:cNvPr id="1145" name="Google Shape;1145;p33"/>
          <p:cNvSpPr txBox="1"/>
          <p:nvPr>
            <p:ph idx="6" type="subTitle"/>
          </p:nvPr>
        </p:nvSpPr>
        <p:spPr>
          <a:xfrm>
            <a:off x="5971400" y="3471775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Системный аналитик</a:t>
            </a:r>
            <a:endParaRPr/>
          </a:p>
        </p:txBody>
      </p:sp>
      <p:grpSp>
        <p:nvGrpSpPr>
          <p:cNvPr id="1146" name="Google Shape;1146;p33"/>
          <p:cNvGrpSpPr/>
          <p:nvPr/>
        </p:nvGrpSpPr>
        <p:grpSpPr>
          <a:xfrm>
            <a:off x="1866288" y="1769860"/>
            <a:ext cx="659781" cy="682280"/>
            <a:chOff x="1475763" y="1500948"/>
            <a:chExt cx="659781" cy="682280"/>
          </a:xfrm>
        </p:grpSpPr>
        <p:sp>
          <p:nvSpPr>
            <p:cNvPr id="1147" name="Google Shape;1147;p33"/>
            <p:cNvSpPr/>
            <p:nvPr/>
          </p:nvSpPr>
          <p:spPr>
            <a:xfrm>
              <a:off x="1475763" y="1542741"/>
              <a:ext cx="659781" cy="640487"/>
            </a:xfrm>
            <a:custGeom>
              <a:rect b="b" l="l" r="r" t="t"/>
              <a:pathLst>
                <a:path extrusionOk="0" h="19984" w="20586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1631045" y="1500948"/>
              <a:ext cx="359889" cy="110348"/>
            </a:xfrm>
            <a:custGeom>
              <a:rect b="b" l="l" r="r" t="t"/>
              <a:pathLst>
                <a:path extrusionOk="0" h="3443" w="11229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1624091" y="1694401"/>
              <a:ext cx="373799" cy="23877"/>
            </a:xfrm>
            <a:custGeom>
              <a:rect b="b" l="l" r="r" t="t"/>
              <a:pathLst>
                <a:path extrusionOk="0" h="745" w="11663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1638545" y="1766706"/>
              <a:ext cx="373286" cy="23845"/>
            </a:xfrm>
            <a:custGeom>
              <a:rect b="b" l="l" r="r" t="t"/>
              <a:pathLst>
                <a:path extrusionOk="0" h="744" w="11647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1643353" y="1841126"/>
              <a:ext cx="373831" cy="23877"/>
            </a:xfrm>
            <a:custGeom>
              <a:rect b="b" l="l" r="r" t="t"/>
              <a:pathLst>
                <a:path extrusionOk="0" h="745" w="11664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1652455" y="1915450"/>
              <a:ext cx="373831" cy="23461"/>
            </a:xfrm>
            <a:custGeom>
              <a:rect b="b" l="l" r="r" t="t"/>
              <a:pathLst>
                <a:path extrusionOk="0" h="732" w="11664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1673351" y="1995351"/>
              <a:ext cx="373286" cy="23877"/>
            </a:xfrm>
            <a:custGeom>
              <a:rect b="b" l="l" r="r" t="t"/>
              <a:pathLst>
                <a:path extrusionOk="0" h="745" w="11647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33"/>
          <p:cNvSpPr/>
          <p:nvPr/>
        </p:nvSpPr>
        <p:spPr>
          <a:xfrm>
            <a:off x="6913633" y="1758126"/>
            <a:ext cx="515172" cy="515204"/>
          </a:xfrm>
          <a:custGeom>
            <a:rect b="b" l="l" r="r" t="t"/>
            <a:pathLst>
              <a:path extrusionOk="0" h="16075" w="16074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3"/>
          <p:cNvSpPr/>
          <p:nvPr/>
        </p:nvSpPr>
        <p:spPr>
          <a:xfrm>
            <a:off x="6108787" y="1787590"/>
            <a:ext cx="1093001" cy="1036401"/>
          </a:xfrm>
          <a:custGeom>
            <a:rect b="b" l="l" r="r" t="t"/>
            <a:pathLst>
              <a:path extrusionOk="0" h="32337" w="34103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33"/>
          <p:cNvGrpSpPr/>
          <p:nvPr/>
        </p:nvGrpSpPr>
        <p:grpSpPr>
          <a:xfrm>
            <a:off x="5971411" y="1402120"/>
            <a:ext cx="1174857" cy="1417764"/>
            <a:chOff x="3916200" y="1687420"/>
            <a:chExt cx="1174857" cy="1417764"/>
          </a:xfrm>
        </p:grpSpPr>
        <p:sp>
          <p:nvSpPr>
            <p:cNvPr id="1157" name="Google Shape;1157;p33"/>
            <p:cNvSpPr/>
            <p:nvPr/>
          </p:nvSpPr>
          <p:spPr>
            <a:xfrm>
              <a:off x="4986285" y="2082724"/>
              <a:ext cx="39646" cy="209960"/>
            </a:xfrm>
            <a:custGeom>
              <a:rect b="b" l="l" r="r" t="t"/>
              <a:pathLst>
                <a:path extrusionOk="0" h="6551" w="1237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4124653" y="2692668"/>
              <a:ext cx="4295" cy="93201"/>
            </a:xfrm>
            <a:custGeom>
              <a:rect b="b" l="l" r="r" t="t"/>
              <a:pathLst>
                <a:path extrusionOk="0" h="2908" w="134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4124653" y="2506297"/>
              <a:ext cx="4295" cy="93233"/>
            </a:xfrm>
            <a:custGeom>
              <a:rect b="b" l="l" r="r" t="t"/>
              <a:pathLst>
                <a:path extrusionOk="0" h="2909" w="134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4716905" y="1872797"/>
              <a:ext cx="209415" cy="418797"/>
            </a:xfrm>
            <a:custGeom>
              <a:rect b="b" l="l" r="r" t="t"/>
              <a:pathLst>
                <a:path extrusionOk="0" h="13067" w="6534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4285288" y="1797287"/>
              <a:ext cx="392580" cy="581515"/>
            </a:xfrm>
            <a:custGeom>
              <a:rect b="b" l="l" r="r" t="t"/>
              <a:pathLst>
                <a:path extrusionOk="0" h="18144" w="12249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427205" y="1709470"/>
              <a:ext cx="624975" cy="780994"/>
            </a:xfrm>
            <a:custGeom>
              <a:rect b="b" l="l" r="r" t="t"/>
              <a:pathLst>
                <a:path extrusionOk="0" h="24368" w="1950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126800" y="2210155"/>
              <a:ext cx="947879" cy="895028"/>
            </a:xfrm>
            <a:custGeom>
              <a:rect b="b" l="l" r="r" t="t"/>
              <a:pathLst>
                <a:path extrusionOk="0" h="27926" w="29575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260673" y="2329670"/>
              <a:ext cx="683338" cy="220504"/>
            </a:xfrm>
            <a:custGeom>
              <a:rect b="b" l="l" r="r" t="t"/>
              <a:pathLst>
                <a:path extrusionOk="0" h="6880" w="21321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815459" y="2600011"/>
              <a:ext cx="222267" cy="131790"/>
            </a:xfrm>
            <a:custGeom>
              <a:rect b="b" l="l" r="r" t="t"/>
              <a:pathLst>
                <a:path extrusionOk="0" h="4112" w="6935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419160" y="2658823"/>
              <a:ext cx="373831" cy="136757"/>
            </a:xfrm>
            <a:custGeom>
              <a:rect b="b" l="l" r="r" t="t"/>
              <a:pathLst>
                <a:path extrusionOk="0" h="4267" w="11664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3916200" y="2016285"/>
              <a:ext cx="344505" cy="795000"/>
            </a:xfrm>
            <a:custGeom>
              <a:rect b="b" l="l" r="r" t="t"/>
              <a:pathLst>
                <a:path extrusionOk="0" h="24805" w="10749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419705" y="1741007"/>
              <a:ext cx="312231" cy="617604"/>
            </a:xfrm>
            <a:custGeom>
              <a:rect b="b" l="l" r="r" t="t"/>
              <a:pathLst>
                <a:path extrusionOk="0" h="19270" w="9742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460954" y="1898341"/>
              <a:ext cx="24134" cy="22723"/>
            </a:xfrm>
            <a:custGeom>
              <a:rect b="b" l="l" r="r" t="t"/>
              <a:pathLst>
                <a:path extrusionOk="0" h="709" w="753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441115" y="1882957"/>
              <a:ext cx="48235" cy="13140"/>
            </a:xfrm>
            <a:custGeom>
              <a:rect b="b" l="l" r="r" t="t"/>
              <a:pathLst>
                <a:path extrusionOk="0" h="410" w="1505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592134" y="1902090"/>
              <a:ext cx="23589" cy="22723"/>
            </a:xfrm>
            <a:custGeom>
              <a:rect b="b" l="l" r="r" t="t"/>
              <a:pathLst>
                <a:path extrusionOk="0" h="709" w="736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574475" y="1889399"/>
              <a:ext cx="48235" cy="12596"/>
            </a:xfrm>
            <a:custGeom>
              <a:rect b="b" l="l" r="r" t="t"/>
              <a:pathLst>
                <a:path extrusionOk="0" h="393" w="1505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495215" y="1889399"/>
              <a:ext cx="41280" cy="106951"/>
            </a:xfrm>
            <a:custGeom>
              <a:rect b="b" l="l" r="r" t="t"/>
              <a:pathLst>
                <a:path extrusionOk="0" h="3337" w="1288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517169" y="2115383"/>
              <a:ext cx="124803" cy="54581"/>
            </a:xfrm>
            <a:custGeom>
              <a:rect b="b" l="l" r="r" t="t"/>
              <a:pathLst>
                <a:path extrusionOk="0" h="1703" w="3894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524124" y="2005067"/>
              <a:ext cx="43941" cy="36441"/>
            </a:xfrm>
            <a:custGeom>
              <a:rect b="b" l="l" r="r" t="t"/>
              <a:pathLst>
                <a:path extrusionOk="0" h="1137" w="1371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426660" y="1687420"/>
              <a:ext cx="265662" cy="185602"/>
            </a:xfrm>
            <a:custGeom>
              <a:rect b="b" l="l" r="r" t="t"/>
              <a:pathLst>
                <a:path extrusionOk="0" h="5791" w="8289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622133" y="1697964"/>
              <a:ext cx="178775" cy="325340"/>
            </a:xfrm>
            <a:custGeom>
              <a:rect b="b" l="l" r="r" t="t"/>
              <a:pathLst>
                <a:path extrusionOk="0" h="10151" w="5578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692291" y="1921224"/>
              <a:ext cx="59998" cy="90830"/>
            </a:xfrm>
            <a:custGeom>
              <a:rect b="b" l="l" r="r" t="t"/>
              <a:pathLst>
                <a:path extrusionOk="0" h="2834" w="1872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3981678" y="2445242"/>
              <a:ext cx="831665" cy="425239"/>
            </a:xfrm>
            <a:custGeom>
              <a:rect b="b" l="l" r="r" t="t"/>
              <a:pathLst>
                <a:path extrusionOk="0" h="13268" w="25949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4186221" y="2611069"/>
              <a:ext cx="69645" cy="75702"/>
            </a:xfrm>
            <a:custGeom>
              <a:rect b="b" l="l" r="r" t="t"/>
              <a:pathLst>
                <a:path extrusionOk="0" h="2362" w="2173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4302434" y="2737634"/>
              <a:ext cx="788622" cy="250599"/>
            </a:xfrm>
            <a:custGeom>
              <a:rect b="b" l="l" r="r" t="t"/>
              <a:pathLst>
                <a:path extrusionOk="0" h="7819" w="24606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00591" y="1934910"/>
              <a:ext cx="30832" cy="52113"/>
            </a:xfrm>
            <a:custGeom>
              <a:rect b="b" l="l" r="r" t="t"/>
              <a:pathLst>
                <a:path extrusionOk="0" h="1626" w="962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33"/>
          <p:cNvSpPr/>
          <p:nvPr/>
        </p:nvSpPr>
        <p:spPr>
          <a:xfrm>
            <a:off x="2338286" y="1777516"/>
            <a:ext cx="1102103" cy="1056560"/>
          </a:xfrm>
          <a:custGeom>
            <a:rect b="b" l="l" r="r" t="t"/>
            <a:pathLst>
              <a:path extrusionOk="0" h="32966" w="34387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4" name="Google Shape;1184;p33"/>
          <p:cNvGrpSpPr/>
          <p:nvPr/>
        </p:nvGrpSpPr>
        <p:grpSpPr>
          <a:xfrm>
            <a:off x="2327837" y="1429498"/>
            <a:ext cx="1123000" cy="1362990"/>
            <a:chOff x="1530438" y="1390423"/>
            <a:chExt cx="1123000" cy="1362990"/>
          </a:xfrm>
        </p:grpSpPr>
        <p:sp>
          <p:nvSpPr>
            <p:cNvPr id="1185" name="Google Shape;1185;p33"/>
            <p:cNvSpPr/>
            <p:nvPr/>
          </p:nvSpPr>
          <p:spPr>
            <a:xfrm>
              <a:off x="2295695" y="2237633"/>
              <a:ext cx="255471" cy="325628"/>
            </a:xfrm>
            <a:custGeom>
              <a:rect b="b" l="l" r="r" t="t"/>
              <a:pathLst>
                <a:path extrusionOk="0" h="10160" w="7971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2295670" y="2237633"/>
              <a:ext cx="255471" cy="325628"/>
            </a:xfrm>
            <a:custGeom>
              <a:rect b="b" l="l" r="r" t="t"/>
              <a:pathLst>
                <a:path extrusionOk="0" h="10160" w="7971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263238">
                <a:alpha val="11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1902730" y="1390423"/>
              <a:ext cx="428348" cy="267810"/>
            </a:xfrm>
            <a:custGeom>
              <a:rect b="b" l="l" r="r" t="t"/>
              <a:pathLst>
                <a:path extrusionOk="0" h="8356" w="13365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1949235" y="1495034"/>
              <a:ext cx="326686" cy="609271"/>
            </a:xfrm>
            <a:custGeom>
              <a:rect b="b" l="l" r="r" t="t"/>
              <a:pathLst>
                <a:path extrusionOk="0" h="19010" w="10193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090063" y="1662367"/>
              <a:ext cx="28396" cy="25127"/>
            </a:xfrm>
            <a:custGeom>
              <a:rect b="b" l="l" r="r" t="t"/>
              <a:pathLst>
                <a:path extrusionOk="0" h="784" w="886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087915" y="1653650"/>
              <a:ext cx="45543" cy="13942"/>
            </a:xfrm>
            <a:custGeom>
              <a:rect b="b" l="l" r="r" t="t"/>
              <a:pathLst>
                <a:path extrusionOk="0" h="435" w="1421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221788" y="1662367"/>
              <a:ext cx="28428" cy="25127"/>
            </a:xfrm>
            <a:custGeom>
              <a:rect b="b" l="l" r="r" t="t"/>
              <a:pathLst>
                <a:path extrusionOk="0" h="784" w="887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2221275" y="1654130"/>
              <a:ext cx="45543" cy="13846"/>
            </a:xfrm>
            <a:custGeom>
              <a:rect b="b" l="l" r="r" t="t"/>
              <a:pathLst>
                <a:path extrusionOk="0" h="432" w="1421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2174675" y="1657143"/>
              <a:ext cx="32691" cy="106310"/>
            </a:xfrm>
            <a:custGeom>
              <a:rect b="b" l="l" r="r" t="t"/>
              <a:pathLst>
                <a:path extrusionOk="0" h="3317" w="102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2127016" y="1771209"/>
              <a:ext cx="65895" cy="34582"/>
            </a:xfrm>
            <a:custGeom>
              <a:rect b="b" l="l" r="r" t="t"/>
              <a:pathLst>
                <a:path extrusionOk="0" h="1079" w="2056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2059551" y="1866526"/>
              <a:ext cx="110861" cy="63747"/>
            </a:xfrm>
            <a:custGeom>
              <a:rect b="b" l="l" r="r" t="t"/>
              <a:pathLst>
                <a:path extrusionOk="0" h="1989" w="3459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1895711" y="1662367"/>
              <a:ext cx="62113" cy="99451"/>
            </a:xfrm>
            <a:custGeom>
              <a:rect b="b" l="l" r="r" t="t"/>
              <a:pathLst>
                <a:path extrusionOk="0" h="3103" w="1938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1915486" y="1682687"/>
              <a:ext cx="27883" cy="55767"/>
            </a:xfrm>
            <a:custGeom>
              <a:rect b="b" l="l" r="r" t="t"/>
              <a:pathLst>
                <a:path extrusionOk="0" h="1740" w="87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2086858" y="1617337"/>
              <a:ext cx="53908" cy="17083"/>
            </a:xfrm>
            <a:custGeom>
              <a:rect b="b" l="l" r="r" t="t"/>
              <a:pathLst>
                <a:path extrusionOk="0" h="533" w="1682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2227717" y="1621119"/>
              <a:ext cx="39101" cy="16410"/>
            </a:xfrm>
            <a:custGeom>
              <a:rect b="b" l="l" r="r" t="t"/>
              <a:pathLst>
                <a:path extrusionOk="0" h="512" w="122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1933691" y="1478817"/>
              <a:ext cx="358287" cy="199319"/>
            </a:xfrm>
            <a:custGeom>
              <a:rect b="b" l="l" r="r" t="t"/>
              <a:pathLst>
                <a:path extrusionOk="0" h="6219" w="11179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1701264" y="1981874"/>
              <a:ext cx="842947" cy="750034"/>
            </a:xfrm>
            <a:custGeom>
              <a:rect b="b" l="l" r="r" t="t"/>
              <a:pathLst>
                <a:path extrusionOk="0" h="23402" w="26301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2247492" y="2006296"/>
              <a:ext cx="95894" cy="397388"/>
            </a:xfrm>
            <a:custGeom>
              <a:rect b="b" l="l" r="r" t="t"/>
              <a:pathLst>
                <a:path extrusionOk="0" h="12399" w="2992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2333194" y="2195295"/>
              <a:ext cx="182621" cy="147879"/>
            </a:xfrm>
            <a:custGeom>
              <a:rect b="b" l="l" r="r" t="t"/>
              <a:pathLst>
                <a:path extrusionOk="0" h="4614" w="5698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1739852" y="2195872"/>
              <a:ext cx="91599" cy="285982"/>
            </a:xfrm>
            <a:custGeom>
              <a:rect b="b" l="l" r="r" t="t"/>
              <a:pathLst>
                <a:path extrusionOk="0" h="8923" w="2858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2122177" y="1988604"/>
              <a:ext cx="160090" cy="95926"/>
            </a:xfrm>
            <a:custGeom>
              <a:rect b="b" l="l" r="r" t="t"/>
              <a:pathLst>
                <a:path extrusionOk="0" h="2993" w="4995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1940646" y="1916844"/>
              <a:ext cx="244766" cy="225504"/>
            </a:xfrm>
            <a:custGeom>
              <a:rect b="b" l="l" r="r" t="t"/>
              <a:pathLst>
                <a:path extrusionOk="0" h="7036" w="7637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2084710" y="2049115"/>
              <a:ext cx="37499" cy="387741"/>
            </a:xfrm>
            <a:custGeom>
              <a:rect b="b" l="l" r="r" t="t"/>
              <a:pathLst>
                <a:path extrusionOk="0" h="12098" w="117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1935838" y="1975239"/>
              <a:ext cx="143552" cy="135507"/>
            </a:xfrm>
            <a:custGeom>
              <a:rect b="b" l="l" r="r" t="t"/>
              <a:pathLst>
                <a:path extrusionOk="0" h="4228" w="4479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2095960" y="1939888"/>
              <a:ext cx="90509" cy="163904"/>
            </a:xfrm>
            <a:custGeom>
              <a:rect b="b" l="l" r="r" t="t"/>
              <a:pathLst>
                <a:path extrusionOk="0" h="5114" w="2824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2413511" y="1957548"/>
              <a:ext cx="239926" cy="297777"/>
            </a:xfrm>
            <a:custGeom>
              <a:rect b="b" l="l" r="r" t="t"/>
              <a:pathLst>
                <a:path extrusionOk="0" h="9291" w="7486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1667003" y="2087254"/>
              <a:ext cx="922175" cy="666159"/>
            </a:xfrm>
            <a:custGeom>
              <a:rect b="b" l="l" r="r" t="t"/>
              <a:pathLst>
                <a:path extrusionOk="0" h="20785" w="28773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2550589" y="2130522"/>
              <a:ext cx="28428" cy="56280"/>
            </a:xfrm>
            <a:custGeom>
              <a:rect b="b" l="l" r="r" t="t"/>
              <a:pathLst>
                <a:path extrusionOk="0" h="1756" w="887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1530438" y="2022898"/>
              <a:ext cx="440239" cy="472866"/>
            </a:xfrm>
            <a:custGeom>
              <a:rect b="b" l="l" r="r" t="t"/>
              <a:pathLst>
                <a:path extrusionOk="0" h="14754" w="13736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1702899" y="2029308"/>
              <a:ext cx="270438" cy="466456"/>
            </a:xfrm>
            <a:custGeom>
              <a:rect b="b" l="l" r="r" t="t"/>
              <a:pathLst>
                <a:path extrusionOk="0" h="14554" w="8438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4"/>
          <p:cNvSpPr txBox="1"/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НАШ ЗАКАЗЧИК</a:t>
            </a:r>
            <a:endParaRPr b="1"/>
          </a:p>
        </p:txBody>
      </p:sp>
      <p:sp>
        <p:nvSpPr>
          <p:cNvPr id="1220" name="Google Shape;1220;p34"/>
          <p:cNvSpPr txBox="1"/>
          <p:nvPr>
            <p:ph idx="1" type="body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ООО “СтройТорг” - сеть магазинов стройматериалов. На сегодняшний день у сети 10 магазинов. Планируется рост.</a:t>
            </a:r>
            <a:endParaRPr/>
          </a:p>
        </p:txBody>
      </p:sp>
      <p:grpSp>
        <p:nvGrpSpPr>
          <p:cNvPr id="1221" name="Google Shape;1221;p34"/>
          <p:cNvGrpSpPr/>
          <p:nvPr/>
        </p:nvGrpSpPr>
        <p:grpSpPr>
          <a:xfrm>
            <a:off x="5010970" y="678211"/>
            <a:ext cx="3270564" cy="3996027"/>
            <a:chOff x="5010970" y="678211"/>
            <a:chExt cx="3270564" cy="3996027"/>
          </a:xfrm>
        </p:grpSpPr>
        <p:sp>
          <p:nvSpPr>
            <p:cNvPr id="1222" name="Google Shape;1222;p34"/>
            <p:cNvSpPr/>
            <p:nvPr/>
          </p:nvSpPr>
          <p:spPr>
            <a:xfrm>
              <a:off x="6756051" y="1610509"/>
              <a:ext cx="522444" cy="640324"/>
            </a:xfrm>
            <a:custGeom>
              <a:rect b="b" l="l" r="r" t="t"/>
              <a:pathLst>
                <a:path extrusionOk="0" h="19968" w="16292">
                  <a:moveTo>
                    <a:pt x="6083" y="0"/>
                  </a:moveTo>
                  <a:cubicBezTo>
                    <a:pt x="2173" y="4796"/>
                    <a:pt x="736" y="10059"/>
                    <a:pt x="1" y="15573"/>
                  </a:cubicBezTo>
                  <a:lnTo>
                    <a:pt x="11162" y="19967"/>
                  </a:lnTo>
                  <a:cubicBezTo>
                    <a:pt x="12048" y="14537"/>
                    <a:pt x="13786" y="9290"/>
                    <a:pt x="16292" y="4395"/>
                  </a:cubicBezTo>
                  <a:lnTo>
                    <a:pt x="60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7318130" y="2452794"/>
              <a:ext cx="348830" cy="489735"/>
            </a:xfrm>
            <a:custGeom>
              <a:rect b="b" l="l" r="r" t="t"/>
              <a:pathLst>
                <a:path extrusionOk="0" h="15272" w="10878">
                  <a:moveTo>
                    <a:pt x="10878" y="0"/>
                  </a:moveTo>
                  <a:lnTo>
                    <a:pt x="0" y="7202"/>
                  </a:lnTo>
                  <a:lnTo>
                    <a:pt x="10560" y="15272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667673" y="1199532"/>
              <a:ext cx="386862" cy="466742"/>
            </a:xfrm>
            <a:custGeom>
              <a:rect b="b" l="l" r="r" t="t"/>
              <a:pathLst>
                <a:path extrusionOk="0" h="14555" w="12064">
                  <a:moveTo>
                    <a:pt x="284" y="1"/>
                  </a:moveTo>
                  <a:lnTo>
                    <a:pt x="0" y="9308"/>
                  </a:lnTo>
                  <a:lnTo>
                    <a:pt x="11780" y="14554"/>
                  </a:lnTo>
                  <a:lnTo>
                    <a:pt x="12064" y="5565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758944" y="2152739"/>
              <a:ext cx="998774" cy="2521500"/>
            </a:xfrm>
            <a:custGeom>
              <a:rect b="b" l="l" r="r" t="t"/>
              <a:pathLst>
                <a:path extrusionOk="0" h="78631" w="31146">
                  <a:moveTo>
                    <a:pt x="30443" y="0"/>
                  </a:moveTo>
                  <a:lnTo>
                    <a:pt x="0" y="1086"/>
                  </a:lnTo>
                  <a:lnTo>
                    <a:pt x="0" y="78631"/>
                  </a:lnTo>
                  <a:lnTo>
                    <a:pt x="31145" y="78631"/>
                  </a:lnTo>
                  <a:lnTo>
                    <a:pt x="304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30978" y="2571733"/>
              <a:ext cx="473156" cy="353672"/>
            </a:xfrm>
            <a:custGeom>
              <a:rect b="b" l="l" r="r" t="t"/>
              <a:pathLst>
                <a:path extrusionOk="0" h="11029" w="14755">
                  <a:moveTo>
                    <a:pt x="14754" y="0"/>
                  </a:moveTo>
                  <a:lnTo>
                    <a:pt x="1" y="518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758944" y="2172011"/>
              <a:ext cx="447406" cy="2502227"/>
            </a:xfrm>
            <a:custGeom>
              <a:rect b="b" l="l" r="r" t="t"/>
              <a:pathLst>
                <a:path extrusionOk="0" h="78030" w="13952">
                  <a:moveTo>
                    <a:pt x="13668" y="1"/>
                  </a:moveTo>
                  <a:lnTo>
                    <a:pt x="0" y="485"/>
                  </a:lnTo>
                  <a:lnTo>
                    <a:pt x="0" y="78030"/>
                  </a:lnTo>
                  <a:lnTo>
                    <a:pt x="13952" y="78030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230978" y="2183812"/>
              <a:ext cx="473156" cy="353672"/>
            </a:xfrm>
            <a:custGeom>
              <a:rect b="b" l="l" r="r" t="t"/>
              <a:pathLst>
                <a:path extrusionOk="0" h="11029" w="14755">
                  <a:moveTo>
                    <a:pt x="14754" y="0"/>
                  </a:moveTo>
                  <a:lnTo>
                    <a:pt x="1" y="535"/>
                  </a:lnTo>
                  <a:lnTo>
                    <a:pt x="1" y="11028"/>
                  </a:lnTo>
                  <a:lnTo>
                    <a:pt x="14754" y="11028"/>
                  </a:lnTo>
                  <a:lnTo>
                    <a:pt x="14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395997" y="2276519"/>
              <a:ext cx="144721" cy="56824"/>
            </a:xfrm>
            <a:custGeom>
              <a:rect b="b" l="l" r="r" t="t"/>
              <a:pathLst>
                <a:path extrusionOk="0" h="1772" w="4513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391187" y="2377243"/>
              <a:ext cx="149531" cy="21453"/>
            </a:xfrm>
            <a:custGeom>
              <a:rect b="b" l="l" r="r" t="t"/>
              <a:pathLst>
                <a:path extrusionOk="0" h="669" w="4663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395997" y="2276519"/>
              <a:ext cx="144721" cy="56824"/>
            </a:xfrm>
            <a:custGeom>
              <a:rect b="b" l="l" r="r" t="t"/>
              <a:pathLst>
                <a:path extrusionOk="0" h="1772" w="4513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391187" y="2377243"/>
              <a:ext cx="149531" cy="21453"/>
            </a:xfrm>
            <a:custGeom>
              <a:rect b="b" l="l" r="r" t="t"/>
              <a:pathLst>
                <a:path extrusionOk="0" h="669" w="4663">
                  <a:moveTo>
                    <a:pt x="0" y="0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230978" y="3422580"/>
              <a:ext cx="473156" cy="353127"/>
            </a:xfrm>
            <a:custGeom>
              <a:rect b="b" l="l" r="r" t="t"/>
              <a:pathLst>
                <a:path extrusionOk="0" h="11012" w="14755">
                  <a:moveTo>
                    <a:pt x="14754" y="1"/>
                  </a:moveTo>
                  <a:lnTo>
                    <a:pt x="1" y="519"/>
                  </a:lnTo>
                  <a:lnTo>
                    <a:pt x="1" y="11011"/>
                  </a:lnTo>
                  <a:lnTo>
                    <a:pt x="14754" y="11011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395997" y="3514742"/>
              <a:ext cx="144721" cy="57369"/>
            </a:xfrm>
            <a:custGeom>
              <a:rect b="b" l="l" r="r" t="t"/>
              <a:pathLst>
                <a:path extrusionOk="0" h="1789" w="4513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391187" y="3616011"/>
              <a:ext cx="149531" cy="20908"/>
            </a:xfrm>
            <a:custGeom>
              <a:rect b="b" l="l" r="r" t="t"/>
              <a:pathLst>
                <a:path extrusionOk="0" h="652" w="4663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395997" y="3514742"/>
              <a:ext cx="144721" cy="57369"/>
            </a:xfrm>
            <a:custGeom>
              <a:rect b="b" l="l" r="r" t="t"/>
              <a:pathLst>
                <a:path extrusionOk="0" h="1789" w="4513">
                  <a:moveTo>
                    <a:pt x="1" y="0"/>
                  </a:moveTo>
                  <a:lnTo>
                    <a:pt x="1" y="1788"/>
                  </a:lnTo>
                  <a:lnTo>
                    <a:pt x="4512" y="1788"/>
                  </a:lnTo>
                  <a:lnTo>
                    <a:pt x="4512" y="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391187" y="3616011"/>
              <a:ext cx="149531" cy="20908"/>
            </a:xfrm>
            <a:custGeom>
              <a:rect b="b" l="l" r="r" t="t"/>
              <a:pathLst>
                <a:path extrusionOk="0" h="652" w="4663">
                  <a:moveTo>
                    <a:pt x="0" y="0"/>
                  </a:moveTo>
                  <a:lnTo>
                    <a:pt x="0" y="652"/>
                  </a:lnTo>
                  <a:lnTo>
                    <a:pt x="4662" y="652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230978" y="3820666"/>
              <a:ext cx="473156" cy="353672"/>
            </a:xfrm>
            <a:custGeom>
              <a:rect b="b" l="l" r="r" t="t"/>
              <a:pathLst>
                <a:path extrusionOk="0" h="11029" w="14755">
                  <a:moveTo>
                    <a:pt x="14754" y="1"/>
                  </a:moveTo>
                  <a:lnTo>
                    <a:pt x="1" y="519"/>
                  </a:lnTo>
                  <a:lnTo>
                    <a:pt x="1" y="11029"/>
                  </a:lnTo>
                  <a:lnTo>
                    <a:pt x="14754" y="11029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395997" y="3913373"/>
              <a:ext cx="144721" cy="56824"/>
            </a:xfrm>
            <a:custGeom>
              <a:rect b="b" l="l" r="r" t="t"/>
              <a:pathLst>
                <a:path extrusionOk="0" h="1772" w="4513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391187" y="4014097"/>
              <a:ext cx="149531" cy="21485"/>
            </a:xfrm>
            <a:custGeom>
              <a:rect b="b" l="l" r="r" t="t"/>
              <a:pathLst>
                <a:path extrusionOk="0" h="670" w="4663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395997" y="3913373"/>
              <a:ext cx="144721" cy="56824"/>
            </a:xfrm>
            <a:custGeom>
              <a:rect b="b" l="l" r="r" t="t"/>
              <a:pathLst>
                <a:path extrusionOk="0" h="1772" w="4513">
                  <a:moveTo>
                    <a:pt x="1" y="1"/>
                  </a:moveTo>
                  <a:lnTo>
                    <a:pt x="1" y="1772"/>
                  </a:lnTo>
                  <a:lnTo>
                    <a:pt x="4512" y="1772"/>
                  </a:lnTo>
                  <a:lnTo>
                    <a:pt x="4512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391187" y="4014097"/>
              <a:ext cx="149531" cy="21485"/>
            </a:xfrm>
            <a:custGeom>
              <a:rect b="b" l="l" r="r" t="t"/>
              <a:pathLst>
                <a:path extrusionOk="0" h="670" w="4663">
                  <a:moveTo>
                    <a:pt x="0" y="1"/>
                  </a:moveTo>
                  <a:lnTo>
                    <a:pt x="0" y="669"/>
                  </a:lnTo>
                  <a:lnTo>
                    <a:pt x="4662" y="669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235788" y="4219329"/>
              <a:ext cx="473156" cy="353127"/>
            </a:xfrm>
            <a:custGeom>
              <a:rect b="b" l="l" r="r" t="t"/>
              <a:pathLst>
                <a:path extrusionOk="0" h="11012" w="14755">
                  <a:moveTo>
                    <a:pt x="14755" y="0"/>
                  </a:moveTo>
                  <a:lnTo>
                    <a:pt x="1" y="518"/>
                  </a:lnTo>
                  <a:lnTo>
                    <a:pt x="1" y="11011"/>
                  </a:lnTo>
                  <a:lnTo>
                    <a:pt x="14755" y="11011"/>
                  </a:lnTo>
                  <a:lnTo>
                    <a:pt x="147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401352" y="4311491"/>
              <a:ext cx="144721" cy="56824"/>
            </a:xfrm>
            <a:custGeom>
              <a:rect b="b" l="l" r="r" t="t"/>
              <a:pathLst>
                <a:path extrusionOk="0" h="1772" w="4513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396542" y="4412215"/>
              <a:ext cx="149531" cy="21453"/>
            </a:xfrm>
            <a:custGeom>
              <a:rect b="b" l="l" r="r" t="t"/>
              <a:pathLst>
                <a:path extrusionOk="0" h="669" w="4663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401352" y="4311491"/>
              <a:ext cx="144721" cy="56824"/>
            </a:xfrm>
            <a:custGeom>
              <a:rect b="b" l="l" r="r" t="t"/>
              <a:pathLst>
                <a:path extrusionOk="0" h="1772" w="4513">
                  <a:moveTo>
                    <a:pt x="1" y="0"/>
                  </a:moveTo>
                  <a:lnTo>
                    <a:pt x="1" y="1771"/>
                  </a:lnTo>
                  <a:lnTo>
                    <a:pt x="4512" y="1771"/>
                  </a:lnTo>
                  <a:lnTo>
                    <a:pt x="4512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396542" y="4412215"/>
              <a:ext cx="149531" cy="21453"/>
            </a:xfrm>
            <a:custGeom>
              <a:rect b="b" l="l" r="r" t="t"/>
              <a:pathLst>
                <a:path extrusionOk="0" h="669" w="4663">
                  <a:moveTo>
                    <a:pt x="1" y="0"/>
                  </a:moveTo>
                  <a:lnTo>
                    <a:pt x="1" y="669"/>
                  </a:lnTo>
                  <a:lnTo>
                    <a:pt x="4662" y="669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713209" y="2988578"/>
              <a:ext cx="473124" cy="353127"/>
            </a:xfrm>
            <a:custGeom>
              <a:rect b="b" l="l" r="r" t="t"/>
              <a:pathLst>
                <a:path extrusionOk="0" h="11012" w="14754">
                  <a:moveTo>
                    <a:pt x="0" y="1"/>
                  </a:moveTo>
                  <a:lnTo>
                    <a:pt x="0" y="11012"/>
                  </a:lnTo>
                  <a:lnTo>
                    <a:pt x="14754" y="11012"/>
                  </a:lnTo>
                  <a:lnTo>
                    <a:pt x="1475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83583" y="3143432"/>
              <a:ext cx="136127" cy="53617"/>
            </a:xfrm>
            <a:custGeom>
              <a:rect b="b" l="l" r="r" t="t"/>
              <a:pathLst>
                <a:path extrusionOk="0" h="1672" w="4245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79286" y="3238256"/>
              <a:ext cx="140424" cy="19882"/>
            </a:xfrm>
            <a:custGeom>
              <a:rect b="b" l="l" r="r" t="t"/>
              <a:pathLst>
                <a:path extrusionOk="0" h="620" w="4379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83583" y="3143432"/>
              <a:ext cx="136127" cy="53617"/>
            </a:xfrm>
            <a:custGeom>
              <a:rect b="b" l="l" r="r" t="t"/>
              <a:pathLst>
                <a:path extrusionOk="0" h="1672" w="4245">
                  <a:moveTo>
                    <a:pt x="1" y="0"/>
                  </a:moveTo>
                  <a:lnTo>
                    <a:pt x="1" y="1671"/>
                  </a:lnTo>
                  <a:lnTo>
                    <a:pt x="4245" y="1671"/>
                  </a:lnTo>
                  <a:lnTo>
                    <a:pt x="4245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879286" y="3238256"/>
              <a:ext cx="140424" cy="19882"/>
            </a:xfrm>
            <a:custGeom>
              <a:rect b="b" l="l" r="r" t="t"/>
              <a:pathLst>
                <a:path extrusionOk="0" h="620" w="4379">
                  <a:moveTo>
                    <a:pt x="1" y="1"/>
                  </a:moveTo>
                  <a:lnTo>
                    <a:pt x="1" y="619"/>
                  </a:lnTo>
                  <a:lnTo>
                    <a:pt x="4379" y="619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246531" y="2984826"/>
              <a:ext cx="466710" cy="356879"/>
            </a:xfrm>
            <a:custGeom>
              <a:rect b="b" l="l" r="r" t="t"/>
              <a:pathLst>
                <a:path extrusionOk="0" h="11129" w="14554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246531" y="2984826"/>
              <a:ext cx="466710" cy="356879"/>
            </a:xfrm>
            <a:custGeom>
              <a:rect b="b" l="l" r="r" t="t"/>
              <a:pathLst>
                <a:path extrusionOk="0" h="11129" w="14554">
                  <a:moveTo>
                    <a:pt x="0" y="1"/>
                  </a:moveTo>
                  <a:lnTo>
                    <a:pt x="267" y="11129"/>
                  </a:lnTo>
                  <a:lnTo>
                    <a:pt x="14553" y="11129"/>
                  </a:lnTo>
                  <a:lnTo>
                    <a:pt x="14553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263142" y="2667647"/>
              <a:ext cx="466165" cy="317212"/>
            </a:xfrm>
            <a:custGeom>
              <a:rect b="b" l="l" r="r" t="t"/>
              <a:pathLst>
                <a:path extrusionOk="0" h="9892" w="14537">
                  <a:moveTo>
                    <a:pt x="0" y="0"/>
                  </a:moveTo>
                  <a:lnTo>
                    <a:pt x="0" y="9892"/>
                  </a:lnTo>
                  <a:lnTo>
                    <a:pt x="14537" y="9892"/>
                  </a:lnTo>
                  <a:lnTo>
                    <a:pt x="1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263142" y="2681981"/>
              <a:ext cx="579748" cy="306084"/>
            </a:xfrm>
            <a:custGeom>
              <a:rect b="b" l="l" r="r" t="t"/>
              <a:pathLst>
                <a:path extrusionOk="0" h="9545" w="18079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263142" y="2681981"/>
              <a:ext cx="579748" cy="306084"/>
            </a:xfrm>
            <a:custGeom>
              <a:rect b="b" l="l" r="r" t="t"/>
              <a:pathLst>
                <a:path extrusionOk="0" h="9545" w="18079">
                  <a:moveTo>
                    <a:pt x="10627" y="0"/>
                  </a:moveTo>
                  <a:cubicBezTo>
                    <a:pt x="10516" y="0"/>
                    <a:pt x="10410" y="35"/>
                    <a:pt x="10326" y="105"/>
                  </a:cubicBezTo>
                  <a:lnTo>
                    <a:pt x="9123" y="990"/>
                  </a:lnTo>
                  <a:lnTo>
                    <a:pt x="2139" y="389"/>
                  </a:lnTo>
                  <a:cubicBezTo>
                    <a:pt x="2090" y="381"/>
                    <a:pt x="2041" y="377"/>
                    <a:pt x="1992" y="377"/>
                  </a:cubicBezTo>
                  <a:cubicBezTo>
                    <a:pt x="1518" y="377"/>
                    <a:pt x="1112" y="739"/>
                    <a:pt x="1036" y="1224"/>
                  </a:cubicBezTo>
                  <a:lnTo>
                    <a:pt x="0" y="9445"/>
                  </a:lnTo>
                  <a:lnTo>
                    <a:pt x="17344" y="9545"/>
                  </a:lnTo>
                  <a:lnTo>
                    <a:pt x="18062" y="1124"/>
                  </a:lnTo>
                  <a:cubicBezTo>
                    <a:pt x="18079" y="857"/>
                    <a:pt x="17862" y="623"/>
                    <a:pt x="17594" y="623"/>
                  </a:cubicBezTo>
                  <a:lnTo>
                    <a:pt x="10694" y="4"/>
                  </a:lnTo>
                  <a:cubicBezTo>
                    <a:pt x="10671" y="2"/>
                    <a:pt x="10649" y="0"/>
                    <a:pt x="1062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454424" y="2813361"/>
              <a:ext cx="559385" cy="174191"/>
            </a:xfrm>
            <a:custGeom>
              <a:rect b="b" l="l" r="r" t="t"/>
              <a:pathLst>
                <a:path extrusionOk="0" h="5432" w="17444">
                  <a:moveTo>
                    <a:pt x="1420" y="1"/>
                  </a:moveTo>
                  <a:lnTo>
                    <a:pt x="0" y="5431"/>
                  </a:lnTo>
                  <a:lnTo>
                    <a:pt x="16759" y="5348"/>
                  </a:lnTo>
                  <a:lnTo>
                    <a:pt x="17076" y="3259"/>
                  </a:lnTo>
                  <a:lnTo>
                    <a:pt x="17444" y="1070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508522" y="2847545"/>
              <a:ext cx="559418" cy="140520"/>
            </a:xfrm>
            <a:custGeom>
              <a:rect b="b" l="l" r="r" t="t"/>
              <a:pathLst>
                <a:path extrusionOk="0" h="4382" w="17445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508522" y="2847545"/>
              <a:ext cx="559418" cy="140520"/>
            </a:xfrm>
            <a:custGeom>
              <a:rect b="b" l="l" r="r" t="t"/>
              <a:pathLst>
                <a:path extrusionOk="0" h="4382" w="17445">
                  <a:moveTo>
                    <a:pt x="9992" y="0"/>
                  </a:moveTo>
                  <a:cubicBezTo>
                    <a:pt x="9882" y="0"/>
                    <a:pt x="9775" y="35"/>
                    <a:pt x="9692" y="105"/>
                  </a:cubicBezTo>
                  <a:lnTo>
                    <a:pt x="8489" y="990"/>
                  </a:lnTo>
                  <a:lnTo>
                    <a:pt x="1504" y="372"/>
                  </a:lnTo>
                  <a:cubicBezTo>
                    <a:pt x="1462" y="367"/>
                    <a:pt x="1420" y="364"/>
                    <a:pt x="1379" y="364"/>
                  </a:cubicBezTo>
                  <a:cubicBezTo>
                    <a:pt x="896" y="364"/>
                    <a:pt x="479" y="715"/>
                    <a:pt x="402" y="1207"/>
                  </a:cubicBezTo>
                  <a:lnTo>
                    <a:pt x="1" y="4382"/>
                  </a:lnTo>
                  <a:lnTo>
                    <a:pt x="17160" y="4382"/>
                  </a:lnTo>
                  <a:lnTo>
                    <a:pt x="17444" y="1124"/>
                  </a:lnTo>
                  <a:cubicBezTo>
                    <a:pt x="17444" y="856"/>
                    <a:pt x="17227" y="623"/>
                    <a:pt x="16960" y="606"/>
                  </a:cubicBezTo>
                  <a:lnTo>
                    <a:pt x="10059" y="4"/>
                  </a:lnTo>
                  <a:cubicBezTo>
                    <a:pt x="10037" y="2"/>
                    <a:pt x="10015" y="0"/>
                    <a:pt x="999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393849" y="2860533"/>
              <a:ext cx="93797" cy="124326"/>
            </a:xfrm>
            <a:custGeom>
              <a:rect b="b" l="l" r="r" t="t"/>
              <a:pathLst>
                <a:path extrusionOk="0" h="3877" w="2925">
                  <a:moveTo>
                    <a:pt x="653" y="0"/>
                  </a:moveTo>
                  <a:cubicBezTo>
                    <a:pt x="285" y="0"/>
                    <a:pt x="1" y="351"/>
                    <a:pt x="85" y="702"/>
                  </a:cubicBezTo>
                  <a:lnTo>
                    <a:pt x="820" y="3877"/>
                  </a:lnTo>
                  <a:lnTo>
                    <a:pt x="1889" y="3877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5507118" y="1192766"/>
              <a:ext cx="416332" cy="334175"/>
            </a:xfrm>
            <a:custGeom>
              <a:rect b="b" l="l" r="r" t="t"/>
              <a:pathLst>
                <a:path extrusionOk="0" h="10421" w="12983">
                  <a:moveTo>
                    <a:pt x="2114" y="0"/>
                  </a:moveTo>
                  <a:cubicBezTo>
                    <a:pt x="1795" y="0"/>
                    <a:pt x="1513" y="221"/>
                    <a:pt x="1454" y="546"/>
                  </a:cubicBezTo>
                  <a:lnTo>
                    <a:pt x="84" y="7413"/>
                  </a:lnTo>
                  <a:cubicBezTo>
                    <a:pt x="0" y="7781"/>
                    <a:pt x="234" y="8132"/>
                    <a:pt x="585" y="8215"/>
                  </a:cubicBezTo>
                  <a:lnTo>
                    <a:pt x="10761" y="10404"/>
                  </a:lnTo>
                  <a:cubicBezTo>
                    <a:pt x="10806" y="10415"/>
                    <a:pt x="10852" y="10420"/>
                    <a:pt x="10897" y="10420"/>
                  </a:cubicBezTo>
                  <a:cubicBezTo>
                    <a:pt x="11198" y="10420"/>
                    <a:pt x="11471" y="10189"/>
                    <a:pt x="11529" y="9869"/>
                  </a:cubicBezTo>
                  <a:lnTo>
                    <a:pt x="12916" y="3002"/>
                  </a:lnTo>
                  <a:cubicBezTo>
                    <a:pt x="12983" y="2635"/>
                    <a:pt x="12766" y="2284"/>
                    <a:pt x="12398" y="2200"/>
                  </a:cubicBezTo>
                  <a:lnTo>
                    <a:pt x="2239" y="11"/>
                  </a:lnTo>
                  <a:cubicBezTo>
                    <a:pt x="2197" y="4"/>
                    <a:pt x="2155" y="0"/>
                    <a:pt x="211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5656585" y="1317413"/>
              <a:ext cx="99698" cy="106657"/>
            </a:xfrm>
            <a:custGeom>
              <a:rect b="b" l="l" r="r" t="t"/>
              <a:pathLst>
                <a:path extrusionOk="0" h="3326" w="3109">
                  <a:moveTo>
                    <a:pt x="3109" y="1"/>
                  </a:moveTo>
                  <a:lnTo>
                    <a:pt x="1555" y="535"/>
                  </a:lnTo>
                  <a:lnTo>
                    <a:pt x="1" y="1070"/>
                  </a:lnTo>
                  <a:lnTo>
                    <a:pt x="1221" y="2206"/>
                  </a:lnTo>
                  <a:lnTo>
                    <a:pt x="2457" y="3326"/>
                  </a:lnTo>
                  <a:lnTo>
                    <a:pt x="2791" y="1655"/>
                  </a:lnTo>
                  <a:lnTo>
                    <a:pt x="310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5925567" y="678211"/>
              <a:ext cx="642472" cy="662803"/>
            </a:xfrm>
            <a:custGeom>
              <a:rect b="b" l="l" r="r" t="t"/>
              <a:pathLst>
                <a:path extrusionOk="0" h="20669" w="20035">
                  <a:moveTo>
                    <a:pt x="37" y="2984"/>
                  </a:moveTo>
                  <a:cubicBezTo>
                    <a:pt x="36" y="2984"/>
                    <a:pt x="35" y="2987"/>
                    <a:pt x="34" y="2991"/>
                  </a:cubicBezTo>
                  <a:lnTo>
                    <a:pt x="35" y="2991"/>
                  </a:lnTo>
                  <a:cubicBezTo>
                    <a:pt x="36" y="2986"/>
                    <a:pt x="37" y="2984"/>
                    <a:pt x="37" y="2984"/>
                  </a:cubicBezTo>
                  <a:close/>
                  <a:moveTo>
                    <a:pt x="34" y="2991"/>
                  </a:moveTo>
                  <a:cubicBezTo>
                    <a:pt x="31" y="3002"/>
                    <a:pt x="30" y="3006"/>
                    <a:pt x="30" y="3006"/>
                  </a:cubicBezTo>
                  <a:cubicBezTo>
                    <a:pt x="30" y="3006"/>
                    <a:pt x="33" y="2998"/>
                    <a:pt x="34" y="2991"/>
                  </a:cubicBezTo>
                  <a:close/>
                  <a:moveTo>
                    <a:pt x="12215" y="1"/>
                  </a:moveTo>
                  <a:lnTo>
                    <a:pt x="12165" y="17"/>
                  </a:lnTo>
                  <a:lnTo>
                    <a:pt x="11363" y="218"/>
                  </a:lnTo>
                  <a:lnTo>
                    <a:pt x="9758" y="619"/>
                  </a:lnTo>
                  <a:cubicBezTo>
                    <a:pt x="8689" y="869"/>
                    <a:pt x="7653" y="1120"/>
                    <a:pt x="6617" y="1387"/>
                  </a:cubicBezTo>
                  <a:lnTo>
                    <a:pt x="702" y="2841"/>
                  </a:lnTo>
                  <a:lnTo>
                    <a:pt x="352" y="2925"/>
                  </a:lnTo>
                  <a:lnTo>
                    <a:pt x="168" y="2958"/>
                  </a:lnTo>
                  <a:lnTo>
                    <a:pt x="84" y="2991"/>
                  </a:lnTo>
                  <a:lnTo>
                    <a:pt x="35" y="2991"/>
                  </a:lnTo>
                  <a:cubicBezTo>
                    <a:pt x="32" y="3006"/>
                    <a:pt x="23" y="3047"/>
                    <a:pt x="1" y="3142"/>
                  </a:cubicBezTo>
                  <a:lnTo>
                    <a:pt x="17" y="3142"/>
                  </a:lnTo>
                  <a:lnTo>
                    <a:pt x="34" y="3158"/>
                  </a:lnTo>
                  <a:cubicBezTo>
                    <a:pt x="201" y="3309"/>
                    <a:pt x="385" y="3476"/>
                    <a:pt x="535" y="3643"/>
                  </a:cubicBezTo>
                  <a:cubicBezTo>
                    <a:pt x="870" y="3977"/>
                    <a:pt x="1154" y="4345"/>
                    <a:pt x="1388" y="4729"/>
                  </a:cubicBezTo>
                  <a:cubicBezTo>
                    <a:pt x="1638" y="5113"/>
                    <a:pt x="1822" y="5514"/>
                    <a:pt x="1989" y="5932"/>
                  </a:cubicBezTo>
                  <a:cubicBezTo>
                    <a:pt x="2139" y="6350"/>
                    <a:pt x="2256" y="6767"/>
                    <a:pt x="2340" y="7185"/>
                  </a:cubicBezTo>
                  <a:cubicBezTo>
                    <a:pt x="2758" y="8873"/>
                    <a:pt x="3142" y="10427"/>
                    <a:pt x="3493" y="11864"/>
                  </a:cubicBezTo>
                  <a:lnTo>
                    <a:pt x="4462" y="15707"/>
                  </a:lnTo>
                  <a:cubicBezTo>
                    <a:pt x="4596" y="16275"/>
                    <a:pt x="4713" y="16809"/>
                    <a:pt x="4863" y="17294"/>
                  </a:cubicBezTo>
                  <a:cubicBezTo>
                    <a:pt x="4997" y="17728"/>
                    <a:pt x="5164" y="18146"/>
                    <a:pt x="5364" y="18564"/>
                  </a:cubicBezTo>
                  <a:cubicBezTo>
                    <a:pt x="5648" y="19132"/>
                    <a:pt x="5982" y="19666"/>
                    <a:pt x="6383" y="20168"/>
                  </a:cubicBezTo>
                  <a:cubicBezTo>
                    <a:pt x="6517" y="20352"/>
                    <a:pt x="6651" y="20519"/>
                    <a:pt x="6801" y="20669"/>
                  </a:cubicBezTo>
                  <a:cubicBezTo>
                    <a:pt x="6801" y="20669"/>
                    <a:pt x="6768" y="20619"/>
                    <a:pt x="6701" y="20535"/>
                  </a:cubicBezTo>
                  <a:cubicBezTo>
                    <a:pt x="6634" y="20452"/>
                    <a:pt x="6534" y="20318"/>
                    <a:pt x="6400" y="20151"/>
                  </a:cubicBezTo>
                  <a:cubicBezTo>
                    <a:pt x="5748" y="19282"/>
                    <a:pt x="5264" y="18313"/>
                    <a:pt x="4946" y="17260"/>
                  </a:cubicBezTo>
                  <a:cubicBezTo>
                    <a:pt x="4796" y="16793"/>
                    <a:pt x="4696" y="16258"/>
                    <a:pt x="4545" y="15690"/>
                  </a:cubicBezTo>
                  <a:cubicBezTo>
                    <a:pt x="4278" y="14554"/>
                    <a:pt x="3961" y="13267"/>
                    <a:pt x="3610" y="11830"/>
                  </a:cubicBezTo>
                  <a:cubicBezTo>
                    <a:pt x="3276" y="10410"/>
                    <a:pt x="2891" y="8839"/>
                    <a:pt x="2490" y="7168"/>
                  </a:cubicBezTo>
                  <a:cubicBezTo>
                    <a:pt x="2390" y="6734"/>
                    <a:pt x="2273" y="6300"/>
                    <a:pt x="2123" y="5882"/>
                  </a:cubicBezTo>
                  <a:cubicBezTo>
                    <a:pt x="1956" y="5448"/>
                    <a:pt x="1755" y="5046"/>
                    <a:pt x="1521" y="4645"/>
                  </a:cubicBezTo>
                  <a:cubicBezTo>
                    <a:pt x="1155" y="4073"/>
                    <a:pt x="713" y="3545"/>
                    <a:pt x="210" y="3107"/>
                  </a:cubicBezTo>
                  <a:lnTo>
                    <a:pt x="210" y="3107"/>
                  </a:lnTo>
                  <a:lnTo>
                    <a:pt x="385" y="3075"/>
                  </a:lnTo>
                  <a:lnTo>
                    <a:pt x="736" y="2991"/>
                  </a:lnTo>
                  <a:cubicBezTo>
                    <a:pt x="2624" y="2524"/>
                    <a:pt x="4612" y="2039"/>
                    <a:pt x="6667" y="1538"/>
                  </a:cubicBezTo>
                  <a:lnTo>
                    <a:pt x="9792" y="769"/>
                  </a:lnTo>
                  <a:lnTo>
                    <a:pt x="11396" y="385"/>
                  </a:lnTo>
                  <a:cubicBezTo>
                    <a:pt x="11663" y="318"/>
                    <a:pt x="11931" y="251"/>
                    <a:pt x="12198" y="184"/>
                  </a:cubicBezTo>
                  <a:lnTo>
                    <a:pt x="12248" y="168"/>
                  </a:lnTo>
                  <a:lnTo>
                    <a:pt x="12265" y="168"/>
                  </a:lnTo>
                  <a:lnTo>
                    <a:pt x="12348" y="201"/>
                  </a:lnTo>
                  <a:lnTo>
                    <a:pt x="12549" y="285"/>
                  </a:lnTo>
                  <a:cubicBezTo>
                    <a:pt x="12666" y="351"/>
                    <a:pt x="12799" y="385"/>
                    <a:pt x="12916" y="468"/>
                  </a:cubicBezTo>
                  <a:cubicBezTo>
                    <a:pt x="13886" y="970"/>
                    <a:pt x="14671" y="1788"/>
                    <a:pt x="15155" y="2774"/>
                  </a:cubicBezTo>
                  <a:cubicBezTo>
                    <a:pt x="15373" y="3259"/>
                    <a:pt x="15540" y="3777"/>
                    <a:pt x="15640" y="4295"/>
                  </a:cubicBezTo>
                  <a:cubicBezTo>
                    <a:pt x="15757" y="4829"/>
                    <a:pt x="15874" y="5347"/>
                    <a:pt x="15991" y="5865"/>
                  </a:cubicBezTo>
                  <a:cubicBezTo>
                    <a:pt x="16475" y="7920"/>
                    <a:pt x="16926" y="9909"/>
                    <a:pt x="17361" y="11797"/>
                  </a:cubicBezTo>
                  <a:cubicBezTo>
                    <a:pt x="17478" y="12281"/>
                    <a:pt x="17578" y="12749"/>
                    <a:pt x="17695" y="13200"/>
                  </a:cubicBezTo>
                  <a:cubicBezTo>
                    <a:pt x="17812" y="13668"/>
                    <a:pt x="17962" y="14103"/>
                    <a:pt x="18129" y="14554"/>
                  </a:cubicBezTo>
                  <a:cubicBezTo>
                    <a:pt x="18464" y="15389"/>
                    <a:pt x="18915" y="16174"/>
                    <a:pt x="19449" y="16893"/>
                  </a:cubicBezTo>
                  <a:cubicBezTo>
                    <a:pt x="19583" y="17060"/>
                    <a:pt x="19717" y="17227"/>
                    <a:pt x="19850" y="17394"/>
                  </a:cubicBezTo>
                  <a:lnTo>
                    <a:pt x="19861" y="17409"/>
                  </a:lnTo>
                  <a:lnTo>
                    <a:pt x="19861" y="17409"/>
                  </a:lnTo>
                  <a:lnTo>
                    <a:pt x="19767" y="17428"/>
                  </a:lnTo>
                  <a:lnTo>
                    <a:pt x="19466" y="17494"/>
                  </a:lnTo>
                  <a:lnTo>
                    <a:pt x="18280" y="17795"/>
                  </a:lnTo>
                  <a:lnTo>
                    <a:pt x="16041" y="18346"/>
                  </a:lnTo>
                  <a:cubicBezTo>
                    <a:pt x="13184" y="19065"/>
                    <a:pt x="10878" y="19633"/>
                    <a:pt x="9274" y="20034"/>
                  </a:cubicBezTo>
                  <a:lnTo>
                    <a:pt x="7453" y="20502"/>
                  </a:lnTo>
                  <a:lnTo>
                    <a:pt x="6968" y="20619"/>
                  </a:lnTo>
                  <a:cubicBezTo>
                    <a:pt x="6868" y="20652"/>
                    <a:pt x="6818" y="20669"/>
                    <a:pt x="6818" y="20669"/>
                  </a:cubicBezTo>
                  <a:cubicBezTo>
                    <a:pt x="6818" y="20669"/>
                    <a:pt x="6868" y="20669"/>
                    <a:pt x="6968" y="20636"/>
                  </a:cubicBezTo>
                  <a:lnTo>
                    <a:pt x="7453" y="20535"/>
                  </a:lnTo>
                  <a:lnTo>
                    <a:pt x="9291" y="20101"/>
                  </a:lnTo>
                  <a:cubicBezTo>
                    <a:pt x="10895" y="19717"/>
                    <a:pt x="13217" y="19148"/>
                    <a:pt x="16074" y="18463"/>
                  </a:cubicBezTo>
                  <a:lnTo>
                    <a:pt x="18313" y="17929"/>
                  </a:lnTo>
                  <a:lnTo>
                    <a:pt x="19500" y="17628"/>
                  </a:lnTo>
                  <a:lnTo>
                    <a:pt x="19800" y="17561"/>
                  </a:lnTo>
                  <a:lnTo>
                    <a:pt x="19967" y="17528"/>
                  </a:lnTo>
                  <a:lnTo>
                    <a:pt x="19984" y="17511"/>
                  </a:lnTo>
                  <a:cubicBezTo>
                    <a:pt x="19987" y="17504"/>
                    <a:pt x="19988" y="17501"/>
                    <a:pt x="19989" y="17501"/>
                  </a:cubicBezTo>
                  <a:lnTo>
                    <a:pt x="19989" y="17501"/>
                  </a:lnTo>
                  <a:cubicBezTo>
                    <a:pt x="19991" y="17501"/>
                    <a:pt x="19988" y="17523"/>
                    <a:pt x="19991" y="17523"/>
                  </a:cubicBezTo>
                  <a:cubicBezTo>
                    <a:pt x="19995" y="17523"/>
                    <a:pt x="20005" y="17498"/>
                    <a:pt x="20034" y="17394"/>
                  </a:cubicBezTo>
                  <a:lnTo>
                    <a:pt x="20001" y="17377"/>
                  </a:lnTo>
                  <a:lnTo>
                    <a:pt x="19951" y="17311"/>
                  </a:lnTo>
                  <a:cubicBezTo>
                    <a:pt x="19817" y="17143"/>
                    <a:pt x="19683" y="16976"/>
                    <a:pt x="19566" y="16809"/>
                  </a:cubicBezTo>
                  <a:cubicBezTo>
                    <a:pt x="19032" y="16091"/>
                    <a:pt x="18597" y="15322"/>
                    <a:pt x="18263" y="14487"/>
                  </a:cubicBezTo>
                  <a:cubicBezTo>
                    <a:pt x="17912" y="13651"/>
                    <a:pt x="17745" y="12716"/>
                    <a:pt x="17511" y="11763"/>
                  </a:cubicBezTo>
                  <a:cubicBezTo>
                    <a:pt x="17077" y="9875"/>
                    <a:pt x="16626" y="7887"/>
                    <a:pt x="16158" y="5832"/>
                  </a:cubicBezTo>
                  <a:lnTo>
                    <a:pt x="15790" y="4261"/>
                  </a:lnTo>
                  <a:cubicBezTo>
                    <a:pt x="15707" y="3727"/>
                    <a:pt x="15540" y="3192"/>
                    <a:pt x="15306" y="2707"/>
                  </a:cubicBezTo>
                  <a:cubicBezTo>
                    <a:pt x="14804" y="1671"/>
                    <a:pt x="14002" y="836"/>
                    <a:pt x="13000" y="318"/>
                  </a:cubicBezTo>
                  <a:cubicBezTo>
                    <a:pt x="12866" y="234"/>
                    <a:pt x="12749" y="184"/>
                    <a:pt x="12616" y="134"/>
                  </a:cubicBezTo>
                  <a:lnTo>
                    <a:pt x="12415" y="51"/>
                  </a:lnTo>
                  <a:lnTo>
                    <a:pt x="12315" y="17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074520" y="815909"/>
              <a:ext cx="290980" cy="75583"/>
            </a:xfrm>
            <a:custGeom>
              <a:rect b="b" l="l" r="r" t="t"/>
              <a:pathLst>
                <a:path extrusionOk="0" h="2357" w="9074">
                  <a:moveTo>
                    <a:pt x="9073" y="1"/>
                  </a:moveTo>
                  <a:lnTo>
                    <a:pt x="9073" y="1"/>
                  </a:lnTo>
                  <a:cubicBezTo>
                    <a:pt x="8956" y="17"/>
                    <a:pt x="8823" y="34"/>
                    <a:pt x="8706" y="67"/>
                  </a:cubicBezTo>
                  <a:lnTo>
                    <a:pt x="7737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18" y="2273"/>
                    <a:pt x="101" y="2306"/>
                    <a:pt x="1" y="2357"/>
                  </a:cubicBezTo>
                  <a:cubicBezTo>
                    <a:pt x="118" y="2357"/>
                    <a:pt x="235" y="2340"/>
                    <a:pt x="368" y="2306"/>
                  </a:cubicBezTo>
                  <a:cubicBezTo>
                    <a:pt x="602" y="2256"/>
                    <a:pt x="936" y="2189"/>
                    <a:pt x="1337" y="2089"/>
                  </a:cubicBezTo>
                  <a:cubicBezTo>
                    <a:pt x="2173" y="1905"/>
                    <a:pt x="3309" y="1638"/>
                    <a:pt x="4562" y="1321"/>
                  </a:cubicBezTo>
                  <a:cubicBezTo>
                    <a:pt x="5832" y="1003"/>
                    <a:pt x="6951" y="686"/>
                    <a:pt x="7770" y="435"/>
                  </a:cubicBezTo>
                  <a:cubicBezTo>
                    <a:pt x="8171" y="318"/>
                    <a:pt x="8505" y="218"/>
                    <a:pt x="8723" y="134"/>
                  </a:cubicBezTo>
                  <a:cubicBezTo>
                    <a:pt x="8856" y="101"/>
                    <a:pt x="8956" y="67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081479" y="859841"/>
              <a:ext cx="291526" cy="75583"/>
            </a:xfrm>
            <a:custGeom>
              <a:rect b="b" l="l" r="r" t="t"/>
              <a:pathLst>
                <a:path extrusionOk="0" h="2357" w="9091">
                  <a:moveTo>
                    <a:pt x="9090" y="1"/>
                  </a:moveTo>
                  <a:cubicBezTo>
                    <a:pt x="8957" y="1"/>
                    <a:pt x="8840" y="34"/>
                    <a:pt x="8723" y="68"/>
                  </a:cubicBezTo>
                  <a:lnTo>
                    <a:pt x="7754" y="318"/>
                  </a:lnTo>
                  <a:cubicBezTo>
                    <a:pt x="6885" y="535"/>
                    <a:pt x="5765" y="836"/>
                    <a:pt x="4529" y="1154"/>
                  </a:cubicBezTo>
                  <a:lnTo>
                    <a:pt x="1321" y="1972"/>
                  </a:lnTo>
                  <a:lnTo>
                    <a:pt x="352" y="2240"/>
                  </a:lnTo>
                  <a:cubicBezTo>
                    <a:pt x="235" y="2256"/>
                    <a:pt x="118" y="2306"/>
                    <a:pt x="1" y="2357"/>
                  </a:cubicBezTo>
                  <a:cubicBezTo>
                    <a:pt x="135" y="2357"/>
                    <a:pt x="252" y="2340"/>
                    <a:pt x="368" y="2306"/>
                  </a:cubicBezTo>
                  <a:cubicBezTo>
                    <a:pt x="602" y="2256"/>
                    <a:pt x="937" y="2190"/>
                    <a:pt x="1354" y="2089"/>
                  </a:cubicBezTo>
                  <a:cubicBezTo>
                    <a:pt x="2190" y="1905"/>
                    <a:pt x="3326" y="1638"/>
                    <a:pt x="4579" y="1321"/>
                  </a:cubicBezTo>
                  <a:cubicBezTo>
                    <a:pt x="5832" y="987"/>
                    <a:pt x="6968" y="686"/>
                    <a:pt x="7770" y="435"/>
                  </a:cubicBezTo>
                  <a:cubicBezTo>
                    <a:pt x="8188" y="318"/>
                    <a:pt x="8506" y="218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091677" y="903774"/>
              <a:ext cx="291494" cy="75583"/>
            </a:xfrm>
            <a:custGeom>
              <a:rect b="b" l="l" r="r" t="t"/>
              <a:pathLst>
                <a:path extrusionOk="0" h="2357" w="9090">
                  <a:moveTo>
                    <a:pt x="9090" y="1"/>
                  </a:moveTo>
                  <a:cubicBezTo>
                    <a:pt x="8956" y="1"/>
                    <a:pt x="8839" y="34"/>
                    <a:pt x="8722" y="68"/>
                  </a:cubicBezTo>
                  <a:lnTo>
                    <a:pt x="7753" y="318"/>
                  </a:lnTo>
                  <a:lnTo>
                    <a:pt x="4528" y="1154"/>
                  </a:lnTo>
                  <a:cubicBezTo>
                    <a:pt x="3309" y="1471"/>
                    <a:pt x="2189" y="1755"/>
                    <a:pt x="1320" y="1972"/>
                  </a:cubicBezTo>
                  <a:cubicBezTo>
                    <a:pt x="936" y="2073"/>
                    <a:pt x="619" y="2156"/>
                    <a:pt x="351" y="2240"/>
                  </a:cubicBezTo>
                  <a:cubicBezTo>
                    <a:pt x="234" y="2256"/>
                    <a:pt x="117" y="2307"/>
                    <a:pt x="0" y="2357"/>
                  </a:cubicBezTo>
                  <a:cubicBezTo>
                    <a:pt x="134" y="2357"/>
                    <a:pt x="251" y="2340"/>
                    <a:pt x="368" y="2307"/>
                  </a:cubicBezTo>
                  <a:cubicBezTo>
                    <a:pt x="602" y="2256"/>
                    <a:pt x="936" y="2190"/>
                    <a:pt x="1354" y="2089"/>
                  </a:cubicBezTo>
                  <a:cubicBezTo>
                    <a:pt x="2189" y="1906"/>
                    <a:pt x="3325" y="1638"/>
                    <a:pt x="4578" y="1321"/>
                  </a:cubicBezTo>
                  <a:cubicBezTo>
                    <a:pt x="5832" y="987"/>
                    <a:pt x="6968" y="669"/>
                    <a:pt x="7770" y="435"/>
                  </a:cubicBezTo>
                  <a:cubicBezTo>
                    <a:pt x="8188" y="318"/>
                    <a:pt x="8505" y="201"/>
                    <a:pt x="8739" y="134"/>
                  </a:cubicBezTo>
                  <a:cubicBezTo>
                    <a:pt x="8856" y="101"/>
                    <a:pt x="8973" y="51"/>
                    <a:pt x="90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101329" y="947706"/>
              <a:ext cx="290948" cy="75583"/>
            </a:xfrm>
            <a:custGeom>
              <a:rect b="b" l="l" r="r" t="t"/>
              <a:pathLst>
                <a:path extrusionOk="0" h="2357" w="9073">
                  <a:moveTo>
                    <a:pt x="9073" y="1"/>
                  </a:moveTo>
                  <a:cubicBezTo>
                    <a:pt x="8956" y="1"/>
                    <a:pt x="8822" y="34"/>
                    <a:pt x="8705" y="68"/>
                  </a:cubicBezTo>
                  <a:lnTo>
                    <a:pt x="7736" y="318"/>
                  </a:lnTo>
                  <a:lnTo>
                    <a:pt x="4528" y="1154"/>
                  </a:lnTo>
                  <a:cubicBezTo>
                    <a:pt x="3292" y="1471"/>
                    <a:pt x="2172" y="1755"/>
                    <a:pt x="1320" y="1973"/>
                  </a:cubicBezTo>
                  <a:lnTo>
                    <a:pt x="351" y="2240"/>
                  </a:lnTo>
                  <a:cubicBezTo>
                    <a:pt x="217" y="2257"/>
                    <a:pt x="100" y="2307"/>
                    <a:pt x="0" y="2357"/>
                  </a:cubicBezTo>
                  <a:cubicBezTo>
                    <a:pt x="117" y="2357"/>
                    <a:pt x="234" y="2323"/>
                    <a:pt x="368" y="2307"/>
                  </a:cubicBezTo>
                  <a:cubicBezTo>
                    <a:pt x="602" y="2257"/>
                    <a:pt x="936" y="2173"/>
                    <a:pt x="1337" y="2089"/>
                  </a:cubicBezTo>
                  <a:cubicBezTo>
                    <a:pt x="2172" y="1906"/>
                    <a:pt x="3308" y="1638"/>
                    <a:pt x="4562" y="1304"/>
                  </a:cubicBezTo>
                  <a:cubicBezTo>
                    <a:pt x="5831" y="987"/>
                    <a:pt x="6951" y="669"/>
                    <a:pt x="7770" y="435"/>
                  </a:cubicBezTo>
                  <a:cubicBezTo>
                    <a:pt x="8171" y="302"/>
                    <a:pt x="8505" y="201"/>
                    <a:pt x="8722" y="135"/>
                  </a:cubicBezTo>
                  <a:cubicBezTo>
                    <a:pt x="8856" y="101"/>
                    <a:pt x="8973" y="51"/>
                    <a:pt x="9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115246" y="991671"/>
              <a:ext cx="291494" cy="75551"/>
            </a:xfrm>
            <a:custGeom>
              <a:rect b="b" l="l" r="r" t="t"/>
              <a:pathLst>
                <a:path extrusionOk="0" h="2356" w="9090">
                  <a:moveTo>
                    <a:pt x="9090" y="0"/>
                  </a:moveTo>
                  <a:cubicBezTo>
                    <a:pt x="8956" y="0"/>
                    <a:pt x="8839" y="33"/>
                    <a:pt x="8722" y="67"/>
                  </a:cubicBezTo>
                  <a:lnTo>
                    <a:pt x="7753" y="317"/>
                  </a:lnTo>
                  <a:lnTo>
                    <a:pt x="4545" y="1136"/>
                  </a:lnTo>
                  <a:lnTo>
                    <a:pt x="1321" y="1972"/>
                  </a:lnTo>
                  <a:lnTo>
                    <a:pt x="351" y="2239"/>
                  </a:lnTo>
                  <a:cubicBezTo>
                    <a:pt x="234" y="2256"/>
                    <a:pt x="117" y="2289"/>
                    <a:pt x="1" y="2356"/>
                  </a:cubicBezTo>
                  <a:cubicBezTo>
                    <a:pt x="134" y="2339"/>
                    <a:pt x="251" y="2322"/>
                    <a:pt x="368" y="2289"/>
                  </a:cubicBezTo>
                  <a:cubicBezTo>
                    <a:pt x="602" y="2256"/>
                    <a:pt x="936" y="2172"/>
                    <a:pt x="1354" y="2089"/>
                  </a:cubicBezTo>
                  <a:cubicBezTo>
                    <a:pt x="2189" y="1905"/>
                    <a:pt x="3326" y="1637"/>
                    <a:pt x="4579" y="1303"/>
                  </a:cubicBezTo>
                  <a:cubicBezTo>
                    <a:pt x="5832" y="986"/>
                    <a:pt x="6968" y="668"/>
                    <a:pt x="7770" y="434"/>
                  </a:cubicBezTo>
                  <a:cubicBezTo>
                    <a:pt x="8188" y="301"/>
                    <a:pt x="8505" y="201"/>
                    <a:pt x="8739" y="134"/>
                  </a:cubicBezTo>
                  <a:cubicBezTo>
                    <a:pt x="8856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125412" y="1035603"/>
              <a:ext cx="291526" cy="75583"/>
            </a:xfrm>
            <a:custGeom>
              <a:rect b="b" l="l" r="r" t="t"/>
              <a:pathLst>
                <a:path extrusionOk="0" h="2357" w="9091">
                  <a:moveTo>
                    <a:pt x="9090" y="0"/>
                  </a:moveTo>
                  <a:cubicBezTo>
                    <a:pt x="8957" y="0"/>
                    <a:pt x="8840" y="17"/>
                    <a:pt x="8723" y="67"/>
                  </a:cubicBezTo>
                  <a:lnTo>
                    <a:pt x="7754" y="318"/>
                  </a:lnTo>
                  <a:cubicBezTo>
                    <a:pt x="6885" y="535"/>
                    <a:pt x="5765" y="819"/>
                    <a:pt x="4546" y="1136"/>
                  </a:cubicBezTo>
                  <a:lnTo>
                    <a:pt x="1321" y="1972"/>
                  </a:lnTo>
                  <a:lnTo>
                    <a:pt x="352" y="2222"/>
                  </a:lnTo>
                  <a:cubicBezTo>
                    <a:pt x="235" y="2256"/>
                    <a:pt x="118" y="2289"/>
                    <a:pt x="1" y="2356"/>
                  </a:cubicBezTo>
                  <a:cubicBezTo>
                    <a:pt x="135" y="2339"/>
                    <a:pt x="252" y="2323"/>
                    <a:pt x="369" y="2289"/>
                  </a:cubicBezTo>
                  <a:cubicBezTo>
                    <a:pt x="602" y="2256"/>
                    <a:pt x="937" y="2172"/>
                    <a:pt x="1354" y="2089"/>
                  </a:cubicBezTo>
                  <a:cubicBezTo>
                    <a:pt x="2190" y="1888"/>
                    <a:pt x="3326" y="1621"/>
                    <a:pt x="4579" y="1303"/>
                  </a:cubicBezTo>
                  <a:cubicBezTo>
                    <a:pt x="5832" y="986"/>
                    <a:pt x="6968" y="668"/>
                    <a:pt x="7787" y="435"/>
                  </a:cubicBezTo>
                  <a:cubicBezTo>
                    <a:pt x="8188" y="301"/>
                    <a:pt x="8506" y="201"/>
                    <a:pt x="8740" y="134"/>
                  </a:cubicBezTo>
                  <a:cubicBezTo>
                    <a:pt x="8857" y="100"/>
                    <a:pt x="8973" y="50"/>
                    <a:pt x="90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138816" y="1081139"/>
              <a:ext cx="290980" cy="75583"/>
            </a:xfrm>
            <a:custGeom>
              <a:rect b="b" l="l" r="r" t="t"/>
              <a:pathLst>
                <a:path extrusionOk="0" h="2357" w="9074">
                  <a:moveTo>
                    <a:pt x="9073" y="0"/>
                  </a:moveTo>
                  <a:cubicBezTo>
                    <a:pt x="8956" y="0"/>
                    <a:pt x="8823" y="17"/>
                    <a:pt x="8706" y="67"/>
                  </a:cubicBezTo>
                  <a:lnTo>
                    <a:pt x="7737" y="318"/>
                  </a:lnTo>
                  <a:lnTo>
                    <a:pt x="4529" y="1137"/>
                  </a:lnTo>
                  <a:cubicBezTo>
                    <a:pt x="3292" y="1454"/>
                    <a:pt x="2173" y="1738"/>
                    <a:pt x="1321" y="1972"/>
                  </a:cubicBezTo>
                  <a:lnTo>
                    <a:pt x="352" y="2223"/>
                  </a:lnTo>
                  <a:cubicBezTo>
                    <a:pt x="218" y="2256"/>
                    <a:pt x="101" y="2289"/>
                    <a:pt x="1" y="2356"/>
                  </a:cubicBezTo>
                  <a:cubicBezTo>
                    <a:pt x="118" y="2340"/>
                    <a:pt x="235" y="2323"/>
                    <a:pt x="368" y="2289"/>
                  </a:cubicBezTo>
                  <a:cubicBezTo>
                    <a:pt x="586" y="2239"/>
                    <a:pt x="936" y="2172"/>
                    <a:pt x="1337" y="2089"/>
                  </a:cubicBezTo>
                  <a:cubicBezTo>
                    <a:pt x="2173" y="1888"/>
                    <a:pt x="3309" y="1621"/>
                    <a:pt x="4562" y="1304"/>
                  </a:cubicBezTo>
                  <a:cubicBezTo>
                    <a:pt x="5832" y="986"/>
                    <a:pt x="6951" y="669"/>
                    <a:pt x="7770" y="418"/>
                  </a:cubicBezTo>
                  <a:cubicBezTo>
                    <a:pt x="8171" y="301"/>
                    <a:pt x="8505" y="201"/>
                    <a:pt x="8723" y="134"/>
                  </a:cubicBezTo>
                  <a:cubicBezTo>
                    <a:pt x="8840" y="101"/>
                    <a:pt x="8956" y="50"/>
                    <a:pt x="9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147923" y="1156690"/>
              <a:ext cx="168290" cy="43419"/>
            </a:xfrm>
            <a:custGeom>
              <a:rect b="b" l="l" r="r" t="t"/>
              <a:pathLst>
                <a:path extrusionOk="0" h="1354" w="5248">
                  <a:moveTo>
                    <a:pt x="5247" y="0"/>
                  </a:moveTo>
                  <a:cubicBezTo>
                    <a:pt x="4997" y="17"/>
                    <a:pt x="4729" y="67"/>
                    <a:pt x="4479" y="151"/>
                  </a:cubicBezTo>
                  <a:cubicBezTo>
                    <a:pt x="3994" y="251"/>
                    <a:pt x="3342" y="435"/>
                    <a:pt x="2624" y="635"/>
                  </a:cubicBezTo>
                  <a:cubicBezTo>
                    <a:pt x="1889" y="819"/>
                    <a:pt x="1237" y="969"/>
                    <a:pt x="769" y="1103"/>
                  </a:cubicBezTo>
                  <a:cubicBezTo>
                    <a:pt x="502" y="1170"/>
                    <a:pt x="251" y="1237"/>
                    <a:pt x="1" y="1354"/>
                  </a:cubicBezTo>
                  <a:lnTo>
                    <a:pt x="17" y="1354"/>
                  </a:lnTo>
                  <a:cubicBezTo>
                    <a:pt x="268" y="1337"/>
                    <a:pt x="535" y="1303"/>
                    <a:pt x="803" y="1220"/>
                  </a:cubicBezTo>
                  <a:cubicBezTo>
                    <a:pt x="1271" y="1120"/>
                    <a:pt x="1939" y="969"/>
                    <a:pt x="2657" y="786"/>
                  </a:cubicBezTo>
                  <a:cubicBezTo>
                    <a:pt x="3393" y="602"/>
                    <a:pt x="4028" y="401"/>
                    <a:pt x="4512" y="268"/>
                  </a:cubicBezTo>
                  <a:cubicBezTo>
                    <a:pt x="4763" y="201"/>
                    <a:pt x="5013" y="100"/>
                    <a:pt x="5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823585" y="1772098"/>
              <a:ext cx="522957" cy="606781"/>
            </a:xfrm>
            <a:custGeom>
              <a:rect b="b" l="l" r="r" t="t"/>
              <a:pathLst>
                <a:path extrusionOk="0" h="18922" w="16308">
                  <a:moveTo>
                    <a:pt x="7470" y="0"/>
                  </a:moveTo>
                  <a:cubicBezTo>
                    <a:pt x="5433" y="0"/>
                    <a:pt x="3506" y="1257"/>
                    <a:pt x="2774" y="3316"/>
                  </a:cubicBezTo>
                  <a:cubicBezTo>
                    <a:pt x="1454" y="6941"/>
                    <a:pt x="518" y="10701"/>
                    <a:pt x="0" y="14527"/>
                  </a:cubicBezTo>
                  <a:lnTo>
                    <a:pt x="11162" y="18921"/>
                  </a:lnTo>
                  <a:cubicBezTo>
                    <a:pt x="12047" y="13491"/>
                    <a:pt x="13785" y="8245"/>
                    <a:pt x="16308" y="3349"/>
                  </a:cubicBezTo>
                  <a:lnTo>
                    <a:pt x="9441" y="408"/>
                  </a:lnTo>
                  <a:cubicBezTo>
                    <a:pt x="8796" y="131"/>
                    <a:pt x="8127" y="0"/>
                    <a:pt x="74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23585" y="1769660"/>
              <a:ext cx="526709" cy="611880"/>
            </a:xfrm>
            <a:custGeom>
              <a:rect b="b" l="l" r="r" t="t"/>
              <a:pathLst>
                <a:path extrusionOk="0" h="19081" w="16425">
                  <a:moveTo>
                    <a:pt x="17" y="14469"/>
                  </a:moveTo>
                  <a:cubicBezTo>
                    <a:pt x="0" y="14519"/>
                    <a:pt x="0" y="14553"/>
                    <a:pt x="0" y="14603"/>
                  </a:cubicBezTo>
                  <a:cubicBezTo>
                    <a:pt x="0" y="14603"/>
                    <a:pt x="0" y="14553"/>
                    <a:pt x="17" y="14469"/>
                  </a:cubicBezTo>
                  <a:close/>
                  <a:moveTo>
                    <a:pt x="7477" y="0"/>
                  </a:moveTo>
                  <a:cubicBezTo>
                    <a:pt x="7097" y="0"/>
                    <a:pt x="6718" y="43"/>
                    <a:pt x="6350" y="133"/>
                  </a:cubicBezTo>
                  <a:cubicBezTo>
                    <a:pt x="5564" y="317"/>
                    <a:pt x="4829" y="685"/>
                    <a:pt x="4211" y="1203"/>
                  </a:cubicBezTo>
                  <a:cubicBezTo>
                    <a:pt x="3626" y="1687"/>
                    <a:pt x="3158" y="2306"/>
                    <a:pt x="2857" y="3007"/>
                  </a:cubicBezTo>
                  <a:cubicBezTo>
                    <a:pt x="2573" y="3676"/>
                    <a:pt x="2373" y="4344"/>
                    <a:pt x="2156" y="4979"/>
                  </a:cubicBezTo>
                  <a:cubicBezTo>
                    <a:pt x="1955" y="5614"/>
                    <a:pt x="1771" y="6232"/>
                    <a:pt x="1588" y="6834"/>
                  </a:cubicBezTo>
                  <a:cubicBezTo>
                    <a:pt x="1053" y="8688"/>
                    <a:pt x="618" y="10593"/>
                    <a:pt x="301" y="12498"/>
                  </a:cubicBezTo>
                  <a:cubicBezTo>
                    <a:pt x="184" y="13183"/>
                    <a:pt x="101" y="13701"/>
                    <a:pt x="67" y="14068"/>
                  </a:cubicBezTo>
                  <a:cubicBezTo>
                    <a:pt x="34" y="14235"/>
                    <a:pt x="17" y="14369"/>
                    <a:pt x="17" y="14469"/>
                  </a:cubicBezTo>
                  <a:cubicBezTo>
                    <a:pt x="34" y="14369"/>
                    <a:pt x="67" y="14235"/>
                    <a:pt x="84" y="14052"/>
                  </a:cubicBezTo>
                  <a:cubicBezTo>
                    <a:pt x="151" y="13701"/>
                    <a:pt x="234" y="13183"/>
                    <a:pt x="351" y="12514"/>
                  </a:cubicBezTo>
                  <a:cubicBezTo>
                    <a:pt x="702" y="10610"/>
                    <a:pt x="1153" y="8722"/>
                    <a:pt x="1705" y="6867"/>
                  </a:cubicBezTo>
                  <a:cubicBezTo>
                    <a:pt x="1888" y="6265"/>
                    <a:pt x="2072" y="5664"/>
                    <a:pt x="2273" y="5029"/>
                  </a:cubicBezTo>
                  <a:cubicBezTo>
                    <a:pt x="2490" y="4394"/>
                    <a:pt x="2707" y="3709"/>
                    <a:pt x="2991" y="3057"/>
                  </a:cubicBezTo>
                  <a:cubicBezTo>
                    <a:pt x="3292" y="2389"/>
                    <a:pt x="3726" y="1788"/>
                    <a:pt x="4294" y="1320"/>
                  </a:cubicBezTo>
                  <a:cubicBezTo>
                    <a:pt x="4896" y="818"/>
                    <a:pt x="5614" y="451"/>
                    <a:pt x="6383" y="284"/>
                  </a:cubicBezTo>
                  <a:cubicBezTo>
                    <a:pt x="6744" y="201"/>
                    <a:pt x="7111" y="159"/>
                    <a:pt x="7478" y="159"/>
                  </a:cubicBezTo>
                  <a:cubicBezTo>
                    <a:pt x="7927" y="159"/>
                    <a:pt x="8374" y="222"/>
                    <a:pt x="8806" y="351"/>
                  </a:cubicBezTo>
                  <a:cubicBezTo>
                    <a:pt x="9006" y="401"/>
                    <a:pt x="9207" y="484"/>
                    <a:pt x="9407" y="551"/>
                  </a:cubicBezTo>
                  <a:cubicBezTo>
                    <a:pt x="9608" y="635"/>
                    <a:pt x="9808" y="718"/>
                    <a:pt x="10009" y="818"/>
                  </a:cubicBezTo>
                  <a:cubicBezTo>
                    <a:pt x="10410" y="986"/>
                    <a:pt x="10811" y="1153"/>
                    <a:pt x="11212" y="1336"/>
                  </a:cubicBezTo>
                  <a:lnTo>
                    <a:pt x="16184" y="3477"/>
                  </a:lnTo>
                  <a:lnTo>
                    <a:pt x="16184" y="3477"/>
                  </a:lnTo>
                  <a:cubicBezTo>
                    <a:pt x="16110" y="3633"/>
                    <a:pt x="16025" y="3790"/>
                    <a:pt x="15940" y="3960"/>
                  </a:cubicBezTo>
                  <a:cubicBezTo>
                    <a:pt x="14687" y="6483"/>
                    <a:pt x="13634" y="9106"/>
                    <a:pt x="12782" y="11779"/>
                  </a:cubicBezTo>
                  <a:cubicBezTo>
                    <a:pt x="12056" y="14108"/>
                    <a:pt x="11492" y="16486"/>
                    <a:pt x="11108" y="18897"/>
                  </a:cubicBezTo>
                  <a:lnTo>
                    <a:pt x="11108" y="18897"/>
                  </a:lnTo>
                  <a:lnTo>
                    <a:pt x="3075" y="15773"/>
                  </a:lnTo>
                  <a:lnTo>
                    <a:pt x="802" y="14904"/>
                  </a:lnTo>
                  <a:lnTo>
                    <a:pt x="201" y="14687"/>
                  </a:lnTo>
                  <a:cubicBezTo>
                    <a:pt x="67" y="14620"/>
                    <a:pt x="0" y="14603"/>
                    <a:pt x="0" y="14603"/>
                  </a:cubicBezTo>
                  <a:lnTo>
                    <a:pt x="0" y="14603"/>
                  </a:lnTo>
                  <a:cubicBezTo>
                    <a:pt x="0" y="14603"/>
                    <a:pt x="67" y="14636"/>
                    <a:pt x="184" y="14687"/>
                  </a:cubicBezTo>
                  <a:lnTo>
                    <a:pt x="769" y="14920"/>
                  </a:lnTo>
                  <a:lnTo>
                    <a:pt x="3025" y="15823"/>
                  </a:lnTo>
                  <a:lnTo>
                    <a:pt x="11145" y="19047"/>
                  </a:lnTo>
                  <a:lnTo>
                    <a:pt x="11228" y="19081"/>
                  </a:lnTo>
                  <a:lnTo>
                    <a:pt x="11245" y="18997"/>
                  </a:lnTo>
                  <a:cubicBezTo>
                    <a:pt x="11629" y="16575"/>
                    <a:pt x="12198" y="14185"/>
                    <a:pt x="12933" y="11829"/>
                  </a:cubicBezTo>
                  <a:cubicBezTo>
                    <a:pt x="13785" y="9156"/>
                    <a:pt x="14854" y="6550"/>
                    <a:pt x="16091" y="4027"/>
                  </a:cubicBezTo>
                  <a:cubicBezTo>
                    <a:pt x="16191" y="3843"/>
                    <a:pt x="16291" y="3642"/>
                    <a:pt x="16375" y="3475"/>
                  </a:cubicBezTo>
                  <a:lnTo>
                    <a:pt x="16425" y="3392"/>
                  </a:lnTo>
                  <a:lnTo>
                    <a:pt x="16341" y="3358"/>
                  </a:lnTo>
                  <a:lnTo>
                    <a:pt x="11279" y="1186"/>
                  </a:lnTo>
                  <a:cubicBezTo>
                    <a:pt x="10878" y="1002"/>
                    <a:pt x="10477" y="835"/>
                    <a:pt x="10076" y="668"/>
                  </a:cubicBezTo>
                  <a:cubicBezTo>
                    <a:pt x="9875" y="568"/>
                    <a:pt x="9675" y="484"/>
                    <a:pt x="9474" y="401"/>
                  </a:cubicBezTo>
                  <a:cubicBezTo>
                    <a:pt x="9274" y="334"/>
                    <a:pt x="9073" y="250"/>
                    <a:pt x="8856" y="184"/>
                  </a:cubicBezTo>
                  <a:cubicBezTo>
                    <a:pt x="8406" y="64"/>
                    <a:pt x="7941" y="0"/>
                    <a:pt x="7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931268" y="1772931"/>
              <a:ext cx="182753" cy="121183"/>
            </a:xfrm>
            <a:custGeom>
              <a:rect b="b" l="l" r="r" t="t"/>
              <a:pathLst>
                <a:path extrusionOk="0" h="3779" w="5699">
                  <a:moveTo>
                    <a:pt x="4201" y="1"/>
                  </a:moveTo>
                  <a:cubicBezTo>
                    <a:pt x="1588" y="1"/>
                    <a:pt x="1" y="2153"/>
                    <a:pt x="1" y="2153"/>
                  </a:cubicBezTo>
                  <a:cubicBezTo>
                    <a:pt x="49" y="2170"/>
                    <a:pt x="4071" y="3778"/>
                    <a:pt x="4179" y="3778"/>
                  </a:cubicBezTo>
                  <a:cubicBezTo>
                    <a:pt x="4182" y="3778"/>
                    <a:pt x="4182" y="3777"/>
                    <a:pt x="4178" y="3774"/>
                  </a:cubicBezTo>
                  <a:cubicBezTo>
                    <a:pt x="4044" y="3657"/>
                    <a:pt x="5698" y="232"/>
                    <a:pt x="5698" y="232"/>
                  </a:cubicBezTo>
                  <a:cubicBezTo>
                    <a:pt x="5169" y="70"/>
                    <a:pt x="4669" y="1"/>
                    <a:pt x="4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7133806" y="1928042"/>
              <a:ext cx="100243" cy="42201"/>
            </a:xfrm>
            <a:custGeom>
              <a:rect b="b" l="l" r="r" t="t"/>
              <a:pathLst>
                <a:path extrusionOk="0" h="1316" w="3126">
                  <a:moveTo>
                    <a:pt x="35" y="0"/>
                  </a:moveTo>
                  <a:cubicBezTo>
                    <a:pt x="24" y="0"/>
                    <a:pt x="19" y="2"/>
                    <a:pt x="17" y="7"/>
                  </a:cubicBezTo>
                  <a:cubicBezTo>
                    <a:pt x="1" y="57"/>
                    <a:pt x="669" y="374"/>
                    <a:pt x="1521" y="742"/>
                  </a:cubicBezTo>
                  <a:cubicBezTo>
                    <a:pt x="2304" y="1064"/>
                    <a:pt x="2974" y="1316"/>
                    <a:pt x="3091" y="1316"/>
                  </a:cubicBezTo>
                  <a:cubicBezTo>
                    <a:pt x="3101" y="1316"/>
                    <a:pt x="3107" y="1314"/>
                    <a:pt x="3108" y="1310"/>
                  </a:cubicBezTo>
                  <a:cubicBezTo>
                    <a:pt x="3125" y="1260"/>
                    <a:pt x="2440" y="942"/>
                    <a:pt x="1588" y="575"/>
                  </a:cubicBezTo>
                  <a:cubicBezTo>
                    <a:pt x="805" y="252"/>
                    <a:pt x="149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955928" y="1912136"/>
              <a:ext cx="262569" cy="121215"/>
            </a:xfrm>
            <a:custGeom>
              <a:rect b="b" l="l" r="r" t="t"/>
              <a:pathLst>
                <a:path extrusionOk="0" h="3780" w="8188">
                  <a:moveTo>
                    <a:pt x="20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0" y="51"/>
                    <a:pt x="1805" y="937"/>
                    <a:pt x="4060" y="1973"/>
                  </a:cubicBezTo>
                  <a:cubicBezTo>
                    <a:pt x="6250" y="2979"/>
                    <a:pt x="8046" y="3780"/>
                    <a:pt x="8165" y="3780"/>
                  </a:cubicBezTo>
                  <a:cubicBezTo>
                    <a:pt x="8168" y="3780"/>
                    <a:pt x="8170" y="3779"/>
                    <a:pt x="8171" y="3777"/>
                  </a:cubicBezTo>
                  <a:cubicBezTo>
                    <a:pt x="8187" y="3727"/>
                    <a:pt x="6383" y="2858"/>
                    <a:pt x="4127" y="1822"/>
                  </a:cubicBezTo>
                  <a:cubicBezTo>
                    <a:pt x="1917" y="791"/>
                    <a:pt x="108" y="0"/>
                    <a:pt x="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931813" y="1976913"/>
              <a:ext cx="262569" cy="120734"/>
            </a:xfrm>
            <a:custGeom>
              <a:rect b="b" l="l" r="r" t="t"/>
              <a:pathLst>
                <a:path extrusionOk="0" h="3765" w="8188">
                  <a:moveTo>
                    <a:pt x="23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0" y="36"/>
                    <a:pt x="1805" y="922"/>
                    <a:pt x="4061" y="1958"/>
                  </a:cubicBezTo>
                  <a:cubicBezTo>
                    <a:pt x="6250" y="2964"/>
                    <a:pt x="8047" y="3765"/>
                    <a:pt x="8165" y="3765"/>
                  </a:cubicBezTo>
                  <a:cubicBezTo>
                    <a:pt x="8168" y="3765"/>
                    <a:pt x="8170" y="3764"/>
                    <a:pt x="8171" y="3762"/>
                  </a:cubicBezTo>
                  <a:cubicBezTo>
                    <a:pt x="8188" y="3729"/>
                    <a:pt x="6383" y="2843"/>
                    <a:pt x="4127" y="1807"/>
                  </a:cubicBezTo>
                  <a:cubicBezTo>
                    <a:pt x="1938" y="802"/>
                    <a:pt x="141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907153" y="2041208"/>
              <a:ext cx="262569" cy="120734"/>
            </a:xfrm>
            <a:custGeom>
              <a:rect b="b" l="l" r="r" t="t"/>
              <a:pathLst>
                <a:path extrusionOk="0" h="3765" w="8188">
                  <a:moveTo>
                    <a:pt x="24" y="1"/>
                  </a:moveTo>
                  <a:cubicBezTo>
                    <a:pt x="20" y="1"/>
                    <a:pt x="18" y="2"/>
                    <a:pt x="18" y="3"/>
                  </a:cubicBezTo>
                  <a:cubicBezTo>
                    <a:pt x="1" y="36"/>
                    <a:pt x="1805" y="922"/>
                    <a:pt x="4061" y="1958"/>
                  </a:cubicBezTo>
                  <a:cubicBezTo>
                    <a:pt x="6251" y="2964"/>
                    <a:pt x="8047" y="3765"/>
                    <a:pt x="8165" y="3765"/>
                  </a:cubicBezTo>
                  <a:cubicBezTo>
                    <a:pt x="8169" y="3765"/>
                    <a:pt x="8171" y="3764"/>
                    <a:pt x="8171" y="3762"/>
                  </a:cubicBezTo>
                  <a:cubicBezTo>
                    <a:pt x="8188" y="3712"/>
                    <a:pt x="6383" y="2843"/>
                    <a:pt x="4128" y="1808"/>
                  </a:cubicBezTo>
                  <a:cubicBezTo>
                    <a:pt x="1939" y="786"/>
                    <a:pt x="144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976804" y="2160243"/>
              <a:ext cx="167200" cy="74493"/>
            </a:xfrm>
            <a:custGeom>
              <a:rect b="b" l="l" r="r" t="t"/>
              <a:pathLst>
                <a:path extrusionOk="0" h="2323" w="5214">
                  <a:moveTo>
                    <a:pt x="1" y="0"/>
                  </a:moveTo>
                  <a:cubicBezTo>
                    <a:pt x="235" y="151"/>
                    <a:pt x="502" y="284"/>
                    <a:pt x="770" y="385"/>
                  </a:cubicBezTo>
                  <a:cubicBezTo>
                    <a:pt x="1237" y="619"/>
                    <a:pt x="1906" y="919"/>
                    <a:pt x="2641" y="1253"/>
                  </a:cubicBezTo>
                  <a:cubicBezTo>
                    <a:pt x="3794" y="1755"/>
                    <a:pt x="4796" y="2172"/>
                    <a:pt x="5164" y="2306"/>
                  </a:cubicBezTo>
                  <a:lnTo>
                    <a:pt x="5214" y="2323"/>
                  </a:lnTo>
                  <a:lnTo>
                    <a:pt x="5214" y="2273"/>
                  </a:lnTo>
                  <a:cubicBezTo>
                    <a:pt x="5181" y="2156"/>
                    <a:pt x="5164" y="2089"/>
                    <a:pt x="5147" y="2089"/>
                  </a:cubicBezTo>
                  <a:cubicBezTo>
                    <a:pt x="5147" y="2089"/>
                    <a:pt x="5147" y="2133"/>
                    <a:pt x="5147" y="2213"/>
                  </a:cubicBezTo>
                  <a:lnTo>
                    <a:pt x="5147" y="2213"/>
                  </a:lnTo>
                  <a:cubicBezTo>
                    <a:pt x="4759" y="2015"/>
                    <a:pt x="3810" y="1581"/>
                    <a:pt x="2708" y="1086"/>
                  </a:cubicBezTo>
                  <a:cubicBezTo>
                    <a:pt x="1973" y="769"/>
                    <a:pt x="1304" y="485"/>
                    <a:pt x="803" y="284"/>
                  </a:cubicBezTo>
                  <a:cubicBezTo>
                    <a:pt x="552" y="151"/>
                    <a:pt x="285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5010970" y="1551024"/>
              <a:ext cx="704587" cy="677811"/>
            </a:xfrm>
            <a:custGeom>
              <a:rect b="b" l="l" r="r" t="t"/>
              <a:pathLst>
                <a:path extrusionOk="0" h="21137" w="21972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5010970" y="1551024"/>
              <a:ext cx="704587" cy="677811"/>
            </a:xfrm>
            <a:custGeom>
              <a:rect b="b" l="l" r="r" t="t"/>
              <a:pathLst>
                <a:path extrusionOk="0" h="21137" w="21972">
                  <a:moveTo>
                    <a:pt x="11496" y="1"/>
                  </a:moveTo>
                  <a:lnTo>
                    <a:pt x="0" y="4980"/>
                  </a:lnTo>
                  <a:cubicBezTo>
                    <a:pt x="1237" y="5715"/>
                    <a:pt x="2222" y="6818"/>
                    <a:pt x="2790" y="8138"/>
                  </a:cubicBezTo>
                  <a:lnTo>
                    <a:pt x="6918" y="17662"/>
                  </a:lnTo>
                  <a:cubicBezTo>
                    <a:pt x="7502" y="19015"/>
                    <a:pt x="8421" y="20218"/>
                    <a:pt x="9574" y="21137"/>
                  </a:cubicBezTo>
                  <a:lnTo>
                    <a:pt x="21972" y="15774"/>
                  </a:lnTo>
                  <a:cubicBezTo>
                    <a:pt x="20669" y="14687"/>
                    <a:pt x="19649" y="13317"/>
                    <a:pt x="18998" y="11747"/>
                  </a:cubicBezTo>
                  <a:lnTo>
                    <a:pt x="15372" y="3058"/>
                  </a:lnTo>
                  <a:cubicBezTo>
                    <a:pt x="14670" y="1454"/>
                    <a:pt x="13217" y="301"/>
                    <a:pt x="1149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5173841" y="1699914"/>
              <a:ext cx="289890" cy="126602"/>
            </a:xfrm>
            <a:custGeom>
              <a:rect b="b" l="l" r="r" t="t"/>
              <a:pathLst>
                <a:path extrusionOk="0" h="3948" w="9040">
                  <a:moveTo>
                    <a:pt x="9017" y="1"/>
                  </a:moveTo>
                  <a:cubicBezTo>
                    <a:pt x="8893" y="1"/>
                    <a:pt x="6915" y="835"/>
                    <a:pt x="4495" y="1891"/>
                  </a:cubicBezTo>
                  <a:cubicBezTo>
                    <a:pt x="2006" y="2993"/>
                    <a:pt x="1" y="3896"/>
                    <a:pt x="17" y="3946"/>
                  </a:cubicBezTo>
                  <a:cubicBezTo>
                    <a:pt x="18" y="3947"/>
                    <a:pt x="21" y="3948"/>
                    <a:pt x="25" y="3948"/>
                  </a:cubicBezTo>
                  <a:cubicBezTo>
                    <a:pt x="165" y="3948"/>
                    <a:pt x="2142" y="3113"/>
                    <a:pt x="4562" y="2058"/>
                  </a:cubicBezTo>
                  <a:cubicBezTo>
                    <a:pt x="7052" y="955"/>
                    <a:pt x="9040" y="36"/>
                    <a:pt x="9023" y="3"/>
                  </a:cubicBezTo>
                  <a:cubicBezTo>
                    <a:pt x="9023" y="1"/>
                    <a:pt x="9021" y="1"/>
                    <a:pt x="90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5190452" y="1750292"/>
              <a:ext cx="299543" cy="130900"/>
            </a:xfrm>
            <a:custGeom>
              <a:rect b="b" l="l" r="r" t="t"/>
              <a:pathLst>
                <a:path extrusionOk="0" h="4082" w="9341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56" y="3093"/>
                    <a:pt x="1" y="4046"/>
                    <a:pt x="17" y="4079"/>
                  </a:cubicBezTo>
                  <a:cubicBezTo>
                    <a:pt x="18" y="4081"/>
                    <a:pt x="20" y="4081"/>
                    <a:pt x="23" y="4081"/>
                  </a:cubicBezTo>
                  <a:cubicBezTo>
                    <a:pt x="148" y="4081"/>
                    <a:pt x="2208" y="3213"/>
                    <a:pt x="4696" y="2124"/>
                  </a:cubicBezTo>
                  <a:cubicBezTo>
                    <a:pt x="7269" y="988"/>
                    <a:pt x="9341" y="52"/>
                    <a:pt x="9324" y="2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5211360" y="1798553"/>
              <a:ext cx="300056" cy="131348"/>
            </a:xfrm>
            <a:custGeom>
              <a:rect b="b" l="l" r="r" t="t"/>
              <a:pathLst>
                <a:path extrusionOk="0" h="4096" w="9357">
                  <a:moveTo>
                    <a:pt x="9320" y="0"/>
                  </a:moveTo>
                  <a:cubicBezTo>
                    <a:pt x="9229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17" y="4095"/>
                  </a:cubicBezTo>
                  <a:cubicBezTo>
                    <a:pt x="17" y="4095"/>
                    <a:pt x="18" y="4096"/>
                    <a:pt x="20" y="4096"/>
                  </a:cubicBezTo>
                  <a:cubicBezTo>
                    <a:pt x="112" y="4096"/>
                    <a:pt x="2187" y="3238"/>
                    <a:pt x="4712" y="2123"/>
                  </a:cubicBezTo>
                  <a:cubicBezTo>
                    <a:pt x="7285" y="1004"/>
                    <a:pt x="9357" y="51"/>
                    <a:pt x="9324" y="1"/>
                  </a:cubicBezTo>
                  <a:cubicBezTo>
                    <a:pt x="9323" y="0"/>
                    <a:pt x="9322" y="0"/>
                    <a:pt x="9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5232781" y="1847264"/>
              <a:ext cx="299543" cy="130867"/>
            </a:xfrm>
            <a:custGeom>
              <a:rect b="b" l="l" r="r" t="t"/>
              <a:pathLst>
                <a:path extrusionOk="0" h="4081" w="9341">
                  <a:moveTo>
                    <a:pt x="9318" y="0"/>
                  </a:moveTo>
                  <a:cubicBezTo>
                    <a:pt x="9193" y="0"/>
                    <a:pt x="7132" y="868"/>
                    <a:pt x="4629" y="1957"/>
                  </a:cubicBezTo>
                  <a:cubicBezTo>
                    <a:pt x="2072" y="3094"/>
                    <a:pt x="1" y="4029"/>
                    <a:pt x="17" y="4079"/>
                  </a:cubicBezTo>
                  <a:cubicBezTo>
                    <a:pt x="18" y="4080"/>
                    <a:pt x="19" y="4080"/>
                    <a:pt x="20" y="4080"/>
                  </a:cubicBezTo>
                  <a:cubicBezTo>
                    <a:pt x="113" y="4080"/>
                    <a:pt x="2187" y="3223"/>
                    <a:pt x="4712" y="2108"/>
                  </a:cubicBezTo>
                  <a:cubicBezTo>
                    <a:pt x="7269" y="988"/>
                    <a:pt x="9341" y="36"/>
                    <a:pt x="9324" y="3"/>
                  </a:cubicBezTo>
                  <a:cubicBezTo>
                    <a:pt x="9323" y="1"/>
                    <a:pt x="9321" y="0"/>
                    <a:pt x="9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5253689" y="1895525"/>
              <a:ext cx="300056" cy="130867"/>
            </a:xfrm>
            <a:custGeom>
              <a:rect b="b" l="l" r="r" t="t"/>
              <a:pathLst>
                <a:path extrusionOk="0" h="4081" w="9357">
                  <a:moveTo>
                    <a:pt x="9337" y="0"/>
                  </a:moveTo>
                  <a:cubicBezTo>
                    <a:pt x="9245" y="0"/>
                    <a:pt x="7170" y="858"/>
                    <a:pt x="4645" y="1973"/>
                  </a:cubicBezTo>
                  <a:cubicBezTo>
                    <a:pt x="2072" y="3092"/>
                    <a:pt x="0" y="4045"/>
                    <a:pt x="34" y="4078"/>
                  </a:cubicBezTo>
                  <a:cubicBezTo>
                    <a:pt x="34" y="4080"/>
                    <a:pt x="36" y="4080"/>
                    <a:pt x="39" y="4080"/>
                  </a:cubicBezTo>
                  <a:cubicBezTo>
                    <a:pt x="164" y="4080"/>
                    <a:pt x="2208" y="3212"/>
                    <a:pt x="4712" y="2123"/>
                  </a:cubicBezTo>
                  <a:cubicBezTo>
                    <a:pt x="7285" y="987"/>
                    <a:pt x="9357" y="51"/>
                    <a:pt x="9340" y="1"/>
                  </a:cubicBezTo>
                  <a:cubicBezTo>
                    <a:pt x="9340" y="1"/>
                    <a:pt x="9339" y="0"/>
                    <a:pt x="9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5419253" y="1943787"/>
              <a:ext cx="154854" cy="68079"/>
            </a:xfrm>
            <a:custGeom>
              <a:rect b="b" l="l" r="r" t="t"/>
              <a:pathLst>
                <a:path extrusionOk="0" h="2123" w="4829">
                  <a:moveTo>
                    <a:pt x="4829" y="0"/>
                  </a:moveTo>
                  <a:lnTo>
                    <a:pt x="4829" y="0"/>
                  </a:lnTo>
                  <a:cubicBezTo>
                    <a:pt x="4578" y="67"/>
                    <a:pt x="4328" y="150"/>
                    <a:pt x="4094" y="267"/>
                  </a:cubicBezTo>
                  <a:cubicBezTo>
                    <a:pt x="3659" y="434"/>
                    <a:pt x="3058" y="702"/>
                    <a:pt x="2389" y="986"/>
                  </a:cubicBezTo>
                  <a:cubicBezTo>
                    <a:pt x="1721" y="1287"/>
                    <a:pt x="1120" y="1554"/>
                    <a:pt x="685" y="1754"/>
                  </a:cubicBezTo>
                  <a:cubicBezTo>
                    <a:pt x="435" y="1855"/>
                    <a:pt x="217" y="1972"/>
                    <a:pt x="0" y="2122"/>
                  </a:cubicBezTo>
                  <a:cubicBezTo>
                    <a:pt x="251" y="2072"/>
                    <a:pt x="501" y="1988"/>
                    <a:pt x="735" y="1871"/>
                  </a:cubicBezTo>
                  <a:cubicBezTo>
                    <a:pt x="1170" y="1688"/>
                    <a:pt x="1788" y="1437"/>
                    <a:pt x="2456" y="1153"/>
                  </a:cubicBezTo>
                  <a:cubicBezTo>
                    <a:pt x="3125" y="852"/>
                    <a:pt x="3726" y="585"/>
                    <a:pt x="4144" y="368"/>
                  </a:cubicBezTo>
                  <a:cubicBezTo>
                    <a:pt x="4394" y="284"/>
                    <a:pt x="4612" y="150"/>
                    <a:pt x="4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5312629" y="2058845"/>
              <a:ext cx="111082" cy="93637"/>
            </a:xfrm>
            <a:custGeom>
              <a:rect b="b" l="l" r="r" t="t"/>
              <a:pathLst>
                <a:path extrusionOk="0" h="2920" w="3464">
                  <a:moveTo>
                    <a:pt x="1503" y="0"/>
                  </a:moveTo>
                  <a:cubicBezTo>
                    <a:pt x="1465" y="0"/>
                    <a:pt x="1426" y="2"/>
                    <a:pt x="1387" y="4"/>
                  </a:cubicBezTo>
                  <a:cubicBezTo>
                    <a:pt x="886" y="38"/>
                    <a:pt x="451" y="322"/>
                    <a:pt x="217" y="756"/>
                  </a:cubicBezTo>
                  <a:cubicBezTo>
                    <a:pt x="50" y="1057"/>
                    <a:pt x="0" y="1374"/>
                    <a:pt x="67" y="1692"/>
                  </a:cubicBezTo>
                  <a:cubicBezTo>
                    <a:pt x="84" y="1809"/>
                    <a:pt x="134" y="1926"/>
                    <a:pt x="201" y="2026"/>
                  </a:cubicBezTo>
                  <a:cubicBezTo>
                    <a:pt x="217" y="2009"/>
                    <a:pt x="167" y="1909"/>
                    <a:pt x="134" y="1692"/>
                  </a:cubicBezTo>
                  <a:cubicBezTo>
                    <a:pt x="100" y="1391"/>
                    <a:pt x="167" y="1074"/>
                    <a:pt x="318" y="823"/>
                  </a:cubicBezTo>
                  <a:cubicBezTo>
                    <a:pt x="572" y="378"/>
                    <a:pt x="1016" y="159"/>
                    <a:pt x="1458" y="159"/>
                  </a:cubicBezTo>
                  <a:cubicBezTo>
                    <a:pt x="1945" y="159"/>
                    <a:pt x="2429" y="424"/>
                    <a:pt x="2657" y="940"/>
                  </a:cubicBezTo>
                  <a:cubicBezTo>
                    <a:pt x="3050" y="1847"/>
                    <a:pt x="2377" y="2794"/>
                    <a:pt x="1466" y="2794"/>
                  </a:cubicBezTo>
                  <a:cubicBezTo>
                    <a:pt x="1369" y="2794"/>
                    <a:pt x="1270" y="2784"/>
                    <a:pt x="1170" y="2761"/>
                  </a:cubicBezTo>
                  <a:cubicBezTo>
                    <a:pt x="869" y="2694"/>
                    <a:pt x="602" y="2527"/>
                    <a:pt x="401" y="2293"/>
                  </a:cubicBezTo>
                  <a:cubicBezTo>
                    <a:pt x="276" y="2137"/>
                    <a:pt x="224" y="2025"/>
                    <a:pt x="204" y="2025"/>
                  </a:cubicBezTo>
                  <a:cubicBezTo>
                    <a:pt x="203" y="2025"/>
                    <a:pt x="202" y="2025"/>
                    <a:pt x="201" y="2026"/>
                  </a:cubicBezTo>
                  <a:cubicBezTo>
                    <a:pt x="234" y="2143"/>
                    <a:pt x="284" y="2243"/>
                    <a:pt x="351" y="2344"/>
                  </a:cubicBezTo>
                  <a:cubicBezTo>
                    <a:pt x="535" y="2594"/>
                    <a:pt x="819" y="2795"/>
                    <a:pt x="1136" y="2878"/>
                  </a:cubicBezTo>
                  <a:cubicBezTo>
                    <a:pt x="1252" y="2906"/>
                    <a:pt x="1369" y="2920"/>
                    <a:pt x="1485" y="2920"/>
                  </a:cubicBezTo>
                  <a:cubicBezTo>
                    <a:pt x="1853" y="2920"/>
                    <a:pt x="2210" y="2782"/>
                    <a:pt x="2490" y="2527"/>
                  </a:cubicBezTo>
                  <a:cubicBezTo>
                    <a:pt x="3463" y="1618"/>
                    <a:pt x="2798" y="0"/>
                    <a:pt x="1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5324398" y="1645335"/>
              <a:ext cx="122209" cy="66989"/>
            </a:xfrm>
            <a:custGeom>
              <a:rect b="b" l="l" r="r" t="t"/>
              <a:pathLst>
                <a:path extrusionOk="0" h="2089" w="3811">
                  <a:moveTo>
                    <a:pt x="3593" y="0"/>
                  </a:moveTo>
                  <a:lnTo>
                    <a:pt x="1" y="1571"/>
                  </a:lnTo>
                  <a:lnTo>
                    <a:pt x="235" y="2089"/>
                  </a:lnTo>
                  <a:lnTo>
                    <a:pt x="3810" y="518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5398890" y="2497785"/>
              <a:ext cx="578145" cy="223991"/>
            </a:xfrm>
            <a:custGeom>
              <a:rect b="b" l="l" r="r" t="t"/>
              <a:pathLst>
                <a:path extrusionOk="0" h="6985" w="18029">
                  <a:moveTo>
                    <a:pt x="0" y="1"/>
                  </a:moveTo>
                  <a:lnTo>
                    <a:pt x="4645" y="6985"/>
                  </a:lnTo>
                  <a:lnTo>
                    <a:pt x="18029" y="6667"/>
                  </a:lnTo>
                  <a:lnTo>
                    <a:pt x="13050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5574075" y="2557816"/>
              <a:ext cx="339210" cy="132375"/>
            </a:xfrm>
            <a:custGeom>
              <a:rect b="b" l="l" r="r" t="t"/>
              <a:pathLst>
                <a:path extrusionOk="0" h="4128" w="10578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5629808" y="2535304"/>
              <a:ext cx="51468" cy="44093"/>
            </a:xfrm>
            <a:custGeom>
              <a:rect b="b" l="l" r="r" t="t"/>
              <a:pathLst>
                <a:path extrusionOk="0" h="1375" w="1605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5574075" y="2557816"/>
              <a:ext cx="339210" cy="132375"/>
            </a:xfrm>
            <a:custGeom>
              <a:rect b="b" l="l" r="r" t="t"/>
              <a:pathLst>
                <a:path extrusionOk="0" h="4128" w="10578">
                  <a:moveTo>
                    <a:pt x="5197" y="0"/>
                  </a:moveTo>
                  <a:lnTo>
                    <a:pt x="3543" y="2857"/>
                  </a:lnTo>
                  <a:lnTo>
                    <a:pt x="1471" y="1955"/>
                  </a:lnTo>
                  <a:lnTo>
                    <a:pt x="1" y="4127"/>
                  </a:lnTo>
                  <a:lnTo>
                    <a:pt x="10577" y="3793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5629808" y="2535304"/>
              <a:ext cx="51468" cy="44093"/>
            </a:xfrm>
            <a:custGeom>
              <a:rect b="b" l="l" r="r" t="t"/>
              <a:pathLst>
                <a:path extrusionOk="0" h="1375" w="1605">
                  <a:moveTo>
                    <a:pt x="702" y="0"/>
                  </a:moveTo>
                  <a:cubicBezTo>
                    <a:pt x="318" y="0"/>
                    <a:pt x="1" y="301"/>
                    <a:pt x="17" y="685"/>
                  </a:cubicBezTo>
                  <a:cubicBezTo>
                    <a:pt x="17" y="1102"/>
                    <a:pt x="352" y="1375"/>
                    <a:pt x="703" y="1375"/>
                  </a:cubicBezTo>
                  <a:cubicBezTo>
                    <a:pt x="872" y="1375"/>
                    <a:pt x="1045" y="1311"/>
                    <a:pt x="1187" y="1170"/>
                  </a:cubicBezTo>
                  <a:cubicBezTo>
                    <a:pt x="1605" y="735"/>
                    <a:pt x="1304" y="0"/>
                    <a:pt x="7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712119" y="1166310"/>
              <a:ext cx="386894" cy="466742"/>
            </a:xfrm>
            <a:custGeom>
              <a:rect b="b" l="l" r="r" t="t"/>
              <a:pathLst>
                <a:path extrusionOk="0" h="14555" w="12065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6712119" y="1166310"/>
              <a:ext cx="386894" cy="466742"/>
            </a:xfrm>
            <a:custGeom>
              <a:rect b="b" l="l" r="r" t="t"/>
              <a:pathLst>
                <a:path extrusionOk="0" h="14555" w="12065">
                  <a:moveTo>
                    <a:pt x="285" y="1"/>
                  </a:moveTo>
                  <a:lnTo>
                    <a:pt x="1" y="9308"/>
                  </a:lnTo>
                  <a:lnTo>
                    <a:pt x="11797" y="14554"/>
                  </a:lnTo>
                  <a:lnTo>
                    <a:pt x="12064" y="556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6730333" y="1357593"/>
              <a:ext cx="342962" cy="224537"/>
            </a:xfrm>
            <a:custGeom>
              <a:rect b="b" l="l" r="r" t="t"/>
              <a:pathLst>
                <a:path extrusionOk="0" h="7002" w="10695">
                  <a:moveTo>
                    <a:pt x="3476" y="1"/>
                  </a:moveTo>
                  <a:lnTo>
                    <a:pt x="1" y="2023"/>
                  </a:lnTo>
                  <a:lnTo>
                    <a:pt x="10694" y="7002"/>
                  </a:lnTo>
                  <a:lnTo>
                    <a:pt x="8740" y="469"/>
                  </a:lnTo>
                  <a:lnTo>
                    <a:pt x="4813" y="2340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6879286" y="1338866"/>
              <a:ext cx="42906" cy="37102"/>
            </a:xfrm>
            <a:custGeom>
              <a:rect b="b" l="l" r="r" t="t"/>
              <a:pathLst>
                <a:path extrusionOk="0" h="1157" w="1338">
                  <a:moveTo>
                    <a:pt x="569" y="0"/>
                  </a:moveTo>
                  <a:cubicBezTo>
                    <a:pt x="252" y="0"/>
                    <a:pt x="1" y="267"/>
                    <a:pt x="1" y="585"/>
                  </a:cubicBezTo>
                  <a:cubicBezTo>
                    <a:pt x="1" y="925"/>
                    <a:pt x="285" y="1157"/>
                    <a:pt x="577" y="1157"/>
                  </a:cubicBezTo>
                  <a:cubicBezTo>
                    <a:pt x="716" y="1157"/>
                    <a:pt x="857" y="1104"/>
                    <a:pt x="970" y="986"/>
                  </a:cubicBezTo>
                  <a:cubicBezTo>
                    <a:pt x="1338" y="618"/>
                    <a:pt x="1087" y="0"/>
                    <a:pt x="56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6953779" y="1205048"/>
              <a:ext cx="273824" cy="266737"/>
            </a:xfrm>
            <a:custGeom>
              <a:rect b="b" l="l" r="r" t="t"/>
              <a:pathLst>
                <a:path extrusionOk="0" h="8318" w="8539">
                  <a:moveTo>
                    <a:pt x="4114" y="0"/>
                  </a:moveTo>
                  <a:cubicBezTo>
                    <a:pt x="3851" y="0"/>
                    <a:pt x="3587" y="26"/>
                    <a:pt x="3325" y="80"/>
                  </a:cubicBezTo>
                  <a:cubicBezTo>
                    <a:pt x="1738" y="380"/>
                    <a:pt x="485" y="1583"/>
                    <a:pt x="101" y="3154"/>
                  </a:cubicBezTo>
                  <a:cubicBezTo>
                    <a:pt x="67" y="3288"/>
                    <a:pt x="34" y="3438"/>
                    <a:pt x="17" y="3588"/>
                  </a:cubicBezTo>
                  <a:cubicBezTo>
                    <a:pt x="0" y="3689"/>
                    <a:pt x="0" y="3789"/>
                    <a:pt x="0" y="3906"/>
                  </a:cubicBezTo>
                  <a:cubicBezTo>
                    <a:pt x="0" y="3989"/>
                    <a:pt x="0" y="4073"/>
                    <a:pt x="0" y="4156"/>
                  </a:cubicBezTo>
                  <a:cubicBezTo>
                    <a:pt x="34" y="3822"/>
                    <a:pt x="84" y="3488"/>
                    <a:pt x="168" y="3171"/>
                  </a:cubicBezTo>
                  <a:cubicBezTo>
                    <a:pt x="401" y="2285"/>
                    <a:pt x="919" y="1500"/>
                    <a:pt x="1655" y="965"/>
                  </a:cubicBezTo>
                  <a:cubicBezTo>
                    <a:pt x="2357" y="425"/>
                    <a:pt x="3207" y="150"/>
                    <a:pt x="4063" y="150"/>
                  </a:cubicBezTo>
                  <a:cubicBezTo>
                    <a:pt x="4530" y="150"/>
                    <a:pt x="4999" y="232"/>
                    <a:pt x="5447" y="397"/>
                  </a:cubicBezTo>
                  <a:cubicBezTo>
                    <a:pt x="6199" y="664"/>
                    <a:pt x="6851" y="1149"/>
                    <a:pt x="7319" y="1801"/>
                  </a:cubicBezTo>
                  <a:cubicBezTo>
                    <a:pt x="8355" y="3204"/>
                    <a:pt x="8355" y="5109"/>
                    <a:pt x="7319" y="6529"/>
                  </a:cubicBezTo>
                  <a:cubicBezTo>
                    <a:pt x="6851" y="7164"/>
                    <a:pt x="6199" y="7649"/>
                    <a:pt x="5447" y="7916"/>
                  </a:cubicBezTo>
                  <a:cubicBezTo>
                    <a:pt x="4991" y="8084"/>
                    <a:pt x="4525" y="8163"/>
                    <a:pt x="4067" y="8163"/>
                  </a:cubicBezTo>
                  <a:cubicBezTo>
                    <a:pt x="2295" y="8163"/>
                    <a:pt x="646" y="6975"/>
                    <a:pt x="168" y="5142"/>
                  </a:cubicBezTo>
                  <a:cubicBezTo>
                    <a:pt x="84" y="4825"/>
                    <a:pt x="34" y="4491"/>
                    <a:pt x="0" y="4156"/>
                  </a:cubicBezTo>
                  <a:cubicBezTo>
                    <a:pt x="0" y="4240"/>
                    <a:pt x="0" y="4340"/>
                    <a:pt x="0" y="4424"/>
                  </a:cubicBezTo>
                  <a:cubicBezTo>
                    <a:pt x="0" y="4524"/>
                    <a:pt x="0" y="4641"/>
                    <a:pt x="17" y="4741"/>
                  </a:cubicBezTo>
                  <a:cubicBezTo>
                    <a:pt x="34" y="4875"/>
                    <a:pt x="67" y="5025"/>
                    <a:pt x="101" y="5159"/>
                  </a:cubicBezTo>
                  <a:cubicBezTo>
                    <a:pt x="468" y="6730"/>
                    <a:pt x="1738" y="7933"/>
                    <a:pt x="3325" y="8250"/>
                  </a:cubicBezTo>
                  <a:cubicBezTo>
                    <a:pt x="3568" y="8295"/>
                    <a:pt x="3817" y="8317"/>
                    <a:pt x="4067" y="8317"/>
                  </a:cubicBezTo>
                  <a:cubicBezTo>
                    <a:pt x="4556" y="8317"/>
                    <a:pt x="5050" y="8232"/>
                    <a:pt x="5514" y="8066"/>
                  </a:cubicBezTo>
                  <a:cubicBezTo>
                    <a:pt x="6283" y="7799"/>
                    <a:pt x="6951" y="7281"/>
                    <a:pt x="7452" y="6629"/>
                  </a:cubicBezTo>
                  <a:cubicBezTo>
                    <a:pt x="8539" y="5159"/>
                    <a:pt x="8539" y="3154"/>
                    <a:pt x="7452" y="1700"/>
                  </a:cubicBezTo>
                  <a:cubicBezTo>
                    <a:pt x="6951" y="1032"/>
                    <a:pt x="6283" y="531"/>
                    <a:pt x="5514" y="247"/>
                  </a:cubicBezTo>
                  <a:cubicBezTo>
                    <a:pt x="5062" y="85"/>
                    <a:pt x="4589" y="0"/>
                    <a:pt x="4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170235" y="1435261"/>
              <a:ext cx="179001" cy="156554"/>
            </a:xfrm>
            <a:custGeom>
              <a:rect b="b" l="l" r="r" t="t"/>
              <a:pathLst>
                <a:path extrusionOk="0" h="4882" w="5582">
                  <a:moveTo>
                    <a:pt x="37" y="1"/>
                  </a:moveTo>
                  <a:cubicBezTo>
                    <a:pt x="35" y="1"/>
                    <a:pt x="35" y="1"/>
                    <a:pt x="34" y="2"/>
                  </a:cubicBezTo>
                  <a:cubicBezTo>
                    <a:pt x="1" y="35"/>
                    <a:pt x="1220" y="1155"/>
                    <a:pt x="2741" y="2508"/>
                  </a:cubicBezTo>
                  <a:cubicBezTo>
                    <a:pt x="4238" y="3824"/>
                    <a:pt x="5476" y="4881"/>
                    <a:pt x="5546" y="4881"/>
                  </a:cubicBezTo>
                  <a:cubicBezTo>
                    <a:pt x="5547" y="4881"/>
                    <a:pt x="5547" y="4881"/>
                    <a:pt x="5548" y="4881"/>
                  </a:cubicBezTo>
                  <a:cubicBezTo>
                    <a:pt x="5581" y="4847"/>
                    <a:pt x="4378" y="3728"/>
                    <a:pt x="2858" y="2374"/>
                  </a:cubicBezTo>
                  <a:cubicBezTo>
                    <a:pt x="1361" y="1042"/>
                    <a:pt x="107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7952522" y="1930255"/>
              <a:ext cx="275973" cy="448240"/>
            </a:xfrm>
            <a:custGeom>
              <a:rect b="b" l="l" r="r" t="t"/>
              <a:pathLst>
                <a:path extrusionOk="0" h="13978" w="8606">
                  <a:moveTo>
                    <a:pt x="2383" y="0"/>
                  </a:moveTo>
                  <a:cubicBezTo>
                    <a:pt x="1955" y="0"/>
                    <a:pt x="1532" y="94"/>
                    <a:pt x="1170" y="288"/>
                  </a:cubicBezTo>
                  <a:lnTo>
                    <a:pt x="1287" y="255"/>
                  </a:lnTo>
                  <a:lnTo>
                    <a:pt x="1287" y="255"/>
                  </a:lnTo>
                  <a:cubicBezTo>
                    <a:pt x="435" y="2210"/>
                    <a:pt x="0" y="3948"/>
                    <a:pt x="0" y="6086"/>
                  </a:cubicBezTo>
                  <a:cubicBezTo>
                    <a:pt x="0" y="8225"/>
                    <a:pt x="585" y="10397"/>
                    <a:pt x="1838" y="12135"/>
                  </a:cubicBezTo>
                  <a:cubicBezTo>
                    <a:pt x="2339" y="12836"/>
                    <a:pt x="2974" y="13471"/>
                    <a:pt x="3760" y="13789"/>
                  </a:cubicBezTo>
                  <a:cubicBezTo>
                    <a:pt x="4070" y="13912"/>
                    <a:pt x="4408" y="13977"/>
                    <a:pt x="4743" y="13977"/>
                  </a:cubicBezTo>
                  <a:cubicBezTo>
                    <a:pt x="5275" y="13977"/>
                    <a:pt x="5800" y="13813"/>
                    <a:pt x="6199" y="13455"/>
                  </a:cubicBezTo>
                  <a:cubicBezTo>
                    <a:pt x="6834" y="12887"/>
                    <a:pt x="6951" y="11750"/>
                    <a:pt x="6316" y="11166"/>
                  </a:cubicBezTo>
                  <a:lnTo>
                    <a:pt x="6316" y="11166"/>
                  </a:lnTo>
                  <a:cubicBezTo>
                    <a:pt x="6546" y="11290"/>
                    <a:pt x="6794" y="11349"/>
                    <a:pt x="7041" y="11349"/>
                  </a:cubicBezTo>
                  <a:cubicBezTo>
                    <a:pt x="7457" y="11349"/>
                    <a:pt x="7866" y="11180"/>
                    <a:pt x="8171" y="10865"/>
                  </a:cubicBezTo>
                  <a:cubicBezTo>
                    <a:pt x="8605" y="10347"/>
                    <a:pt x="8538" y="9461"/>
                    <a:pt x="7987" y="9077"/>
                  </a:cubicBezTo>
                  <a:cubicBezTo>
                    <a:pt x="7385" y="8676"/>
                    <a:pt x="6550" y="8927"/>
                    <a:pt x="5882" y="8659"/>
                  </a:cubicBezTo>
                  <a:cubicBezTo>
                    <a:pt x="5447" y="8459"/>
                    <a:pt x="5096" y="8108"/>
                    <a:pt x="4946" y="7657"/>
                  </a:cubicBezTo>
                  <a:cubicBezTo>
                    <a:pt x="4779" y="7206"/>
                    <a:pt x="4712" y="6738"/>
                    <a:pt x="4745" y="6270"/>
                  </a:cubicBezTo>
                  <a:cubicBezTo>
                    <a:pt x="4796" y="5401"/>
                    <a:pt x="5013" y="4532"/>
                    <a:pt x="5096" y="3680"/>
                  </a:cubicBezTo>
                  <a:cubicBezTo>
                    <a:pt x="5180" y="2811"/>
                    <a:pt x="5130" y="1876"/>
                    <a:pt x="4662" y="1141"/>
                  </a:cubicBezTo>
                  <a:cubicBezTo>
                    <a:pt x="4199" y="406"/>
                    <a:pt x="3277" y="0"/>
                    <a:pt x="2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6803222" y="2431373"/>
              <a:ext cx="813905" cy="325453"/>
            </a:xfrm>
            <a:custGeom>
              <a:rect b="b" l="l" r="r" t="t"/>
              <a:pathLst>
                <a:path extrusionOk="0" h="10149" w="25381">
                  <a:moveTo>
                    <a:pt x="6270" y="1"/>
                  </a:moveTo>
                  <a:cubicBezTo>
                    <a:pt x="6183" y="1"/>
                    <a:pt x="6096" y="37"/>
                    <a:pt x="6032" y="117"/>
                  </a:cubicBezTo>
                  <a:cubicBezTo>
                    <a:pt x="5848" y="367"/>
                    <a:pt x="5798" y="1320"/>
                    <a:pt x="6233" y="2339"/>
                  </a:cubicBezTo>
                  <a:cubicBezTo>
                    <a:pt x="6390" y="2708"/>
                    <a:pt x="6289" y="2836"/>
                    <a:pt x="6069" y="2836"/>
                  </a:cubicBezTo>
                  <a:cubicBezTo>
                    <a:pt x="5682" y="2836"/>
                    <a:pt x="4924" y="2437"/>
                    <a:pt x="4562" y="2255"/>
                  </a:cubicBezTo>
                  <a:cubicBezTo>
                    <a:pt x="4032" y="1990"/>
                    <a:pt x="2426" y="1275"/>
                    <a:pt x="2023" y="1275"/>
                  </a:cubicBezTo>
                  <a:cubicBezTo>
                    <a:pt x="1994" y="1275"/>
                    <a:pt x="1971" y="1279"/>
                    <a:pt x="1955" y="1286"/>
                  </a:cubicBezTo>
                  <a:cubicBezTo>
                    <a:pt x="1621" y="1437"/>
                    <a:pt x="1721" y="1821"/>
                    <a:pt x="2306" y="2088"/>
                  </a:cubicBezTo>
                  <a:cubicBezTo>
                    <a:pt x="2891" y="2372"/>
                    <a:pt x="4545" y="3308"/>
                    <a:pt x="4378" y="3592"/>
                  </a:cubicBezTo>
                  <a:cubicBezTo>
                    <a:pt x="4363" y="3617"/>
                    <a:pt x="4328" y="3628"/>
                    <a:pt x="4276" y="3628"/>
                  </a:cubicBezTo>
                  <a:cubicBezTo>
                    <a:pt x="3732" y="3628"/>
                    <a:pt x="1337" y="2389"/>
                    <a:pt x="1337" y="2389"/>
                  </a:cubicBezTo>
                  <a:cubicBezTo>
                    <a:pt x="1337" y="2389"/>
                    <a:pt x="1047" y="2176"/>
                    <a:pt x="808" y="2176"/>
                  </a:cubicBezTo>
                  <a:cubicBezTo>
                    <a:pt x="713" y="2176"/>
                    <a:pt x="626" y="2210"/>
                    <a:pt x="568" y="2306"/>
                  </a:cubicBezTo>
                  <a:cubicBezTo>
                    <a:pt x="201" y="2907"/>
                    <a:pt x="3392" y="4260"/>
                    <a:pt x="3693" y="4394"/>
                  </a:cubicBezTo>
                  <a:cubicBezTo>
                    <a:pt x="3881" y="4466"/>
                    <a:pt x="3768" y="4714"/>
                    <a:pt x="3594" y="4714"/>
                  </a:cubicBezTo>
                  <a:cubicBezTo>
                    <a:pt x="3567" y="4714"/>
                    <a:pt x="3538" y="4708"/>
                    <a:pt x="3509" y="4695"/>
                  </a:cubicBezTo>
                  <a:cubicBezTo>
                    <a:pt x="3315" y="4612"/>
                    <a:pt x="1488" y="3597"/>
                    <a:pt x="661" y="3597"/>
                  </a:cubicBezTo>
                  <a:cubicBezTo>
                    <a:pt x="491" y="3597"/>
                    <a:pt x="364" y="3640"/>
                    <a:pt x="301" y="3743"/>
                  </a:cubicBezTo>
                  <a:cubicBezTo>
                    <a:pt x="0" y="4210"/>
                    <a:pt x="2908" y="4895"/>
                    <a:pt x="3275" y="5497"/>
                  </a:cubicBezTo>
                  <a:cubicBezTo>
                    <a:pt x="3344" y="5610"/>
                    <a:pt x="3312" y="5654"/>
                    <a:pt x="3212" y="5654"/>
                  </a:cubicBezTo>
                  <a:cubicBezTo>
                    <a:pt x="2861" y="5654"/>
                    <a:pt x="1678" y="5112"/>
                    <a:pt x="1130" y="5112"/>
                  </a:cubicBezTo>
                  <a:cubicBezTo>
                    <a:pt x="1003" y="5112"/>
                    <a:pt x="910" y="5141"/>
                    <a:pt x="869" y="5213"/>
                  </a:cubicBezTo>
                  <a:cubicBezTo>
                    <a:pt x="769" y="5380"/>
                    <a:pt x="736" y="5514"/>
                    <a:pt x="2289" y="6082"/>
                  </a:cubicBezTo>
                  <a:cubicBezTo>
                    <a:pt x="3426" y="6433"/>
                    <a:pt x="4578" y="6733"/>
                    <a:pt x="5748" y="6967"/>
                  </a:cubicBezTo>
                  <a:lnTo>
                    <a:pt x="5748" y="6984"/>
                  </a:lnTo>
                  <a:cubicBezTo>
                    <a:pt x="5748" y="6984"/>
                    <a:pt x="12823" y="10149"/>
                    <a:pt x="18457" y="10149"/>
                  </a:cubicBezTo>
                  <a:cubicBezTo>
                    <a:pt x="21173" y="10149"/>
                    <a:pt x="23553" y="9414"/>
                    <a:pt x="24645" y="7235"/>
                  </a:cubicBezTo>
                  <a:cubicBezTo>
                    <a:pt x="24913" y="6700"/>
                    <a:pt x="25147" y="6199"/>
                    <a:pt x="25381" y="5748"/>
                  </a:cubicBezTo>
                  <a:lnTo>
                    <a:pt x="19366" y="3809"/>
                  </a:lnTo>
                  <a:cubicBezTo>
                    <a:pt x="19098" y="4294"/>
                    <a:pt x="18864" y="4611"/>
                    <a:pt x="18714" y="4628"/>
                  </a:cubicBezTo>
                  <a:cubicBezTo>
                    <a:pt x="18193" y="4675"/>
                    <a:pt x="17667" y="4696"/>
                    <a:pt x="17143" y="4696"/>
                  </a:cubicBezTo>
                  <a:cubicBezTo>
                    <a:pt x="13199" y="4696"/>
                    <a:pt x="9330" y="3490"/>
                    <a:pt x="7870" y="2974"/>
                  </a:cubicBezTo>
                  <a:cubicBezTo>
                    <a:pt x="7703" y="2790"/>
                    <a:pt x="7502" y="2556"/>
                    <a:pt x="7285" y="2289"/>
                  </a:cubicBezTo>
                  <a:cubicBezTo>
                    <a:pt x="7101" y="2038"/>
                    <a:pt x="6968" y="1771"/>
                    <a:pt x="6868" y="1487"/>
                  </a:cubicBezTo>
                  <a:cubicBezTo>
                    <a:pt x="6751" y="1136"/>
                    <a:pt x="6667" y="768"/>
                    <a:pt x="6634" y="401"/>
                  </a:cubicBezTo>
                  <a:cubicBezTo>
                    <a:pt x="6645" y="162"/>
                    <a:pt x="6455" y="1"/>
                    <a:pt x="627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6926458" y="2509041"/>
              <a:ext cx="564228" cy="263114"/>
            </a:xfrm>
            <a:custGeom>
              <a:rect b="b" l="l" r="r" t="t"/>
              <a:pathLst>
                <a:path extrusionOk="0" h="8205" w="17595">
                  <a:moveTo>
                    <a:pt x="6717" y="1"/>
                  </a:moveTo>
                  <a:lnTo>
                    <a:pt x="0" y="3960"/>
                  </a:lnTo>
                  <a:lnTo>
                    <a:pt x="11897" y="8204"/>
                  </a:lnTo>
                  <a:lnTo>
                    <a:pt x="17594" y="4245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926458" y="2505834"/>
              <a:ext cx="205777" cy="130226"/>
            </a:xfrm>
            <a:custGeom>
              <a:rect b="b" l="l" r="r" t="t"/>
              <a:pathLst>
                <a:path extrusionOk="0" h="4061" w="6417">
                  <a:moveTo>
                    <a:pt x="5380" y="0"/>
                  </a:moveTo>
                  <a:cubicBezTo>
                    <a:pt x="3409" y="1120"/>
                    <a:pt x="1604" y="2490"/>
                    <a:pt x="0" y="4060"/>
                  </a:cubicBezTo>
                  <a:lnTo>
                    <a:pt x="301" y="3877"/>
                  </a:lnTo>
                  <a:lnTo>
                    <a:pt x="6416" y="28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26458" y="2505834"/>
              <a:ext cx="176307" cy="130226"/>
            </a:xfrm>
            <a:custGeom>
              <a:rect b="b" l="l" r="r" t="t"/>
              <a:pathLst>
                <a:path extrusionOk="0" h="4061" w="5498">
                  <a:moveTo>
                    <a:pt x="5497" y="0"/>
                  </a:moveTo>
                  <a:cubicBezTo>
                    <a:pt x="5180" y="134"/>
                    <a:pt x="4879" y="284"/>
                    <a:pt x="4612" y="485"/>
                  </a:cubicBezTo>
                  <a:cubicBezTo>
                    <a:pt x="4077" y="802"/>
                    <a:pt x="3359" y="1270"/>
                    <a:pt x="2607" y="1838"/>
                  </a:cubicBezTo>
                  <a:cubicBezTo>
                    <a:pt x="1838" y="2406"/>
                    <a:pt x="1187" y="2958"/>
                    <a:pt x="719" y="3359"/>
                  </a:cubicBezTo>
                  <a:cubicBezTo>
                    <a:pt x="451" y="3576"/>
                    <a:pt x="218" y="3810"/>
                    <a:pt x="0" y="4060"/>
                  </a:cubicBezTo>
                  <a:cubicBezTo>
                    <a:pt x="284" y="3877"/>
                    <a:pt x="552" y="3676"/>
                    <a:pt x="802" y="3459"/>
                  </a:cubicBezTo>
                  <a:cubicBezTo>
                    <a:pt x="1287" y="3075"/>
                    <a:pt x="1955" y="2540"/>
                    <a:pt x="2707" y="1972"/>
                  </a:cubicBezTo>
                  <a:cubicBezTo>
                    <a:pt x="3459" y="1404"/>
                    <a:pt x="4161" y="919"/>
                    <a:pt x="4662" y="585"/>
                  </a:cubicBezTo>
                  <a:cubicBezTo>
                    <a:pt x="4963" y="401"/>
                    <a:pt x="5230" y="217"/>
                    <a:pt x="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7402788" y="2171498"/>
              <a:ext cx="691215" cy="772121"/>
            </a:xfrm>
            <a:custGeom>
              <a:rect b="b" l="l" r="r" t="t"/>
              <a:pathLst>
                <a:path extrusionOk="0" h="24078" w="21555">
                  <a:moveTo>
                    <a:pt x="14938" y="0"/>
                  </a:moveTo>
                  <a:lnTo>
                    <a:pt x="9975" y="485"/>
                  </a:lnTo>
                  <a:cubicBezTo>
                    <a:pt x="9975" y="485"/>
                    <a:pt x="3459" y="568"/>
                    <a:pt x="1654" y="7402"/>
                  </a:cubicBezTo>
                  <a:lnTo>
                    <a:pt x="0" y="11462"/>
                  </a:lnTo>
                  <a:lnTo>
                    <a:pt x="5180" y="13852"/>
                  </a:lnTo>
                  <a:lnTo>
                    <a:pt x="5146" y="14269"/>
                  </a:lnTo>
                  <a:lnTo>
                    <a:pt x="4679" y="24077"/>
                  </a:lnTo>
                  <a:lnTo>
                    <a:pt x="4679" y="24077"/>
                  </a:lnTo>
                  <a:lnTo>
                    <a:pt x="19900" y="22507"/>
                  </a:lnTo>
                  <a:cubicBezTo>
                    <a:pt x="19650" y="21404"/>
                    <a:pt x="19198" y="20368"/>
                    <a:pt x="18563" y="19449"/>
                  </a:cubicBezTo>
                  <a:cubicBezTo>
                    <a:pt x="18012" y="18647"/>
                    <a:pt x="17728" y="17711"/>
                    <a:pt x="17728" y="16742"/>
                  </a:cubicBezTo>
                  <a:lnTo>
                    <a:pt x="17728" y="16742"/>
                  </a:lnTo>
                  <a:lnTo>
                    <a:pt x="19248" y="17544"/>
                  </a:lnTo>
                  <a:cubicBezTo>
                    <a:pt x="20786" y="14286"/>
                    <a:pt x="21554" y="10710"/>
                    <a:pt x="21487" y="7118"/>
                  </a:cubicBezTo>
                  <a:cubicBezTo>
                    <a:pt x="21337" y="1203"/>
                    <a:pt x="17177" y="485"/>
                    <a:pt x="17177" y="485"/>
                  </a:cubicBezTo>
                  <a:lnTo>
                    <a:pt x="1493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7831948" y="2358997"/>
              <a:ext cx="84177" cy="263659"/>
            </a:xfrm>
            <a:custGeom>
              <a:rect b="b" l="l" r="r" t="t"/>
              <a:pathLst>
                <a:path extrusionOk="0" h="8222" w="2625">
                  <a:moveTo>
                    <a:pt x="2606" y="1"/>
                  </a:moveTo>
                  <a:cubicBezTo>
                    <a:pt x="2573" y="1"/>
                    <a:pt x="2539" y="498"/>
                    <a:pt x="2424" y="1254"/>
                  </a:cubicBezTo>
                  <a:cubicBezTo>
                    <a:pt x="2123" y="3276"/>
                    <a:pt x="1505" y="5248"/>
                    <a:pt x="586" y="7086"/>
                  </a:cubicBezTo>
                  <a:cubicBezTo>
                    <a:pt x="251" y="7787"/>
                    <a:pt x="1" y="8205"/>
                    <a:pt x="17" y="8222"/>
                  </a:cubicBezTo>
                  <a:cubicBezTo>
                    <a:pt x="101" y="8138"/>
                    <a:pt x="168" y="8038"/>
                    <a:pt x="218" y="7938"/>
                  </a:cubicBezTo>
                  <a:cubicBezTo>
                    <a:pt x="352" y="7754"/>
                    <a:pt x="519" y="7487"/>
                    <a:pt x="703" y="7136"/>
                  </a:cubicBezTo>
                  <a:cubicBezTo>
                    <a:pt x="1688" y="5314"/>
                    <a:pt x="2307" y="3326"/>
                    <a:pt x="2540" y="1271"/>
                  </a:cubicBezTo>
                  <a:cubicBezTo>
                    <a:pt x="2591" y="870"/>
                    <a:pt x="2607" y="553"/>
                    <a:pt x="2607" y="335"/>
                  </a:cubicBezTo>
                  <a:cubicBezTo>
                    <a:pt x="2624" y="218"/>
                    <a:pt x="2624" y="101"/>
                    <a:pt x="2607" y="1"/>
                  </a:cubicBezTo>
                  <a:cubicBezTo>
                    <a:pt x="2607" y="1"/>
                    <a:pt x="2606" y="1"/>
                    <a:pt x="2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542090" y="2360087"/>
              <a:ext cx="78790" cy="192373"/>
            </a:xfrm>
            <a:custGeom>
              <a:rect b="b" l="l" r="r" t="t"/>
              <a:pathLst>
                <a:path extrusionOk="0" h="5999" w="2457">
                  <a:moveTo>
                    <a:pt x="2457" y="1"/>
                  </a:moveTo>
                  <a:lnTo>
                    <a:pt x="2457" y="1"/>
                  </a:lnTo>
                  <a:cubicBezTo>
                    <a:pt x="2373" y="251"/>
                    <a:pt x="2306" y="502"/>
                    <a:pt x="2256" y="769"/>
                  </a:cubicBezTo>
                  <a:cubicBezTo>
                    <a:pt x="2142" y="1224"/>
                    <a:pt x="1997" y="1868"/>
                    <a:pt x="1836" y="2625"/>
                  </a:cubicBezTo>
                  <a:lnTo>
                    <a:pt x="1836" y="2625"/>
                  </a:lnTo>
                  <a:cubicBezTo>
                    <a:pt x="1746" y="2607"/>
                    <a:pt x="1655" y="2599"/>
                    <a:pt x="1563" y="2599"/>
                  </a:cubicBezTo>
                  <a:cubicBezTo>
                    <a:pt x="1268" y="2599"/>
                    <a:pt x="972" y="2689"/>
                    <a:pt x="719" y="2858"/>
                  </a:cubicBezTo>
                  <a:cubicBezTo>
                    <a:pt x="268" y="3158"/>
                    <a:pt x="0" y="3693"/>
                    <a:pt x="17" y="4228"/>
                  </a:cubicBezTo>
                  <a:cubicBezTo>
                    <a:pt x="17" y="4679"/>
                    <a:pt x="184" y="5097"/>
                    <a:pt x="485" y="5414"/>
                  </a:cubicBezTo>
                  <a:cubicBezTo>
                    <a:pt x="686" y="5631"/>
                    <a:pt x="919" y="5798"/>
                    <a:pt x="1187" y="5915"/>
                  </a:cubicBezTo>
                  <a:cubicBezTo>
                    <a:pt x="1287" y="5966"/>
                    <a:pt x="1387" y="5982"/>
                    <a:pt x="1488" y="5999"/>
                  </a:cubicBezTo>
                  <a:cubicBezTo>
                    <a:pt x="1137" y="5849"/>
                    <a:pt x="836" y="5615"/>
                    <a:pt x="585" y="5347"/>
                  </a:cubicBezTo>
                  <a:cubicBezTo>
                    <a:pt x="318" y="5030"/>
                    <a:pt x="168" y="4646"/>
                    <a:pt x="184" y="4228"/>
                  </a:cubicBezTo>
                  <a:cubicBezTo>
                    <a:pt x="168" y="3743"/>
                    <a:pt x="418" y="3275"/>
                    <a:pt x="819" y="2991"/>
                  </a:cubicBezTo>
                  <a:cubicBezTo>
                    <a:pt x="1057" y="2841"/>
                    <a:pt x="1324" y="2766"/>
                    <a:pt x="1597" y="2766"/>
                  </a:cubicBezTo>
                  <a:cubicBezTo>
                    <a:pt x="1688" y="2766"/>
                    <a:pt x="1780" y="2774"/>
                    <a:pt x="1872" y="2791"/>
                  </a:cubicBezTo>
                  <a:lnTo>
                    <a:pt x="1955" y="2808"/>
                  </a:lnTo>
                  <a:lnTo>
                    <a:pt x="1972" y="2724"/>
                  </a:lnTo>
                  <a:cubicBezTo>
                    <a:pt x="2139" y="1939"/>
                    <a:pt x="2273" y="1270"/>
                    <a:pt x="2356" y="786"/>
                  </a:cubicBezTo>
                  <a:cubicBezTo>
                    <a:pt x="2406" y="535"/>
                    <a:pt x="2457" y="268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561907" y="2549221"/>
              <a:ext cx="17188" cy="133465"/>
            </a:xfrm>
            <a:custGeom>
              <a:rect b="b" l="l" r="r" t="t"/>
              <a:pathLst>
                <a:path extrusionOk="0" h="4162" w="536">
                  <a:moveTo>
                    <a:pt x="485" y="1"/>
                  </a:moveTo>
                  <a:cubicBezTo>
                    <a:pt x="435" y="1"/>
                    <a:pt x="218" y="920"/>
                    <a:pt x="134" y="2073"/>
                  </a:cubicBezTo>
                  <a:cubicBezTo>
                    <a:pt x="51" y="3225"/>
                    <a:pt x="1" y="4144"/>
                    <a:pt x="34" y="4144"/>
                  </a:cubicBezTo>
                  <a:lnTo>
                    <a:pt x="34" y="4161"/>
                  </a:lnTo>
                  <a:cubicBezTo>
                    <a:pt x="84" y="4161"/>
                    <a:pt x="218" y="3225"/>
                    <a:pt x="301" y="2089"/>
                  </a:cubicBezTo>
                  <a:cubicBezTo>
                    <a:pt x="385" y="936"/>
                    <a:pt x="535" y="17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401698" y="2540114"/>
              <a:ext cx="166687" cy="75038"/>
            </a:xfrm>
            <a:custGeom>
              <a:rect b="b" l="l" r="r" t="t"/>
              <a:pathLst>
                <a:path extrusionOk="0" h="2340" w="5198">
                  <a:moveTo>
                    <a:pt x="1" y="1"/>
                  </a:moveTo>
                  <a:lnTo>
                    <a:pt x="1" y="1"/>
                  </a:lnTo>
                  <a:cubicBezTo>
                    <a:pt x="235" y="168"/>
                    <a:pt x="469" y="318"/>
                    <a:pt x="719" y="435"/>
                  </a:cubicBezTo>
                  <a:cubicBezTo>
                    <a:pt x="1187" y="669"/>
                    <a:pt x="1822" y="986"/>
                    <a:pt x="2541" y="1304"/>
                  </a:cubicBezTo>
                  <a:cubicBezTo>
                    <a:pt x="3259" y="1638"/>
                    <a:pt x="3927" y="1905"/>
                    <a:pt x="4412" y="2089"/>
                  </a:cubicBezTo>
                  <a:cubicBezTo>
                    <a:pt x="4662" y="2206"/>
                    <a:pt x="4930" y="2290"/>
                    <a:pt x="5197" y="2340"/>
                  </a:cubicBezTo>
                  <a:cubicBezTo>
                    <a:pt x="4963" y="2206"/>
                    <a:pt x="4713" y="2072"/>
                    <a:pt x="4462" y="1972"/>
                  </a:cubicBezTo>
                  <a:cubicBezTo>
                    <a:pt x="3927" y="1738"/>
                    <a:pt x="3309" y="1454"/>
                    <a:pt x="2607" y="1154"/>
                  </a:cubicBezTo>
                  <a:lnTo>
                    <a:pt x="786" y="318"/>
                  </a:lnTo>
                  <a:cubicBezTo>
                    <a:pt x="535" y="184"/>
                    <a:pt x="268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8016272" y="2332766"/>
              <a:ext cx="8081" cy="57914"/>
            </a:xfrm>
            <a:custGeom>
              <a:rect b="b" l="l" r="r" t="t"/>
              <a:pathLst>
                <a:path extrusionOk="0" h="1806" w="252">
                  <a:moveTo>
                    <a:pt x="51" y="0"/>
                  </a:moveTo>
                  <a:cubicBezTo>
                    <a:pt x="1" y="0"/>
                    <a:pt x="1" y="418"/>
                    <a:pt x="34" y="919"/>
                  </a:cubicBezTo>
                  <a:cubicBezTo>
                    <a:pt x="83" y="1411"/>
                    <a:pt x="148" y="1805"/>
                    <a:pt x="198" y="1805"/>
                  </a:cubicBezTo>
                  <a:cubicBezTo>
                    <a:pt x="199" y="1805"/>
                    <a:pt x="200" y="1805"/>
                    <a:pt x="201" y="1805"/>
                  </a:cubicBezTo>
                  <a:cubicBezTo>
                    <a:pt x="251" y="1805"/>
                    <a:pt x="251" y="1404"/>
                    <a:pt x="201" y="903"/>
                  </a:cubicBezTo>
                  <a:cubicBezTo>
                    <a:pt x="168" y="40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8006106" y="2437530"/>
              <a:ext cx="46081" cy="18727"/>
            </a:xfrm>
            <a:custGeom>
              <a:rect b="b" l="l" r="r" t="t"/>
              <a:pathLst>
                <a:path extrusionOk="0" h="584" w="1437">
                  <a:moveTo>
                    <a:pt x="1393" y="1"/>
                  </a:moveTo>
                  <a:cubicBezTo>
                    <a:pt x="1304" y="1"/>
                    <a:pt x="1013" y="81"/>
                    <a:pt x="685" y="209"/>
                  </a:cubicBezTo>
                  <a:cubicBezTo>
                    <a:pt x="301" y="359"/>
                    <a:pt x="0" y="526"/>
                    <a:pt x="33" y="576"/>
                  </a:cubicBezTo>
                  <a:cubicBezTo>
                    <a:pt x="36" y="581"/>
                    <a:pt x="45" y="584"/>
                    <a:pt x="60" y="584"/>
                  </a:cubicBezTo>
                  <a:cubicBezTo>
                    <a:pt x="145" y="584"/>
                    <a:pt x="424" y="504"/>
                    <a:pt x="752" y="376"/>
                  </a:cubicBezTo>
                  <a:cubicBezTo>
                    <a:pt x="1136" y="209"/>
                    <a:pt x="1437" y="58"/>
                    <a:pt x="1420" y="8"/>
                  </a:cubicBezTo>
                  <a:cubicBezTo>
                    <a:pt x="1418" y="3"/>
                    <a:pt x="1408" y="1"/>
                    <a:pt x="13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942869" y="2382567"/>
              <a:ext cx="9139" cy="42393"/>
            </a:xfrm>
            <a:custGeom>
              <a:rect b="b" l="l" r="r" t="t"/>
              <a:pathLst>
                <a:path extrusionOk="0" h="1322" w="285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18"/>
                    <a:pt x="51" y="302"/>
                    <a:pt x="84" y="670"/>
                  </a:cubicBezTo>
                  <a:cubicBezTo>
                    <a:pt x="117" y="1021"/>
                    <a:pt x="134" y="1305"/>
                    <a:pt x="184" y="1321"/>
                  </a:cubicBezTo>
                  <a:cubicBezTo>
                    <a:pt x="234" y="1321"/>
                    <a:pt x="285" y="1021"/>
                    <a:pt x="251" y="636"/>
                  </a:cubicBezTo>
                  <a:cubicBezTo>
                    <a:pt x="202" y="279"/>
                    <a:pt x="91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936969" y="2489127"/>
              <a:ext cx="23089" cy="44061"/>
            </a:xfrm>
            <a:custGeom>
              <a:rect b="b" l="l" r="r" t="t"/>
              <a:pathLst>
                <a:path extrusionOk="0" h="1374" w="720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18" y="304"/>
                    <a:pt x="385" y="672"/>
                  </a:cubicBezTo>
                  <a:cubicBezTo>
                    <a:pt x="552" y="1039"/>
                    <a:pt x="619" y="1373"/>
                    <a:pt x="652" y="1373"/>
                  </a:cubicBezTo>
                  <a:cubicBezTo>
                    <a:pt x="702" y="1373"/>
                    <a:pt x="719" y="1006"/>
                    <a:pt x="535" y="605"/>
                  </a:cubicBezTo>
                  <a:cubicBezTo>
                    <a:pt x="363" y="22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977695" y="2564902"/>
              <a:ext cx="47171" cy="27867"/>
            </a:xfrm>
            <a:custGeom>
              <a:rect b="b" l="l" r="r" t="t"/>
              <a:pathLst>
                <a:path extrusionOk="0" h="869" w="1471">
                  <a:moveTo>
                    <a:pt x="1418" y="0"/>
                  </a:moveTo>
                  <a:cubicBezTo>
                    <a:pt x="1314" y="0"/>
                    <a:pt x="1003" y="105"/>
                    <a:pt x="669" y="314"/>
                  </a:cubicBezTo>
                  <a:cubicBezTo>
                    <a:pt x="268" y="548"/>
                    <a:pt x="1" y="832"/>
                    <a:pt x="34" y="865"/>
                  </a:cubicBezTo>
                  <a:cubicBezTo>
                    <a:pt x="36" y="867"/>
                    <a:pt x="40" y="868"/>
                    <a:pt x="45" y="868"/>
                  </a:cubicBezTo>
                  <a:cubicBezTo>
                    <a:pt x="109" y="868"/>
                    <a:pt x="395" y="666"/>
                    <a:pt x="752" y="464"/>
                  </a:cubicBezTo>
                  <a:cubicBezTo>
                    <a:pt x="1137" y="230"/>
                    <a:pt x="1471" y="63"/>
                    <a:pt x="1454" y="13"/>
                  </a:cubicBezTo>
                  <a:cubicBezTo>
                    <a:pt x="1451" y="5"/>
                    <a:pt x="1439" y="0"/>
                    <a:pt x="14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7889284" y="2580295"/>
              <a:ext cx="20940" cy="53072"/>
            </a:xfrm>
            <a:custGeom>
              <a:rect b="b" l="l" r="r" t="t"/>
              <a:pathLst>
                <a:path extrusionOk="0" h="1655" w="653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4"/>
                    <a:pt x="151" y="385"/>
                    <a:pt x="318" y="836"/>
                  </a:cubicBezTo>
                  <a:cubicBezTo>
                    <a:pt x="468" y="1287"/>
                    <a:pt x="569" y="1655"/>
                    <a:pt x="619" y="1655"/>
                  </a:cubicBezTo>
                  <a:cubicBezTo>
                    <a:pt x="652" y="1638"/>
                    <a:pt x="636" y="1237"/>
                    <a:pt x="468" y="769"/>
                  </a:cubicBezTo>
                  <a:cubicBezTo>
                    <a:pt x="305" y="329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7978240" y="2646642"/>
              <a:ext cx="42874" cy="13084"/>
            </a:xfrm>
            <a:custGeom>
              <a:rect b="b" l="l" r="r" t="t"/>
              <a:pathLst>
                <a:path extrusionOk="0" h="408" w="1337">
                  <a:moveTo>
                    <a:pt x="1250" y="1"/>
                  </a:moveTo>
                  <a:cubicBezTo>
                    <a:pt x="1138" y="1"/>
                    <a:pt x="904" y="47"/>
                    <a:pt x="635" y="121"/>
                  </a:cubicBezTo>
                  <a:cubicBezTo>
                    <a:pt x="284" y="221"/>
                    <a:pt x="0" y="355"/>
                    <a:pt x="17" y="388"/>
                  </a:cubicBezTo>
                  <a:cubicBezTo>
                    <a:pt x="17" y="401"/>
                    <a:pt x="40" y="408"/>
                    <a:pt x="80" y="408"/>
                  </a:cubicBezTo>
                  <a:cubicBezTo>
                    <a:pt x="189" y="408"/>
                    <a:pt x="428" y="361"/>
                    <a:pt x="685" y="288"/>
                  </a:cubicBezTo>
                  <a:cubicBezTo>
                    <a:pt x="1053" y="187"/>
                    <a:pt x="1337" y="54"/>
                    <a:pt x="1320" y="20"/>
                  </a:cubicBezTo>
                  <a:cubicBezTo>
                    <a:pt x="1316" y="7"/>
                    <a:pt x="1291" y="1"/>
                    <a:pt x="12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7902143" y="2282580"/>
              <a:ext cx="49865" cy="23057"/>
            </a:xfrm>
            <a:custGeom>
              <a:rect b="b" l="l" r="r" t="t"/>
              <a:pathLst>
                <a:path extrusionOk="0" h="719" w="1555">
                  <a:moveTo>
                    <a:pt x="45" y="1"/>
                  </a:moveTo>
                  <a:cubicBezTo>
                    <a:pt x="29" y="1"/>
                    <a:pt x="20" y="4"/>
                    <a:pt x="17" y="12"/>
                  </a:cubicBezTo>
                  <a:cubicBezTo>
                    <a:pt x="1" y="45"/>
                    <a:pt x="318" y="245"/>
                    <a:pt x="736" y="446"/>
                  </a:cubicBezTo>
                  <a:cubicBezTo>
                    <a:pt x="1120" y="609"/>
                    <a:pt x="1439" y="719"/>
                    <a:pt x="1519" y="719"/>
                  </a:cubicBezTo>
                  <a:cubicBezTo>
                    <a:pt x="1530" y="719"/>
                    <a:pt x="1536" y="717"/>
                    <a:pt x="1538" y="713"/>
                  </a:cubicBezTo>
                  <a:cubicBezTo>
                    <a:pt x="1555" y="663"/>
                    <a:pt x="1237" y="479"/>
                    <a:pt x="819" y="279"/>
                  </a:cubicBezTo>
                  <a:cubicBezTo>
                    <a:pt x="447" y="122"/>
                    <a:pt x="137" y="1"/>
                    <a:pt x="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966439" y="2209434"/>
              <a:ext cx="37006" cy="45728"/>
            </a:xfrm>
            <a:custGeom>
              <a:rect b="b" l="l" r="r" t="t"/>
              <a:pathLst>
                <a:path extrusionOk="0" h="1426" w="1154">
                  <a:moveTo>
                    <a:pt x="43" y="0"/>
                  </a:moveTo>
                  <a:cubicBezTo>
                    <a:pt x="39" y="0"/>
                    <a:pt x="36" y="1"/>
                    <a:pt x="34" y="3"/>
                  </a:cubicBezTo>
                  <a:cubicBezTo>
                    <a:pt x="1" y="37"/>
                    <a:pt x="268" y="338"/>
                    <a:pt x="552" y="722"/>
                  </a:cubicBezTo>
                  <a:cubicBezTo>
                    <a:pt x="839" y="1104"/>
                    <a:pt x="1050" y="1426"/>
                    <a:pt x="1098" y="1426"/>
                  </a:cubicBezTo>
                  <a:cubicBezTo>
                    <a:pt x="1100" y="1426"/>
                    <a:pt x="1102" y="1425"/>
                    <a:pt x="1103" y="1424"/>
                  </a:cubicBezTo>
                  <a:cubicBezTo>
                    <a:pt x="1154" y="1407"/>
                    <a:pt x="1003" y="1023"/>
                    <a:pt x="702" y="622"/>
                  </a:cubicBezTo>
                  <a:cubicBezTo>
                    <a:pt x="404" y="245"/>
                    <a:pt x="105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7798726" y="2335908"/>
              <a:ext cx="46113" cy="40405"/>
            </a:xfrm>
            <a:custGeom>
              <a:rect b="b" l="l" r="r" t="t"/>
              <a:pathLst>
                <a:path extrusionOk="0" h="1260" w="1438">
                  <a:moveTo>
                    <a:pt x="1397" y="0"/>
                  </a:moveTo>
                  <a:cubicBezTo>
                    <a:pt x="1342" y="0"/>
                    <a:pt x="1067" y="288"/>
                    <a:pt x="703" y="621"/>
                  </a:cubicBezTo>
                  <a:cubicBezTo>
                    <a:pt x="335" y="955"/>
                    <a:pt x="1" y="1206"/>
                    <a:pt x="34" y="1256"/>
                  </a:cubicBezTo>
                  <a:cubicBezTo>
                    <a:pt x="35" y="1258"/>
                    <a:pt x="39" y="1259"/>
                    <a:pt x="44" y="1259"/>
                  </a:cubicBezTo>
                  <a:cubicBezTo>
                    <a:pt x="107" y="1259"/>
                    <a:pt x="463" y="1063"/>
                    <a:pt x="820" y="738"/>
                  </a:cubicBezTo>
                  <a:cubicBezTo>
                    <a:pt x="1204" y="387"/>
                    <a:pt x="1438" y="19"/>
                    <a:pt x="1404" y="3"/>
                  </a:cubicBezTo>
                  <a:cubicBezTo>
                    <a:pt x="1403" y="1"/>
                    <a:pt x="1400" y="0"/>
                    <a:pt x="13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698547" y="2275878"/>
              <a:ext cx="37519" cy="50025"/>
            </a:xfrm>
            <a:custGeom>
              <a:rect b="b" l="l" r="r" t="t"/>
              <a:pathLst>
                <a:path extrusionOk="0" h="1560" w="1170">
                  <a:moveTo>
                    <a:pt x="41" y="1"/>
                  </a:moveTo>
                  <a:cubicBezTo>
                    <a:pt x="38" y="1"/>
                    <a:pt x="36" y="2"/>
                    <a:pt x="34" y="3"/>
                  </a:cubicBezTo>
                  <a:cubicBezTo>
                    <a:pt x="0" y="37"/>
                    <a:pt x="251" y="371"/>
                    <a:pt x="552" y="805"/>
                  </a:cubicBezTo>
                  <a:cubicBezTo>
                    <a:pt x="840" y="1205"/>
                    <a:pt x="1066" y="1559"/>
                    <a:pt x="1129" y="1559"/>
                  </a:cubicBezTo>
                  <a:cubicBezTo>
                    <a:pt x="1132" y="1559"/>
                    <a:pt x="1134" y="1559"/>
                    <a:pt x="1137" y="1557"/>
                  </a:cubicBezTo>
                  <a:cubicBezTo>
                    <a:pt x="1170" y="1541"/>
                    <a:pt x="1003" y="1140"/>
                    <a:pt x="702" y="705"/>
                  </a:cubicBezTo>
                  <a:cubicBezTo>
                    <a:pt x="402" y="278"/>
                    <a:pt x="101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7763387" y="2461356"/>
              <a:ext cx="51468" cy="5387"/>
            </a:xfrm>
            <a:custGeom>
              <a:rect b="b" l="l" r="r" t="t"/>
              <a:pathLst>
                <a:path extrusionOk="0" h="168" w="1605">
                  <a:moveTo>
                    <a:pt x="802" y="0"/>
                  </a:moveTo>
                  <a:cubicBezTo>
                    <a:pt x="351" y="0"/>
                    <a:pt x="0" y="34"/>
                    <a:pt x="0" y="84"/>
                  </a:cubicBezTo>
                  <a:cubicBezTo>
                    <a:pt x="0" y="134"/>
                    <a:pt x="351" y="168"/>
                    <a:pt x="802" y="168"/>
                  </a:cubicBezTo>
                  <a:cubicBezTo>
                    <a:pt x="1237" y="168"/>
                    <a:pt x="1604" y="134"/>
                    <a:pt x="1604" y="84"/>
                  </a:cubicBezTo>
                  <a:cubicBezTo>
                    <a:pt x="1604" y="34"/>
                    <a:pt x="1237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7666928" y="2370798"/>
              <a:ext cx="10197" cy="56856"/>
            </a:xfrm>
            <a:custGeom>
              <a:rect b="b" l="l" r="r" t="t"/>
              <a:pathLst>
                <a:path extrusionOk="0" h="1773" w="318">
                  <a:moveTo>
                    <a:pt x="187" y="0"/>
                  </a:moveTo>
                  <a:cubicBezTo>
                    <a:pt x="186" y="0"/>
                    <a:pt x="185" y="0"/>
                    <a:pt x="184" y="1"/>
                  </a:cubicBezTo>
                  <a:cubicBezTo>
                    <a:pt x="134" y="1"/>
                    <a:pt x="151" y="402"/>
                    <a:pt x="118" y="886"/>
                  </a:cubicBezTo>
                  <a:cubicBezTo>
                    <a:pt x="84" y="1371"/>
                    <a:pt x="1" y="1755"/>
                    <a:pt x="51" y="1772"/>
                  </a:cubicBezTo>
                  <a:cubicBezTo>
                    <a:pt x="52" y="1772"/>
                    <a:pt x="53" y="1772"/>
                    <a:pt x="54" y="1772"/>
                  </a:cubicBezTo>
                  <a:cubicBezTo>
                    <a:pt x="107" y="1772"/>
                    <a:pt x="252" y="1393"/>
                    <a:pt x="285" y="886"/>
                  </a:cubicBezTo>
                  <a:cubicBezTo>
                    <a:pt x="317" y="395"/>
                    <a:pt x="238" y="0"/>
                    <a:pt x="1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7643359" y="2522830"/>
              <a:ext cx="52527" cy="27803"/>
            </a:xfrm>
            <a:custGeom>
              <a:rect b="b" l="l" r="r" t="t"/>
              <a:pathLst>
                <a:path extrusionOk="0" h="867" w="1638">
                  <a:moveTo>
                    <a:pt x="1607" y="0"/>
                  </a:moveTo>
                  <a:cubicBezTo>
                    <a:pt x="1532" y="0"/>
                    <a:pt x="1180" y="144"/>
                    <a:pt x="786" y="356"/>
                  </a:cubicBezTo>
                  <a:cubicBezTo>
                    <a:pt x="335" y="606"/>
                    <a:pt x="0" y="824"/>
                    <a:pt x="17" y="857"/>
                  </a:cubicBezTo>
                  <a:cubicBezTo>
                    <a:pt x="21" y="864"/>
                    <a:pt x="31" y="867"/>
                    <a:pt x="46" y="867"/>
                  </a:cubicBezTo>
                  <a:cubicBezTo>
                    <a:pt x="147" y="867"/>
                    <a:pt x="476" y="724"/>
                    <a:pt x="869" y="506"/>
                  </a:cubicBezTo>
                  <a:cubicBezTo>
                    <a:pt x="1304" y="272"/>
                    <a:pt x="1638" y="55"/>
                    <a:pt x="1621" y="5"/>
                  </a:cubicBezTo>
                  <a:cubicBezTo>
                    <a:pt x="1620" y="2"/>
                    <a:pt x="1615" y="0"/>
                    <a:pt x="16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575857" y="2487876"/>
              <a:ext cx="31105" cy="16835"/>
            </a:xfrm>
            <a:custGeom>
              <a:rect b="b" l="l" r="r" t="t"/>
              <a:pathLst>
                <a:path extrusionOk="0" h="525" w="970">
                  <a:moveTo>
                    <a:pt x="49" y="0"/>
                  </a:moveTo>
                  <a:cubicBezTo>
                    <a:pt x="33" y="0"/>
                    <a:pt x="22" y="3"/>
                    <a:pt x="17" y="9"/>
                  </a:cubicBezTo>
                  <a:cubicBezTo>
                    <a:pt x="0" y="59"/>
                    <a:pt x="184" y="193"/>
                    <a:pt x="451" y="343"/>
                  </a:cubicBezTo>
                  <a:cubicBezTo>
                    <a:pt x="652" y="450"/>
                    <a:pt x="842" y="525"/>
                    <a:pt x="918" y="525"/>
                  </a:cubicBezTo>
                  <a:cubicBezTo>
                    <a:pt x="937" y="525"/>
                    <a:pt x="949" y="520"/>
                    <a:pt x="952" y="510"/>
                  </a:cubicBezTo>
                  <a:cubicBezTo>
                    <a:pt x="969" y="477"/>
                    <a:pt x="785" y="326"/>
                    <a:pt x="518" y="193"/>
                  </a:cubicBezTo>
                  <a:cubicBezTo>
                    <a:pt x="310" y="68"/>
                    <a:pt x="125" y="0"/>
                    <a:pt x="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763387" y="2545405"/>
              <a:ext cx="27354" cy="57978"/>
            </a:xfrm>
            <a:custGeom>
              <a:rect b="b" l="l" r="r" t="t"/>
              <a:pathLst>
                <a:path extrusionOk="0" h="1808" w="853">
                  <a:moveTo>
                    <a:pt x="39" y="1"/>
                  </a:moveTo>
                  <a:cubicBezTo>
                    <a:pt x="37" y="1"/>
                    <a:pt x="35" y="1"/>
                    <a:pt x="34" y="3"/>
                  </a:cubicBezTo>
                  <a:cubicBezTo>
                    <a:pt x="0" y="19"/>
                    <a:pt x="217" y="404"/>
                    <a:pt x="418" y="905"/>
                  </a:cubicBezTo>
                  <a:cubicBezTo>
                    <a:pt x="631" y="1397"/>
                    <a:pt x="747" y="1808"/>
                    <a:pt x="799" y="1808"/>
                  </a:cubicBezTo>
                  <a:cubicBezTo>
                    <a:pt x="800" y="1808"/>
                    <a:pt x="801" y="1808"/>
                    <a:pt x="802" y="1807"/>
                  </a:cubicBezTo>
                  <a:cubicBezTo>
                    <a:pt x="852" y="1807"/>
                    <a:pt x="802" y="1356"/>
                    <a:pt x="585" y="838"/>
                  </a:cubicBezTo>
                  <a:cubicBezTo>
                    <a:pt x="377" y="343"/>
                    <a:pt x="93" y="1"/>
                    <a:pt x="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676581" y="2587253"/>
              <a:ext cx="25750" cy="69170"/>
            </a:xfrm>
            <a:custGeom>
              <a:rect b="b" l="l" r="r" t="t"/>
              <a:pathLst>
                <a:path extrusionOk="0" h="2157" w="803">
                  <a:moveTo>
                    <a:pt x="752" y="1"/>
                  </a:moveTo>
                  <a:cubicBezTo>
                    <a:pt x="702" y="1"/>
                    <a:pt x="619" y="502"/>
                    <a:pt x="418" y="1087"/>
                  </a:cubicBezTo>
                  <a:cubicBezTo>
                    <a:pt x="234" y="1672"/>
                    <a:pt x="0" y="2123"/>
                    <a:pt x="50" y="2156"/>
                  </a:cubicBezTo>
                  <a:cubicBezTo>
                    <a:pt x="51" y="2157"/>
                    <a:pt x="52" y="2157"/>
                    <a:pt x="53" y="2157"/>
                  </a:cubicBezTo>
                  <a:cubicBezTo>
                    <a:pt x="95" y="2157"/>
                    <a:pt x="388" y="1743"/>
                    <a:pt x="585" y="1137"/>
                  </a:cubicBezTo>
                  <a:cubicBezTo>
                    <a:pt x="786" y="536"/>
                    <a:pt x="802" y="1"/>
                    <a:pt x="7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599426" y="2618231"/>
              <a:ext cx="15553" cy="32837"/>
            </a:xfrm>
            <a:custGeom>
              <a:rect b="b" l="l" r="r" t="t"/>
              <a:pathLst>
                <a:path extrusionOk="0" h="1024" w="485">
                  <a:moveTo>
                    <a:pt x="44" y="0"/>
                  </a:moveTo>
                  <a:cubicBezTo>
                    <a:pt x="40" y="0"/>
                    <a:pt x="36" y="1"/>
                    <a:pt x="34" y="4"/>
                  </a:cubicBezTo>
                  <a:cubicBezTo>
                    <a:pt x="0" y="37"/>
                    <a:pt x="117" y="238"/>
                    <a:pt x="217" y="505"/>
                  </a:cubicBezTo>
                  <a:cubicBezTo>
                    <a:pt x="318" y="789"/>
                    <a:pt x="368" y="1023"/>
                    <a:pt x="418" y="1023"/>
                  </a:cubicBezTo>
                  <a:cubicBezTo>
                    <a:pt x="451" y="1023"/>
                    <a:pt x="485" y="756"/>
                    <a:pt x="385" y="455"/>
                  </a:cubicBezTo>
                  <a:cubicBezTo>
                    <a:pt x="277" y="178"/>
                    <a:pt x="98" y="0"/>
                    <a:pt x="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485298" y="2526261"/>
              <a:ext cx="49865" cy="18118"/>
            </a:xfrm>
            <a:custGeom>
              <a:rect b="b" l="l" r="r" t="t"/>
              <a:pathLst>
                <a:path extrusionOk="0" h="565" w="1555">
                  <a:moveTo>
                    <a:pt x="64" y="0"/>
                  </a:moveTo>
                  <a:cubicBezTo>
                    <a:pt x="37" y="0"/>
                    <a:pt x="20" y="5"/>
                    <a:pt x="17" y="15"/>
                  </a:cubicBezTo>
                  <a:cubicBezTo>
                    <a:pt x="0" y="48"/>
                    <a:pt x="318" y="215"/>
                    <a:pt x="736" y="366"/>
                  </a:cubicBezTo>
                  <a:cubicBezTo>
                    <a:pt x="1071" y="487"/>
                    <a:pt x="1374" y="564"/>
                    <a:pt x="1489" y="564"/>
                  </a:cubicBezTo>
                  <a:cubicBezTo>
                    <a:pt x="1517" y="564"/>
                    <a:pt x="1534" y="559"/>
                    <a:pt x="1538" y="550"/>
                  </a:cubicBezTo>
                  <a:cubicBezTo>
                    <a:pt x="1554" y="516"/>
                    <a:pt x="1220" y="349"/>
                    <a:pt x="802" y="199"/>
                  </a:cubicBezTo>
                  <a:cubicBezTo>
                    <a:pt x="467" y="78"/>
                    <a:pt x="175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7474042" y="2406681"/>
              <a:ext cx="18792" cy="52013"/>
            </a:xfrm>
            <a:custGeom>
              <a:rect b="b" l="l" r="r" t="t"/>
              <a:pathLst>
                <a:path extrusionOk="0" h="1622" w="586">
                  <a:moveTo>
                    <a:pt x="38" y="1"/>
                  </a:moveTo>
                  <a:cubicBezTo>
                    <a:pt x="37" y="1"/>
                    <a:pt x="35" y="1"/>
                    <a:pt x="34" y="1"/>
                  </a:cubicBezTo>
                  <a:cubicBezTo>
                    <a:pt x="0" y="35"/>
                    <a:pt x="151" y="369"/>
                    <a:pt x="285" y="820"/>
                  </a:cubicBezTo>
                  <a:cubicBezTo>
                    <a:pt x="418" y="1254"/>
                    <a:pt x="468" y="1622"/>
                    <a:pt x="518" y="1622"/>
                  </a:cubicBezTo>
                  <a:cubicBezTo>
                    <a:pt x="569" y="1622"/>
                    <a:pt x="585" y="1221"/>
                    <a:pt x="452" y="770"/>
                  </a:cubicBezTo>
                  <a:cubicBezTo>
                    <a:pt x="305" y="314"/>
                    <a:pt x="95" y="1"/>
                    <a:pt x="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523330" y="2394496"/>
              <a:ext cx="56311" cy="10069"/>
            </a:xfrm>
            <a:custGeom>
              <a:rect b="b" l="l" r="r" t="t"/>
              <a:pathLst>
                <a:path extrusionOk="0" h="314" w="1756">
                  <a:moveTo>
                    <a:pt x="1692" y="0"/>
                  </a:moveTo>
                  <a:cubicBezTo>
                    <a:pt x="1574" y="0"/>
                    <a:pt x="1249" y="76"/>
                    <a:pt x="869" y="131"/>
                  </a:cubicBezTo>
                  <a:cubicBezTo>
                    <a:pt x="402" y="181"/>
                    <a:pt x="17" y="181"/>
                    <a:pt x="1" y="231"/>
                  </a:cubicBezTo>
                  <a:cubicBezTo>
                    <a:pt x="1" y="257"/>
                    <a:pt x="244" y="313"/>
                    <a:pt x="580" y="313"/>
                  </a:cubicBezTo>
                  <a:cubicBezTo>
                    <a:pt x="676" y="313"/>
                    <a:pt x="779" y="309"/>
                    <a:pt x="886" y="298"/>
                  </a:cubicBezTo>
                  <a:cubicBezTo>
                    <a:pt x="1387" y="231"/>
                    <a:pt x="1755" y="47"/>
                    <a:pt x="1738" y="14"/>
                  </a:cubicBezTo>
                  <a:cubicBezTo>
                    <a:pt x="1735" y="4"/>
                    <a:pt x="1719" y="0"/>
                    <a:pt x="1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7525479" y="2296754"/>
              <a:ext cx="37006" cy="37679"/>
            </a:xfrm>
            <a:custGeom>
              <a:rect b="b" l="l" r="r" t="t"/>
              <a:pathLst>
                <a:path extrusionOk="0" h="1175" w="1154">
                  <a:moveTo>
                    <a:pt x="43" y="0"/>
                  </a:moveTo>
                  <a:cubicBezTo>
                    <a:pt x="38" y="0"/>
                    <a:pt x="35" y="1"/>
                    <a:pt x="34" y="4"/>
                  </a:cubicBezTo>
                  <a:cubicBezTo>
                    <a:pt x="0" y="54"/>
                    <a:pt x="268" y="288"/>
                    <a:pt x="569" y="589"/>
                  </a:cubicBezTo>
                  <a:cubicBezTo>
                    <a:pt x="861" y="897"/>
                    <a:pt x="1074" y="1174"/>
                    <a:pt x="1117" y="1174"/>
                  </a:cubicBezTo>
                  <a:cubicBezTo>
                    <a:pt x="1118" y="1174"/>
                    <a:pt x="1119" y="1174"/>
                    <a:pt x="1120" y="1174"/>
                  </a:cubicBezTo>
                  <a:cubicBezTo>
                    <a:pt x="1153" y="1140"/>
                    <a:pt x="1003" y="806"/>
                    <a:pt x="686" y="472"/>
                  </a:cubicBezTo>
                  <a:cubicBezTo>
                    <a:pt x="408" y="179"/>
                    <a:pt x="103" y="0"/>
                    <a:pt x="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7631045" y="2235249"/>
              <a:ext cx="13949" cy="48807"/>
            </a:xfrm>
            <a:custGeom>
              <a:rect b="b" l="l" r="r" t="t"/>
              <a:pathLst>
                <a:path extrusionOk="0" h="1522" w="435">
                  <a:moveTo>
                    <a:pt x="384" y="0"/>
                  </a:moveTo>
                  <a:cubicBezTo>
                    <a:pt x="351" y="0"/>
                    <a:pt x="234" y="318"/>
                    <a:pt x="134" y="752"/>
                  </a:cubicBezTo>
                  <a:cubicBezTo>
                    <a:pt x="33" y="1170"/>
                    <a:pt x="0" y="1504"/>
                    <a:pt x="33" y="1521"/>
                  </a:cubicBezTo>
                  <a:cubicBezTo>
                    <a:pt x="35" y="1521"/>
                    <a:pt x="36" y="1522"/>
                    <a:pt x="37" y="1522"/>
                  </a:cubicBezTo>
                  <a:cubicBezTo>
                    <a:pt x="89" y="1522"/>
                    <a:pt x="203" y="1193"/>
                    <a:pt x="301" y="786"/>
                  </a:cubicBezTo>
                  <a:cubicBezTo>
                    <a:pt x="401" y="368"/>
                    <a:pt x="434" y="17"/>
                    <a:pt x="3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7977695" y="2810219"/>
              <a:ext cx="21998" cy="16835"/>
            </a:xfrm>
            <a:custGeom>
              <a:rect b="b" l="l" r="r" t="t"/>
              <a:pathLst>
                <a:path extrusionOk="0" h="525" w="686">
                  <a:moveTo>
                    <a:pt x="60" y="1"/>
                  </a:moveTo>
                  <a:cubicBezTo>
                    <a:pt x="46" y="1"/>
                    <a:pt x="37" y="6"/>
                    <a:pt x="34" y="15"/>
                  </a:cubicBezTo>
                  <a:cubicBezTo>
                    <a:pt x="1" y="49"/>
                    <a:pt x="117" y="183"/>
                    <a:pt x="285" y="333"/>
                  </a:cubicBezTo>
                  <a:cubicBezTo>
                    <a:pt x="441" y="447"/>
                    <a:pt x="585" y="524"/>
                    <a:pt x="645" y="524"/>
                  </a:cubicBezTo>
                  <a:cubicBezTo>
                    <a:pt x="656" y="524"/>
                    <a:pt x="664" y="522"/>
                    <a:pt x="669" y="517"/>
                  </a:cubicBezTo>
                  <a:cubicBezTo>
                    <a:pt x="686" y="483"/>
                    <a:pt x="569" y="333"/>
                    <a:pt x="402" y="199"/>
                  </a:cubicBezTo>
                  <a:cubicBezTo>
                    <a:pt x="254" y="79"/>
                    <a:pt x="117" y="1"/>
                    <a:pt x="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7576370" y="2868902"/>
              <a:ext cx="63814" cy="6157"/>
            </a:xfrm>
            <a:custGeom>
              <a:rect b="b" l="l" r="r" t="t"/>
              <a:pathLst>
                <a:path extrusionOk="0" h="192" w="1990">
                  <a:moveTo>
                    <a:pt x="1401" y="0"/>
                  </a:moveTo>
                  <a:cubicBezTo>
                    <a:pt x="1275" y="0"/>
                    <a:pt x="1134" y="2"/>
                    <a:pt x="987" y="7"/>
                  </a:cubicBezTo>
                  <a:cubicBezTo>
                    <a:pt x="435" y="23"/>
                    <a:pt x="1" y="90"/>
                    <a:pt x="1" y="140"/>
                  </a:cubicBezTo>
                  <a:cubicBezTo>
                    <a:pt x="1" y="173"/>
                    <a:pt x="189" y="191"/>
                    <a:pt x="471" y="191"/>
                  </a:cubicBezTo>
                  <a:cubicBezTo>
                    <a:pt x="625" y="191"/>
                    <a:pt x="808" y="186"/>
                    <a:pt x="1003" y="174"/>
                  </a:cubicBezTo>
                  <a:cubicBezTo>
                    <a:pt x="1538" y="157"/>
                    <a:pt x="1989" y="90"/>
                    <a:pt x="1989" y="40"/>
                  </a:cubicBezTo>
                  <a:cubicBezTo>
                    <a:pt x="1989" y="16"/>
                    <a:pt x="1747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7829286" y="2619385"/>
              <a:ext cx="196125" cy="114770"/>
            </a:xfrm>
            <a:custGeom>
              <a:rect b="b" l="l" r="r" t="t"/>
              <a:pathLst>
                <a:path extrusionOk="0" h="3579" w="6116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52"/>
                    <a:pt x="1337" y="870"/>
                    <a:pt x="3008" y="1856"/>
                  </a:cubicBezTo>
                  <a:cubicBezTo>
                    <a:pt x="4660" y="2821"/>
                    <a:pt x="6008" y="3578"/>
                    <a:pt x="6095" y="3578"/>
                  </a:cubicBezTo>
                  <a:cubicBezTo>
                    <a:pt x="6097" y="3578"/>
                    <a:pt x="6098" y="3578"/>
                    <a:pt x="6099" y="3577"/>
                  </a:cubicBezTo>
                  <a:cubicBezTo>
                    <a:pt x="6116" y="3527"/>
                    <a:pt x="4779" y="2692"/>
                    <a:pt x="3108" y="1722"/>
                  </a:cubicBezTo>
                  <a:cubicBezTo>
                    <a:pt x="1456" y="757"/>
                    <a:pt x="108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260248" y="2870698"/>
              <a:ext cx="834813" cy="1756401"/>
            </a:xfrm>
            <a:custGeom>
              <a:rect b="b" l="l" r="r" t="t"/>
              <a:pathLst>
                <a:path extrusionOk="0" h="54772" w="26033">
                  <a:moveTo>
                    <a:pt x="24145" y="1"/>
                  </a:moveTo>
                  <a:lnTo>
                    <a:pt x="9575" y="3693"/>
                  </a:lnTo>
                  <a:lnTo>
                    <a:pt x="3844" y="28556"/>
                  </a:lnTo>
                  <a:lnTo>
                    <a:pt x="1" y="54771"/>
                  </a:lnTo>
                  <a:lnTo>
                    <a:pt x="4596" y="54771"/>
                  </a:lnTo>
                  <a:cubicBezTo>
                    <a:pt x="4596" y="54771"/>
                    <a:pt x="10210" y="31797"/>
                    <a:pt x="10527" y="29592"/>
                  </a:cubicBezTo>
                  <a:cubicBezTo>
                    <a:pt x="10778" y="27787"/>
                    <a:pt x="19483" y="15991"/>
                    <a:pt x="22925" y="10728"/>
                  </a:cubicBezTo>
                  <a:cubicBezTo>
                    <a:pt x="23643" y="9608"/>
                    <a:pt x="24211" y="8856"/>
                    <a:pt x="24379" y="8505"/>
                  </a:cubicBezTo>
                  <a:cubicBezTo>
                    <a:pt x="26033" y="5114"/>
                    <a:pt x="24312" y="17"/>
                    <a:pt x="241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529776" y="3736553"/>
              <a:ext cx="79335" cy="247048"/>
            </a:xfrm>
            <a:custGeom>
              <a:rect b="b" l="l" r="r" t="t"/>
              <a:pathLst>
                <a:path extrusionOk="0" h="7704" w="2474">
                  <a:moveTo>
                    <a:pt x="1003" y="1"/>
                  </a:moveTo>
                  <a:cubicBezTo>
                    <a:pt x="1003" y="1"/>
                    <a:pt x="84" y="3777"/>
                    <a:pt x="50" y="5347"/>
                  </a:cubicBezTo>
                  <a:cubicBezTo>
                    <a:pt x="0" y="6233"/>
                    <a:pt x="351" y="7102"/>
                    <a:pt x="1003" y="7703"/>
                  </a:cubicBezTo>
                  <a:lnTo>
                    <a:pt x="1404" y="6400"/>
                  </a:lnTo>
                  <a:cubicBezTo>
                    <a:pt x="1404" y="6400"/>
                    <a:pt x="1203" y="6049"/>
                    <a:pt x="1253" y="4963"/>
                  </a:cubicBezTo>
                  <a:cubicBezTo>
                    <a:pt x="1320" y="3994"/>
                    <a:pt x="2473" y="920"/>
                    <a:pt x="2473" y="920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553345" y="3273626"/>
              <a:ext cx="721230" cy="1208816"/>
            </a:xfrm>
            <a:custGeom>
              <a:rect b="b" l="l" r="r" t="t"/>
              <a:pathLst>
                <a:path extrusionOk="0" h="37696" w="22491">
                  <a:moveTo>
                    <a:pt x="4545" y="1"/>
                  </a:moveTo>
                  <a:cubicBezTo>
                    <a:pt x="4545" y="1"/>
                    <a:pt x="0" y="17778"/>
                    <a:pt x="385" y="20268"/>
                  </a:cubicBezTo>
                  <a:cubicBezTo>
                    <a:pt x="736" y="22457"/>
                    <a:pt x="19315" y="37695"/>
                    <a:pt x="19315" y="37695"/>
                  </a:cubicBezTo>
                  <a:lnTo>
                    <a:pt x="22490" y="33919"/>
                  </a:lnTo>
                  <a:lnTo>
                    <a:pt x="7369" y="18196"/>
                  </a:lnTo>
                  <a:lnTo>
                    <a:pt x="12198" y="201"/>
                  </a:lnTo>
                  <a:lnTo>
                    <a:pt x="454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8088135" y="4338267"/>
              <a:ext cx="193399" cy="239095"/>
            </a:xfrm>
            <a:custGeom>
              <a:rect b="b" l="l" r="r" t="t"/>
              <a:pathLst>
                <a:path extrusionOk="0" h="7456" w="6031">
                  <a:moveTo>
                    <a:pt x="5128" y="0"/>
                  </a:moveTo>
                  <a:lnTo>
                    <a:pt x="1736" y="4027"/>
                  </a:lnTo>
                  <a:cubicBezTo>
                    <a:pt x="1736" y="4027"/>
                    <a:pt x="0" y="7455"/>
                    <a:pt x="468" y="7455"/>
                  </a:cubicBezTo>
                  <a:cubicBezTo>
                    <a:pt x="500" y="7455"/>
                    <a:pt x="544" y="7438"/>
                    <a:pt x="600" y="7402"/>
                  </a:cubicBezTo>
                  <a:cubicBezTo>
                    <a:pt x="1369" y="6901"/>
                    <a:pt x="4092" y="3459"/>
                    <a:pt x="4877" y="2406"/>
                  </a:cubicBezTo>
                  <a:lnTo>
                    <a:pt x="6030" y="853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8098236" y="4363953"/>
              <a:ext cx="182753" cy="209561"/>
            </a:xfrm>
            <a:custGeom>
              <a:rect b="b" l="l" r="r" t="t"/>
              <a:pathLst>
                <a:path extrusionOk="0" h="6535" w="5699">
                  <a:moveTo>
                    <a:pt x="5664" y="1"/>
                  </a:moveTo>
                  <a:cubicBezTo>
                    <a:pt x="5602" y="1"/>
                    <a:pt x="4327" y="1426"/>
                    <a:pt x="2791" y="3209"/>
                  </a:cubicBezTo>
                  <a:cubicBezTo>
                    <a:pt x="1237" y="5014"/>
                    <a:pt x="1" y="6501"/>
                    <a:pt x="34" y="6534"/>
                  </a:cubicBezTo>
                  <a:cubicBezTo>
                    <a:pt x="35" y="6535"/>
                    <a:pt x="35" y="6535"/>
                    <a:pt x="35" y="6535"/>
                  </a:cubicBezTo>
                  <a:cubicBezTo>
                    <a:pt x="83" y="6535"/>
                    <a:pt x="1363" y="5104"/>
                    <a:pt x="2908" y="3310"/>
                  </a:cubicBezTo>
                  <a:cubicBezTo>
                    <a:pt x="4462" y="1522"/>
                    <a:pt x="5699" y="35"/>
                    <a:pt x="5665" y="1"/>
                  </a:cubicBezTo>
                  <a:cubicBezTo>
                    <a:pt x="5665" y="1"/>
                    <a:pt x="5664" y="1"/>
                    <a:pt x="56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8246132" y="4347727"/>
              <a:ext cx="16098" cy="50057"/>
            </a:xfrm>
            <a:custGeom>
              <a:rect b="b" l="l" r="r" t="t"/>
              <a:pathLst>
                <a:path extrusionOk="0" h="1561" w="502">
                  <a:moveTo>
                    <a:pt x="471" y="1"/>
                  </a:moveTo>
                  <a:cubicBezTo>
                    <a:pt x="437" y="1"/>
                    <a:pt x="344" y="30"/>
                    <a:pt x="251" y="123"/>
                  </a:cubicBezTo>
                  <a:cubicBezTo>
                    <a:pt x="117" y="290"/>
                    <a:pt x="34" y="491"/>
                    <a:pt x="17" y="708"/>
                  </a:cubicBezTo>
                  <a:cubicBezTo>
                    <a:pt x="1" y="925"/>
                    <a:pt x="34" y="1126"/>
                    <a:pt x="84" y="1326"/>
                  </a:cubicBezTo>
                  <a:cubicBezTo>
                    <a:pt x="134" y="1477"/>
                    <a:pt x="184" y="1560"/>
                    <a:pt x="201" y="1560"/>
                  </a:cubicBezTo>
                  <a:cubicBezTo>
                    <a:pt x="218" y="1543"/>
                    <a:pt x="218" y="1460"/>
                    <a:pt x="201" y="1309"/>
                  </a:cubicBezTo>
                  <a:cubicBezTo>
                    <a:pt x="168" y="1109"/>
                    <a:pt x="168" y="925"/>
                    <a:pt x="168" y="725"/>
                  </a:cubicBezTo>
                  <a:cubicBezTo>
                    <a:pt x="184" y="541"/>
                    <a:pt x="251" y="357"/>
                    <a:pt x="351" y="207"/>
                  </a:cubicBezTo>
                  <a:cubicBezTo>
                    <a:pt x="418" y="90"/>
                    <a:pt x="502" y="23"/>
                    <a:pt x="485" y="6"/>
                  </a:cubicBezTo>
                  <a:cubicBezTo>
                    <a:pt x="485" y="3"/>
                    <a:pt x="480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8138962" y="4473271"/>
              <a:ext cx="24147" cy="5932"/>
            </a:xfrm>
            <a:custGeom>
              <a:rect b="b" l="l" r="r" t="t"/>
              <a:pathLst>
                <a:path extrusionOk="0" h="185" w="753">
                  <a:moveTo>
                    <a:pt x="368" y="1"/>
                  </a:moveTo>
                  <a:cubicBezTo>
                    <a:pt x="168" y="18"/>
                    <a:pt x="1" y="85"/>
                    <a:pt x="18" y="135"/>
                  </a:cubicBezTo>
                  <a:cubicBezTo>
                    <a:pt x="18" y="185"/>
                    <a:pt x="185" y="185"/>
                    <a:pt x="385" y="185"/>
                  </a:cubicBezTo>
                  <a:cubicBezTo>
                    <a:pt x="569" y="168"/>
                    <a:pt x="736" y="168"/>
                    <a:pt x="736" y="118"/>
                  </a:cubicBezTo>
                  <a:cubicBezTo>
                    <a:pt x="753" y="68"/>
                    <a:pt x="586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8133094" y="4486547"/>
              <a:ext cx="22511" cy="5516"/>
            </a:xfrm>
            <a:custGeom>
              <a:rect b="b" l="l" r="r" t="t"/>
              <a:pathLst>
                <a:path extrusionOk="0" h="172" w="702">
                  <a:moveTo>
                    <a:pt x="446" y="0"/>
                  </a:moveTo>
                  <a:cubicBezTo>
                    <a:pt x="415" y="0"/>
                    <a:pt x="383" y="2"/>
                    <a:pt x="351" y="5"/>
                  </a:cubicBezTo>
                  <a:cubicBezTo>
                    <a:pt x="150" y="5"/>
                    <a:pt x="0" y="38"/>
                    <a:pt x="0" y="88"/>
                  </a:cubicBezTo>
                  <a:cubicBezTo>
                    <a:pt x="0" y="138"/>
                    <a:pt x="167" y="172"/>
                    <a:pt x="351" y="172"/>
                  </a:cubicBezTo>
                  <a:cubicBezTo>
                    <a:pt x="535" y="155"/>
                    <a:pt x="702" y="122"/>
                    <a:pt x="702" y="72"/>
                  </a:cubicBezTo>
                  <a:cubicBezTo>
                    <a:pt x="702" y="30"/>
                    <a:pt x="589" y="0"/>
                    <a:pt x="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8128251" y="4498028"/>
              <a:ext cx="18246" cy="6157"/>
            </a:xfrm>
            <a:custGeom>
              <a:rect b="b" l="l" r="r" t="t"/>
              <a:pathLst>
                <a:path extrusionOk="0" h="192" w="569">
                  <a:moveTo>
                    <a:pt x="165" y="1"/>
                  </a:moveTo>
                  <a:cubicBezTo>
                    <a:pt x="70" y="1"/>
                    <a:pt x="1" y="28"/>
                    <a:pt x="1" y="64"/>
                  </a:cubicBezTo>
                  <a:cubicBezTo>
                    <a:pt x="1" y="115"/>
                    <a:pt x="118" y="148"/>
                    <a:pt x="268" y="181"/>
                  </a:cubicBezTo>
                  <a:cubicBezTo>
                    <a:pt x="323" y="187"/>
                    <a:pt x="374" y="191"/>
                    <a:pt x="416" y="191"/>
                  </a:cubicBezTo>
                  <a:cubicBezTo>
                    <a:pt x="491" y="191"/>
                    <a:pt x="541" y="180"/>
                    <a:pt x="552" y="148"/>
                  </a:cubicBezTo>
                  <a:cubicBezTo>
                    <a:pt x="569" y="98"/>
                    <a:pt x="452" y="31"/>
                    <a:pt x="285" y="14"/>
                  </a:cubicBezTo>
                  <a:cubicBezTo>
                    <a:pt x="243" y="5"/>
                    <a:pt x="202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8091278" y="4442198"/>
              <a:ext cx="50410" cy="36493"/>
            </a:xfrm>
            <a:custGeom>
              <a:rect b="b" l="l" r="r" t="t"/>
              <a:pathLst>
                <a:path extrusionOk="0" h="1138" w="1572">
                  <a:moveTo>
                    <a:pt x="349" y="178"/>
                  </a:moveTo>
                  <a:cubicBezTo>
                    <a:pt x="392" y="178"/>
                    <a:pt x="440" y="186"/>
                    <a:pt x="485" y="201"/>
                  </a:cubicBezTo>
                  <a:cubicBezTo>
                    <a:pt x="586" y="235"/>
                    <a:pt x="686" y="285"/>
                    <a:pt x="786" y="335"/>
                  </a:cubicBezTo>
                  <a:cubicBezTo>
                    <a:pt x="936" y="435"/>
                    <a:pt x="1070" y="569"/>
                    <a:pt x="1187" y="719"/>
                  </a:cubicBezTo>
                  <a:cubicBezTo>
                    <a:pt x="1285" y="833"/>
                    <a:pt x="1360" y="929"/>
                    <a:pt x="1415" y="1001"/>
                  </a:cubicBezTo>
                  <a:lnTo>
                    <a:pt x="1415" y="1001"/>
                  </a:lnTo>
                  <a:cubicBezTo>
                    <a:pt x="1305" y="946"/>
                    <a:pt x="1195" y="904"/>
                    <a:pt x="1070" y="870"/>
                  </a:cubicBezTo>
                  <a:cubicBezTo>
                    <a:pt x="903" y="786"/>
                    <a:pt x="736" y="703"/>
                    <a:pt x="569" y="602"/>
                  </a:cubicBezTo>
                  <a:cubicBezTo>
                    <a:pt x="469" y="552"/>
                    <a:pt x="385" y="485"/>
                    <a:pt x="285" y="419"/>
                  </a:cubicBezTo>
                  <a:cubicBezTo>
                    <a:pt x="218" y="368"/>
                    <a:pt x="185" y="268"/>
                    <a:pt x="235" y="218"/>
                  </a:cubicBezTo>
                  <a:cubicBezTo>
                    <a:pt x="253" y="190"/>
                    <a:pt x="297" y="178"/>
                    <a:pt x="349" y="178"/>
                  </a:cubicBezTo>
                  <a:close/>
                  <a:moveTo>
                    <a:pt x="335" y="1"/>
                  </a:moveTo>
                  <a:cubicBezTo>
                    <a:pt x="251" y="1"/>
                    <a:pt x="168" y="34"/>
                    <a:pt x="101" y="101"/>
                  </a:cubicBezTo>
                  <a:cubicBezTo>
                    <a:pt x="1" y="252"/>
                    <a:pt x="34" y="452"/>
                    <a:pt x="185" y="552"/>
                  </a:cubicBezTo>
                  <a:cubicBezTo>
                    <a:pt x="268" y="619"/>
                    <a:pt x="385" y="686"/>
                    <a:pt x="485" y="753"/>
                  </a:cubicBezTo>
                  <a:cubicBezTo>
                    <a:pt x="652" y="836"/>
                    <a:pt x="836" y="920"/>
                    <a:pt x="1037" y="970"/>
                  </a:cubicBezTo>
                  <a:cubicBezTo>
                    <a:pt x="1176" y="1040"/>
                    <a:pt x="1327" y="1074"/>
                    <a:pt x="1480" y="1084"/>
                  </a:cubicBezTo>
                  <a:lnTo>
                    <a:pt x="1480" y="1084"/>
                  </a:lnTo>
                  <a:cubicBezTo>
                    <a:pt x="1508" y="1118"/>
                    <a:pt x="1527" y="1137"/>
                    <a:pt x="1538" y="1137"/>
                  </a:cubicBezTo>
                  <a:cubicBezTo>
                    <a:pt x="1533" y="1120"/>
                    <a:pt x="1528" y="1103"/>
                    <a:pt x="1523" y="1086"/>
                  </a:cubicBezTo>
                  <a:lnTo>
                    <a:pt x="1523" y="1086"/>
                  </a:lnTo>
                  <a:cubicBezTo>
                    <a:pt x="1539" y="1087"/>
                    <a:pt x="1555" y="1087"/>
                    <a:pt x="1571" y="1087"/>
                  </a:cubicBezTo>
                  <a:cubicBezTo>
                    <a:pt x="1551" y="1075"/>
                    <a:pt x="1532" y="1063"/>
                    <a:pt x="1512" y="1052"/>
                  </a:cubicBezTo>
                  <a:lnTo>
                    <a:pt x="1512" y="1052"/>
                  </a:lnTo>
                  <a:cubicBezTo>
                    <a:pt x="1461" y="902"/>
                    <a:pt x="1386" y="763"/>
                    <a:pt x="1287" y="636"/>
                  </a:cubicBezTo>
                  <a:cubicBezTo>
                    <a:pt x="1170" y="469"/>
                    <a:pt x="1037" y="318"/>
                    <a:pt x="870" y="201"/>
                  </a:cubicBezTo>
                  <a:cubicBezTo>
                    <a:pt x="769" y="135"/>
                    <a:pt x="652" y="84"/>
                    <a:pt x="535" y="51"/>
                  </a:cubicBezTo>
                  <a:cubicBezTo>
                    <a:pt x="469" y="18"/>
                    <a:pt x="402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8081625" y="4470834"/>
              <a:ext cx="57914" cy="23730"/>
            </a:xfrm>
            <a:custGeom>
              <a:rect b="b" l="l" r="r" t="t"/>
              <a:pathLst>
                <a:path extrusionOk="0" h="740" w="1806">
                  <a:moveTo>
                    <a:pt x="1034" y="0"/>
                  </a:moveTo>
                  <a:cubicBezTo>
                    <a:pt x="907" y="0"/>
                    <a:pt x="780" y="12"/>
                    <a:pt x="653" y="44"/>
                  </a:cubicBezTo>
                  <a:cubicBezTo>
                    <a:pt x="536" y="60"/>
                    <a:pt x="419" y="94"/>
                    <a:pt x="302" y="144"/>
                  </a:cubicBezTo>
                  <a:cubicBezTo>
                    <a:pt x="235" y="161"/>
                    <a:pt x="168" y="194"/>
                    <a:pt x="118" y="244"/>
                  </a:cubicBezTo>
                  <a:cubicBezTo>
                    <a:pt x="85" y="261"/>
                    <a:pt x="51" y="294"/>
                    <a:pt x="34" y="344"/>
                  </a:cubicBezTo>
                  <a:cubicBezTo>
                    <a:pt x="1" y="394"/>
                    <a:pt x="1" y="445"/>
                    <a:pt x="34" y="495"/>
                  </a:cubicBezTo>
                  <a:cubicBezTo>
                    <a:pt x="118" y="628"/>
                    <a:pt x="252" y="712"/>
                    <a:pt x="419" y="729"/>
                  </a:cubicBezTo>
                  <a:cubicBezTo>
                    <a:pt x="467" y="736"/>
                    <a:pt x="518" y="740"/>
                    <a:pt x="570" y="740"/>
                  </a:cubicBezTo>
                  <a:cubicBezTo>
                    <a:pt x="644" y="740"/>
                    <a:pt x="718" y="731"/>
                    <a:pt x="786" y="712"/>
                  </a:cubicBezTo>
                  <a:cubicBezTo>
                    <a:pt x="987" y="678"/>
                    <a:pt x="1187" y="612"/>
                    <a:pt x="1371" y="511"/>
                  </a:cubicBezTo>
                  <a:cubicBezTo>
                    <a:pt x="1689" y="361"/>
                    <a:pt x="1806" y="161"/>
                    <a:pt x="1789" y="161"/>
                  </a:cubicBezTo>
                  <a:lnTo>
                    <a:pt x="1789" y="161"/>
                  </a:lnTo>
                  <a:cubicBezTo>
                    <a:pt x="1638" y="244"/>
                    <a:pt x="1488" y="328"/>
                    <a:pt x="1321" y="394"/>
                  </a:cubicBezTo>
                  <a:cubicBezTo>
                    <a:pt x="1137" y="478"/>
                    <a:pt x="953" y="528"/>
                    <a:pt x="770" y="562"/>
                  </a:cubicBezTo>
                  <a:cubicBezTo>
                    <a:pt x="711" y="570"/>
                    <a:pt x="657" y="574"/>
                    <a:pt x="602" y="574"/>
                  </a:cubicBezTo>
                  <a:cubicBezTo>
                    <a:pt x="548" y="574"/>
                    <a:pt x="494" y="570"/>
                    <a:pt x="435" y="562"/>
                  </a:cubicBezTo>
                  <a:cubicBezTo>
                    <a:pt x="352" y="545"/>
                    <a:pt x="252" y="511"/>
                    <a:pt x="185" y="428"/>
                  </a:cubicBezTo>
                  <a:cubicBezTo>
                    <a:pt x="151" y="428"/>
                    <a:pt x="268" y="328"/>
                    <a:pt x="369" y="294"/>
                  </a:cubicBezTo>
                  <a:cubicBezTo>
                    <a:pt x="469" y="244"/>
                    <a:pt x="569" y="211"/>
                    <a:pt x="686" y="194"/>
                  </a:cubicBezTo>
                  <a:cubicBezTo>
                    <a:pt x="824" y="156"/>
                    <a:pt x="971" y="138"/>
                    <a:pt x="1114" y="138"/>
                  </a:cubicBezTo>
                  <a:cubicBezTo>
                    <a:pt x="1161" y="138"/>
                    <a:pt x="1208" y="140"/>
                    <a:pt x="1254" y="144"/>
                  </a:cubicBezTo>
                  <a:cubicBezTo>
                    <a:pt x="1346" y="152"/>
                    <a:pt x="1438" y="156"/>
                    <a:pt x="1530" y="156"/>
                  </a:cubicBezTo>
                  <a:cubicBezTo>
                    <a:pt x="1622" y="156"/>
                    <a:pt x="1714" y="152"/>
                    <a:pt x="1806" y="144"/>
                  </a:cubicBezTo>
                  <a:cubicBezTo>
                    <a:pt x="1638" y="60"/>
                    <a:pt x="1455" y="10"/>
                    <a:pt x="1254" y="10"/>
                  </a:cubicBezTo>
                  <a:cubicBezTo>
                    <a:pt x="1181" y="4"/>
                    <a:pt x="1107" y="0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8144317" y="4338780"/>
              <a:ext cx="109895" cy="125993"/>
            </a:xfrm>
            <a:custGeom>
              <a:rect b="b" l="l" r="r" t="t"/>
              <a:pathLst>
                <a:path extrusionOk="0" h="3929" w="3427">
                  <a:moveTo>
                    <a:pt x="3373" y="0"/>
                  </a:moveTo>
                  <a:cubicBezTo>
                    <a:pt x="3298" y="0"/>
                    <a:pt x="2574" y="857"/>
                    <a:pt x="1672" y="1923"/>
                  </a:cubicBezTo>
                  <a:cubicBezTo>
                    <a:pt x="769" y="3025"/>
                    <a:pt x="1" y="3894"/>
                    <a:pt x="51" y="3928"/>
                  </a:cubicBezTo>
                  <a:cubicBezTo>
                    <a:pt x="52" y="3928"/>
                    <a:pt x="53" y="3929"/>
                    <a:pt x="55" y="3929"/>
                  </a:cubicBezTo>
                  <a:cubicBezTo>
                    <a:pt x="134" y="3929"/>
                    <a:pt x="954" y="3121"/>
                    <a:pt x="1839" y="2056"/>
                  </a:cubicBezTo>
                  <a:cubicBezTo>
                    <a:pt x="2758" y="954"/>
                    <a:pt x="3426" y="18"/>
                    <a:pt x="3376" y="1"/>
                  </a:cubicBezTo>
                  <a:cubicBezTo>
                    <a:pt x="3375" y="1"/>
                    <a:pt x="3374" y="0"/>
                    <a:pt x="3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107030" y="4625464"/>
              <a:ext cx="302204" cy="48711"/>
            </a:xfrm>
            <a:custGeom>
              <a:rect b="b" l="l" r="r" t="t"/>
              <a:pathLst>
                <a:path extrusionOk="0" h="1519" w="9424">
                  <a:moveTo>
                    <a:pt x="9424" y="0"/>
                  </a:moveTo>
                  <a:lnTo>
                    <a:pt x="4612" y="50"/>
                  </a:lnTo>
                  <a:cubicBezTo>
                    <a:pt x="4612" y="50"/>
                    <a:pt x="0" y="902"/>
                    <a:pt x="1019" y="1237"/>
                  </a:cubicBezTo>
                  <a:cubicBezTo>
                    <a:pt x="1721" y="1462"/>
                    <a:pt x="5111" y="1519"/>
                    <a:pt x="7347" y="1519"/>
                  </a:cubicBezTo>
                  <a:cubicBezTo>
                    <a:pt x="8092" y="1519"/>
                    <a:pt x="8709" y="1512"/>
                    <a:pt x="9056" y="1504"/>
                  </a:cubicBezTo>
                  <a:lnTo>
                    <a:pt x="9374" y="1504"/>
                  </a:lnTo>
                  <a:lnTo>
                    <a:pt x="942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136500" y="4656986"/>
              <a:ext cx="271131" cy="12538"/>
            </a:xfrm>
            <a:custGeom>
              <a:rect b="b" l="l" r="r" t="t"/>
              <a:pathLst>
                <a:path extrusionOk="0" h="391" w="8455">
                  <a:moveTo>
                    <a:pt x="379" y="0"/>
                  </a:moveTo>
                  <a:cubicBezTo>
                    <a:pt x="136" y="0"/>
                    <a:pt x="0" y="6"/>
                    <a:pt x="0" y="20"/>
                  </a:cubicBezTo>
                  <a:cubicBezTo>
                    <a:pt x="0" y="53"/>
                    <a:pt x="1888" y="170"/>
                    <a:pt x="4211" y="270"/>
                  </a:cubicBezTo>
                  <a:cubicBezTo>
                    <a:pt x="5923" y="344"/>
                    <a:pt x="7394" y="390"/>
                    <a:pt x="8059" y="390"/>
                  </a:cubicBezTo>
                  <a:cubicBezTo>
                    <a:pt x="8302" y="390"/>
                    <a:pt x="8438" y="384"/>
                    <a:pt x="8438" y="371"/>
                  </a:cubicBezTo>
                  <a:cubicBezTo>
                    <a:pt x="8455" y="320"/>
                    <a:pt x="6550" y="203"/>
                    <a:pt x="4227" y="120"/>
                  </a:cubicBezTo>
                  <a:cubicBezTo>
                    <a:pt x="2515" y="47"/>
                    <a:pt x="1044" y="0"/>
                    <a:pt x="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357766" y="4639317"/>
              <a:ext cx="48807" cy="26969"/>
            </a:xfrm>
            <a:custGeom>
              <a:rect b="b" l="l" r="r" t="t"/>
              <a:pathLst>
                <a:path extrusionOk="0" h="841" w="1522">
                  <a:moveTo>
                    <a:pt x="1187" y="0"/>
                  </a:moveTo>
                  <a:cubicBezTo>
                    <a:pt x="989" y="0"/>
                    <a:pt x="782" y="65"/>
                    <a:pt x="602" y="170"/>
                  </a:cubicBezTo>
                  <a:cubicBezTo>
                    <a:pt x="435" y="287"/>
                    <a:pt x="268" y="437"/>
                    <a:pt x="151" y="604"/>
                  </a:cubicBezTo>
                  <a:cubicBezTo>
                    <a:pt x="51" y="738"/>
                    <a:pt x="1" y="821"/>
                    <a:pt x="17" y="838"/>
                  </a:cubicBezTo>
                  <a:cubicBezTo>
                    <a:pt x="21" y="840"/>
                    <a:pt x="25" y="841"/>
                    <a:pt x="29" y="841"/>
                  </a:cubicBezTo>
                  <a:cubicBezTo>
                    <a:pt x="65" y="841"/>
                    <a:pt x="130" y="778"/>
                    <a:pt x="235" y="688"/>
                  </a:cubicBezTo>
                  <a:cubicBezTo>
                    <a:pt x="385" y="537"/>
                    <a:pt x="535" y="420"/>
                    <a:pt x="702" y="303"/>
                  </a:cubicBezTo>
                  <a:cubicBezTo>
                    <a:pt x="870" y="203"/>
                    <a:pt x="1070" y="136"/>
                    <a:pt x="1254" y="120"/>
                  </a:cubicBezTo>
                  <a:cubicBezTo>
                    <a:pt x="1288" y="116"/>
                    <a:pt x="1319" y="115"/>
                    <a:pt x="1348" y="115"/>
                  </a:cubicBezTo>
                  <a:cubicBezTo>
                    <a:pt x="1399" y="115"/>
                    <a:pt x="1440" y="118"/>
                    <a:pt x="1470" y="118"/>
                  </a:cubicBezTo>
                  <a:cubicBezTo>
                    <a:pt x="1497" y="118"/>
                    <a:pt x="1515" y="115"/>
                    <a:pt x="1521" y="103"/>
                  </a:cubicBezTo>
                  <a:cubicBezTo>
                    <a:pt x="1521" y="86"/>
                    <a:pt x="1438" y="19"/>
                    <a:pt x="1254" y="3"/>
                  </a:cubicBezTo>
                  <a:cubicBezTo>
                    <a:pt x="1232" y="1"/>
                    <a:pt x="1209" y="0"/>
                    <a:pt x="1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7242579" y="4628959"/>
              <a:ext cx="18246" cy="18663"/>
            </a:xfrm>
            <a:custGeom>
              <a:rect b="b" l="l" r="r" t="t"/>
              <a:pathLst>
                <a:path extrusionOk="0" h="582" w="569">
                  <a:moveTo>
                    <a:pt x="51" y="1"/>
                  </a:moveTo>
                  <a:cubicBezTo>
                    <a:pt x="42" y="1"/>
                    <a:pt x="36" y="3"/>
                    <a:pt x="34" y="8"/>
                  </a:cubicBezTo>
                  <a:cubicBezTo>
                    <a:pt x="0" y="58"/>
                    <a:pt x="101" y="175"/>
                    <a:pt x="234" y="326"/>
                  </a:cubicBezTo>
                  <a:cubicBezTo>
                    <a:pt x="339" y="460"/>
                    <a:pt x="444" y="581"/>
                    <a:pt x="500" y="581"/>
                  </a:cubicBezTo>
                  <a:cubicBezTo>
                    <a:pt x="507" y="581"/>
                    <a:pt x="513" y="580"/>
                    <a:pt x="518" y="576"/>
                  </a:cubicBezTo>
                  <a:cubicBezTo>
                    <a:pt x="568" y="560"/>
                    <a:pt x="518" y="392"/>
                    <a:pt x="368" y="225"/>
                  </a:cubicBezTo>
                  <a:cubicBezTo>
                    <a:pt x="254" y="83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7228117" y="4631685"/>
              <a:ext cx="17701" cy="17573"/>
            </a:xfrm>
            <a:custGeom>
              <a:rect b="b" l="l" r="r" t="t"/>
              <a:pathLst>
                <a:path extrusionOk="0" h="548" w="552">
                  <a:moveTo>
                    <a:pt x="52" y="0"/>
                  </a:moveTo>
                  <a:cubicBezTo>
                    <a:pt x="44" y="0"/>
                    <a:pt x="38" y="2"/>
                    <a:pt x="34" y="7"/>
                  </a:cubicBezTo>
                  <a:cubicBezTo>
                    <a:pt x="0" y="40"/>
                    <a:pt x="67" y="190"/>
                    <a:pt x="201" y="341"/>
                  </a:cubicBezTo>
                  <a:cubicBezTo>
                    <a:pt x="317" y="457"/>
                    <a:pt x="433" y="548"/>
                    <a:pt x="483" y="548"/>
                  </a:cubicBezTo>
                  <a:cubicBezTo>
                    <a:pt x="491" y="548"/>
                    <a:pt x="497" y="546"/>
                    <a:pt x="501" y="541"/>
                  </a:cubicBezTo>
                  <a:cubicBezTo>
                    <a:pt x="552" y="525"/>
                    <a:pt x="468" y="374"/>
                    <a:pt x="334" y="224"/>
                  </a:cubicBezTo>
                  <a:cubicBezTo>
                    <a:pt x="218" y="93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7215771" y="4634507"/>
              <a:ext cx="12378" cy="16226"/>
            </a:xfrm>
            <a:custGeom>
              <a:rect b="b" l="l" r="r" t="t"/>
              <a:pathLst>
                <a:path extrusionOk="0" h="506" w="386">
                  <a:moveTo>
                    <a:pt x="49" y="0"/>
                  </a:moveTo>
                  <a:cubicBezTo>
                    <a:pt x="43" y="0"/>
                    <a:pt x="39" y="1"/>
                    <a:pt x="34" y="2"/>
                  </a:cubicBezTo>
                  <a:cubicBezTo>
                    <a:pt x="1" y="36"/>
                    <a:pt x="34" y="153"/>
                    <a:pt x="118" y="286"/>
                  </a:cubicBezTo>
                  <a:cubicBezTo>
                    <a:pt x="195" y="410"/>
                    <a:pt x="273" y="505"/>
                    <a:pt x="324" y="505"/>
                  </a:cubicBezTo>
                  <a:cubicBezTo>
                    <a:pt x="328" y="505"/>
                    <a:pt x="331" y="505"/>
                    <a:pt x="335" y="503"/>
                  </a:cubicBezTo>
                  <a:cubicBezTo>
                    <a:pt x="385" y="487"/>
                    <a:pt x="369" y="353"/>
                    <a:pt x="285" y="203"/>
                  </a:cubicBezTo>
                  <a:cubicBezTo>
                    <a:pt x="209" y="80"/>
                    <a:pt x="104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7229720" y="4574541"/>
              <a:ext cx="24660" cy="56311"/>
            </a:xfrm>
            <a:custGeom>
              <a:rect b="b" l="l" r="r" t="t"/>
              <a:pathLst>
                <a:path extrusionOk="0" h="1756" w="769">
                  <a:moveTo>
                    <a:pt x="318" y="168"/>
                  </a:moveTo>
                  <a:cubicBezTo>
                    <a:pt x="401" y="168"/>
                    <a:pt x="468" y="268"/>
                    <a:pt x="502" y="368"/>
                  </a:cubicBezTo>
                  <a:cubicBezTo>
                    <a:pt x="552" y="469"/>
                    <a:pt x="568" y="569"/>
                    <a:pt x="585" y="686"/>
                  </a:cubicBezTo>
                  <a:cubicBezTo>
                    <a:pt x="602" y="870"/>
                    <a:pt x="585" y="1054"/>
                    <a:pt x="552" y="1237"/>
                  </a:cubicBezTo>
                  <a:cubicBezTo>
                    <a:pt x="507" y="1349"/>
                    <a:pt x="477" y="1469"/>
                    <a:pt x="452" y="1586"/>
                  </a:cubicBezTo>
                  <a:lnTo>
                    <a:pt x="452" y="1586"/>
                  </a:lnTo>
                  <a:cubicBezTo>
                    <a:pt x="427" y="1466"/>
                    <a:pt x="397" y="1352"/>
                    <a:pt x="351" y="1237"/>
                  </a:cubicBezTo>
                  <a:cubicBezTo>
                    <a:pt x="284" y="1054"/>
                    <a:pt x="251" y="870"/>
                    <a:pt x="218" y="669"/>
                  </a:cubicBezTo>
                  <a:cubicBezTo>
                    <a:pt x="201" y="569"/>
                    <a:pt x="201" y="452"/>
                    <a:pt x="201" y="352"/>
                  </a:cubicBezTo>
                  <a:cubicBezTo>
                    <a:pt x="201" y="252"/>
                    <a:pt x="268" y="168"/>
                    <a:pt x="318" y="168"/>
                  </a:cubicBezTo>
                  <a:close/>
                  <a:moveTo>
                    <a:pt x="335" y="1"/>
                  </a:moveTo>
                  <a:cubicBezTo>
                    <a:pt x="151" y="1"/>
                    <a:pt x="0" y="151"/>
                    <a:pt x="17" y="335"/>
                  </a:cubicBezTo>
                  <a:cubicBezTo>
                    <a:pt x="17" y="452"/>
                    <a:pt x="34" y="586"/>
                    <a:pt x="50" y="703"/>
                  </a:cubicBezTo>
                  <a:cubicBezTo>
                    <a:pt x="84" y="903"/>
                    <a:pt x="151" y="1087"/>
                    <a:pt x="218" y="1271"/>
                  </a:cubicBezTo>
                  <a:cubicBezTo>
                    <a:pt x="260" y="1426"/>
                    <a:pt x="338" y="1569"/>
                    <a:pt x="431" y="1690"/>
                  </a:cubicBezTo>
                  <a:lnTo>
                    <a:pt x="431" y="1690"/>
                  </a:lnTo>
                  <a:cubicBezTo>
                    <a:pt x="427" y="1712"/>
                    <a:pt x="422" y="1734"/>
                    <a:pt x="418" y="1755"/>
                  </a:cubicBezTo>
                  <a:cubicBezTo>
                    <a:pt x="430" y="1743"/>
                    <a:pt x="442" y="1731"/>
                    <a:pt x="453" y="1718"/>
                  </a:cubicBezTo>
                  <a:lnTo>
                    <a:pt x="453" y="1718"/>
                  </a:lnTo>
                  <a:cubicBezTo>
                    <a:pt x="464" y="1731"/>
                    <a:pt x="474" y="1743"/>
                    <a:pt x="485" y="1755"/>
                  </a:cubicBezTo>
                  <a:cubicBezTo>
                    <a:pt x="481" y="1735"/>
                    <a:pt x="477" y="1714"/>
                    <a:pt x="474" y="1694"/>
                  </a:cubicBezTo>
                  <a:lnTo>
                    <a:pt x="474" y="1694"/>
                  </a:lnTo>
                  <a:cubicBezTo>
                    <a:pt x="575" y="1572"/>
                    <a:pt x="640" y="1428"/>
                    <a:pt x="669" y="1271"/>
                  </a:cubicBezTo>
                  <a:cubicBezTo>
                    <a:pt x="736" y="1070"/>
                    <a:pt x="769" y="870"/>
                    <a:pt x="752" y="669"/>
                  </a:cubicBezTo>
                  <a:cubicBezTo>
                    <a:pt x="752" y="552"/>
                    <a:pt x="719" y="419"/>
                    <a:pt x="685" y="302"/>
                  </a:cubicBezTo>
                  <a:cubicBezTo>
                    <a:pt x="652" y="235"/>
                    <a:pt x="619" y="185"/>
                    <a:pt x="568" y="118"/>
                  </a:cubicBezTo>
                  <a:cubicBezTo>
                    <a:pt x="518" y="51"/>
                    <a:pt x="435" y="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7196498" y="4587400"/>
              <a:ext cx="48775" cy="41463"/>
            </a:xfrm>
            <a:custGeom>
              <a:rect b="b" l="l" r="r" t="t"/>
              <a:pathLst>
                <a:path extrusionOk="0" h="1293" w="1521">
                  <a:moveTo>
                    <a:pt x="184" y="1"/>
                  </a:moveTo>
                  <a:cubicBezTo>
                    <a:pt x="134" y="18"/>
                    <a:pt x="67" y="51"/>
                    <a:pt x="51" y="101"/>
                  </a:cubicBezTo>
                  <a:cubicBezTo>
                    <a:pt x="0" y="252"/>
                    <a:pt x="17" y="419"/>
                    <a:pt x="117" y="536"/>
                  </a:cubicBezTo>
                  <a:cubicBezTo>
                    <a:pt x="184" y="653"/>
                    <a:pt x="268" y="753"/>
                    <a:pt x="368" y="836"/>
                  </a:cubicBezTo>
                  <a:cubicBezTo>
                    <a:pt x="535" y="970"/>
                    <a:pt x="719" y="1070"/>
                    <a:pt x="919" y="1154"/>
                  </a:cubicBezTo>
                  <a:cubicBezTo>
                    <a:pt x="1134" y="1261"/>
                    <a:pt x="1314" y="1293"/>
                    <a:pt x="1415" y="1293"/>
                  </a:cubicBezTo>
                  <a:cubicBezTo>
                    <a:pt x="1472" y="1293"/>
                    <a:pt x="1504" y="1283"/>
                    <a:pt x="1504" y="1271"/>
                  </a:cubicBezTo>
                  <a:cubicBezTo>
                    <a:pt x="1320" y="1204"/>
                    <a:pt x="1153" y="1137"/>
                    <a:pt x="986" y="1054"/>
                  </a:cubicBezTo>
                  <a:cubicBezTo>
                    <a:pt x="802" y="953"/>
                    <a:pt x="635" y="836"/>
                    <a:pt x="485" y="719"/>
                  </a:cubicBezTo>
                  <a:cubicBezTo>
                    <a:pt x="401" y="636"/>
                    <a:pt x="335" y="552"/>
                    <a:pt x="268" y="469"/>
                  </a:cubicBezTo>
                  <a:cubicBezTo>
                    <a:pt x="218" y="385"/>
                    <a:pt x="184" y="285"/>
                    <a:pt x="201" y="185"/>
                  </a:cubicBezTo>
                  <a:cubicBezTo>
                    <a:pt x="201" y="175"/>
                    <a:pt x="213" y="171"/>
                    <a:pt x="232" y="171"/>
                  </a:cubicBezTo>
                  <a:cubicBezTo>
                    <a:pt x="281" y="171"/>
                    <a:pt x="379" y="199"/>
                    <a:pt x="452" y="235"/>
                  </a:cubicBezTo>
                  <a:cubicBezTo>
                    <a:pt x="552" y="285"/>
                    <a:pt x="652" y="352"/>
                    <a:pt x="736" y="419"/>
                  </a:cubicBezTo>
                  <a:cubicBezTo>
                    <a:pt x="886" y="552"/>
                    <a:pt x="1036" y="686"/>
                    <a:pt x="1153" y="836"/>
                  </a:cubicBezTo>
                  <a:cubicBezTo>
                    <a:pt x="1361" y="1092"/>
                    <a:pt x="1477" y="1272"/>
                    <a:pt x="1516" y="1272"/>
                  </a:cubicBezTo>
                  <a:cubicBezTo>
                    <a:pt x="1518" y="1272"/>
                    <a:pt x="1519" y="1271"/>
                    <a:pt x="1521" y="1271"/>
                  </a:cubicBezTo>
                  <a:cubicBezTo>
                    <a:pt x="1471" y="1087"/>
                    <a:pt x="1387" y="920"/>
                    <a:pt x="1270" y="769"/>
                  </a:cubicBezTo>
                  <a:cubicBezTo>
                    <a:pt x="1153" y="602"/>
                    <a:pt x="1003" y="435"/>
                    <a:pt x="853" y="302"/>
                  </a:cubicBezTo>
                  <a:cubicBezTo>
                    <a:pt x="752" y="218"/>
                    <a:pt x="652" y="151"/>
                    <a:pt x="535" y="84"/>
                  </a:cubicBezTo>
                  <a:cubicBezTo>
                    <a:pt x="468" y="51"/>
                    <a:pt x="401" y="34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7258645" y="4625143"/>
              <a:ext cx="148440" cy="5772"/>
            </a:xfrm>
            <a:custGeom>
              <a:rect b="b" l="l" r="r" t="t"/>
              <a:pathLst>
                <a:path extrusionOk="0" h="180" w="4629">
                  <a:moveTo>
                    <a:pt x="3580" y="0"/>
                  </a:moveTo>
                  <a:cubicBezTo>
                    <a:pt x="3215" y="0"/>
                    <a:pt x="2777" y="4"/>
                    <a:pt x="2306" y="10"/>
                  </a:cubicBezTo>
                  <a:cubicBezTo>
                    <a:pt x="1037" y="10"/>
                    <a:pt x="1" y="10"/>
                    <a:pt x="1" y="60"/>
                  </a:cubicBezTo>
                  <a:cubicBezTo>
                    <a:pt x="1" y="91"/>
                    <a:pt x="885" y="179"/>
                    <a:pt x="2021" y="179"/>
                  </a:cubicBezTo>
                  <a:cubicBezTo>
                    <a:pt x="2115" y="179"/>
                    <a:pt x="2210" y="179"/>
                    <a:pt x="2306" y="177"/>
                  </a:cubicBezTo>
                  <a:cubicBezTo>
                    <a:pt x="3593" y="161"/>
                    <a:pt x="4629" y="94"/>
                    <a:pt x="4629" y="44"/>
                  </a:cubicBezTo>
                  <a:cubicBezTo>
                    <a:pt x="4629" y="12"/>
                    <a:pt x="4213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7645507" y="1778223"/>
              <a:ext cx="251313" cy="491370"/>
            </a:xfrm>
            <a:custGeom>
              <a:rect b="b" l="l" r="r" t="t"/>
              <a:pathLst>
                <a:path extrusionOk="0" h="15323" w="7837">
                  <a:moveTo>
                    <a:pt x="3793" y="0"/>
                  </a:moveTo>
                  <a:lnTo>
                    <a:pt x="134" y="1805"/>
                  </a:lnTo>
                  <a:cubicBezTo>
                    <a:pt x="134" y="1805"/>
                    <a:pt x="0" y="6416"/>
                    <a:pt x="134" y="8405"/>
                  </a:cubicBezTo>
                  <a:cubicBezTo>
                    <a:pt x="251" y="10410"/>
                    <a:pt x="2273" y="10627"/>
                    <a:pt x="2273" y="10627"/>
                  </a:cubicBezTo>
                  <a:cubicBezTo>
                    <a:pt x="2273" y="10627"/>
                    <a:pt x="2256" y="11546"/>
                    <a:pt x="2222" y="12565"/>
                  </a:cubicBezTo>
                  <a:cubicBezTo>
                    <a:pt x="2189" y="14052"/>
                    <a:pt x="3375" y="15272"/>
                    <a:pt x="4846" y="15322"/>
                  </a:cubicBezTo>
                  <a:cubicBezTo>
                    <a:pt x="4866" y="15322"/>
                    <a:pt x="4887" y="15323"/>
                    <a:pt x="4907" y="15323"/>
                  </a:cubicBezTo>
                  <a:cubicBezTo>
                    <a:pt x="6367" y="15323"/>
                    <a:pt x="7570" y="14149"/>
                    <a:pt x="7603" y="12699"/>
                  </a:cubicBezTo>
                  <a:lnTo>
                    <a:pt x="7837" y="3058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7613889" y="1735284"/>
              <a:ext cx="377755" cy="204238"/>
            </a:xfrm>
            <a:custGeom>
              <a:rect b="b" l="l" r="r" t="t"/>
              <a:pathLst>
                <a:path extrusionOk="0" h="6369" w="11780">
                  <a:moveTo>
                    <a:pt x="5282" y="1"/>
                  </a:moveTo>
                  <a:cubicBezTo>
                    <a:pt x="4488" y="1"/>
                    <a:pt x="3391" y="212"/>
                    <a:pt x="1989" y="1673"/>
                  </a:cubicBezTo>
                  <a:cubicBezTo>
                    <a:pt x="0" y="3728"/>
                    <a:pt x="1086" y="5951"/>
                    <a:pt x="1086" y="5951"/>
                  </a:cubicBezTo>
                  <a:lnTo>
                    <a:pt x="4662" y="2642"/>
                  </a:lnTo>
                  <a:cubicBezTo>
                    <a:pt x="5247" y="5633"/>
                    <a:pt x="8538" y="5951"/>
                    <a:pt x="8538" y="5951"/>
                  </a:cubicBezTo>
                  <a:lnTo>
                    <a:pt x="11780" y="6368"/>
                  </a:lnTo>
                  <a:cubicBezTo>
                    <a:pt x="11730" y="6034"/>
                    <a:pt x="11663" y="5282"/>
                    <a:pt x="11579" y="4982"/>
                  </a:cubicBezTo>
                  <a:cubicBezTo>
                    <a:pt x="10493" y="821"/>
                    <a:pt x="6834" y="36"/>
                    <a:pt x="6099" y="36"/>
                  </a:cubicBezTo>
                  <a:cubicBezTo>
                    <a:pt x="5877" y="36"/>
                    <a:pt x="5605" y="1"/>
                    <a:pt x="5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7663176" y="1935193"/>
              <a:ext cx="19337" cy="16675"/>
            </a:xfrm>
            <a:custGeom>
              <a:rect b="b" l="l" r="r" t="t"/>
              <a:pathLst>
                <a:path extrusionOk="0" h="520" w="603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35" y="520"/>
                    <a:pt x="274" y="520"/>
                  </a:cubicBezTo>
                  <a:cubicBezTo>
                    <a:pt x="336" y="520"/>
                    <a:pt x="400" y="499"/>
                    <a:pt x="452" y="452"/>
                  </a:cubicBezTo>
                  <a:cubicBezTo>
                    <a:pt x="602" y="285"/>
                    <a:pt x="48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7655128" y="1924771"/>
              <a:ext cx="33254" cy="10069"/>
            </a:xfrm>
            <a:custGeom>
              <a:rect b="b" l="l" r="r" t="t"/>
              <a:pathLst>
                <a:path extrusionOk="0" h="314" w="1037">
                  <a:moveTo>
                    <a:pt x="546" y="0"/>
                  </a:moveTo>
                  <a:cubicBezTo>
                    <a:pt x="389" y="0"/>
                    <a:pt x="232" y="56"/>
                    <a:pt x="101" y="159"/>
                  </a:cubicBezTo>
                  <a:cubicBezTo>
                    <a:pt x="18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0" y="313"/>
                  </a:cubicBezTo>
                  <a:cubicBezTo>
                    <a:pt x="85" y="313"/>
                    <a:pt x="259" y="175"/>
                    <a:pt x="502" y="175"/>
                  </a:cubicBezTo>
                  <a:cubicBezTo>
                    <a:pt x="531" y="172"/>
                    <a:pt x="559" y="170"/>
                    <a:pt x="586" y="170"/>
                  </a:cubicBezTo>
                  <a:cubicBezTo>
                    <a:pt x="787" y="170"/>
                    <a:pt x="935" y="253"/>
                    <a:pt x="995" y="253"/>
                  </a:cubicBezTo>
                  <a:cubicBezTo>
                    <a:pt x="1007" y="253"/>
                    <a:pt x="1015" y="249"/>
                    <a:pt x="1020" y="242"/>
                  </a:cubicBezTo>
                  <a:cubicBezTo>
                    <a:pt x="1037" y="225"/>
                    <a:pt x="1003" y="175"/>
                    <a:pt x="903" y="109"/>
                  </a:cubicBezTo>
                  <a:cubicBezTo>
                    <a:pt x="793" y="35"/>
                    <a:pt x="669" y="0"/>
                    <a:pt x="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7758545" y="1935193"/>
              <a:ext cx="19337" cy="16675"/>
            </a:xfrm>
            <a:custGeom>
              <a:rect b="b" l="l" r="r" t="t"/>
              <a:pathLst>
                <a:path extrusionOk="0" h="520" w="603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18"/>
                    <a:pt x="127" y="520"/>
                    <a:pt x="261" y="520"/>
                  </a:cubicBezTo>
                  <a:cubicBezTo>
                    <a:pt x="321" y="520"/>
                    <a:pt x="383" y="499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7752645" y="1924771"/>
              <a:ext cx="33799" cy="10069"/>
            </a:xfrm>
            <a:custGeom>
              <a:rect b="b" l="l" r="r" t="t"/>
              <a:pathLst>
                <a:path extrusionOk="0" h="314" w="1054">
                  <a:moveTo>
                    <a:pt x="562" y="0"/>
                  </a:moveTo>
                  <a:cubicBezTo>
                    <a:pt x="406" y="0"/>
                    <a:pt x="249" y="56"/>
                    <a:pt x="118" y="159"/>
                  </a:cubicBezTo>
                  <a:cubicBezTo>
                    <a:pt x="34" y="225"/>
                    <a:pt x="1" y="292"/>
                    <a:pt x="18" y="309"/>
                  </a:cubicBezTo>
                  <a:cubicBezTo>
                    <a:pt x="21" y="312"/>
                    <a:pt x="25" y="313"/>
                    <a:pt x="31" y="313"/>
                  </a:cubicBezTo>
                  <a:cubicBezTo>
                    <a:pt x="88" y="313"/>
                    <a:pt x="276" y="175"/>
                    <a:pt x="519" y="175"/>
                  </a:cubicBezTo>
                  <a:cubicBezTo>
                    <a:pt x="548" y="172"/>
                    <a:pt x="576" y="170"/>
                    <a:pt x="603" y="170"/>
                  </a:cubicBezTo>
                  <a:cubicBezTo>
                    <a:pt x="803" y="170"/>
                    <a:pt x="952" y="253"/>
                    <a:pt x="1012" y="253"/>
                  </a:cubicBezTo>
                  <a:cubicBezTo>
                    <a:pt x="1024" y="253"/>
                    <a:pt x="1032" y="249"/>
                    <a:pt x="1037" y="242"/>
                  </a:cubicBezTo>
                  <a:cubicBezTo>
                    <a:pt x="1054" y="225"/>
                    <a:pt x="1003" y="175"/>
                    <a:pt x="920" y="109"/>
                  </a:cubicBezTo>
                  <a:cubicBezTo>
                    <a:pt x="809" y="35"/>
                    <a:pt x="686" y="0"/>
                    <a:pt x="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7698547" y="1932531"/>
              <a:ext cx="24660" cy="77700"/>
            </a:xfrm>
            <a:custGeom>
              <a:rect b="b" l="l" r="r" t="t"/>
              <a:pathLst>
                <a:path extrusionOk="0" h="2423" w="769">
                  <a:moveTo>
                    <a:pt x="769" y="0"/>
                  </a:moveTo>
                  <a:lnTo>
                    <a:pt x="769" y="0"/>
                  </a:lnTo>
                  <a:cubicBezTo>
                    <a:pt x="685" y="117"/>
                    <a:pt x="619" y="268"/>
                    <a:pt x="585" y="418"/>
                  </a:cubicBezTo>
                  <a:cubicBezTo>
                    <a:pt x="485" y="669"/>
                    <a:pt x="368" y="1036"/>
                    <a:pt x="234" y="1454"/>
                  </a:cubicBezTo>
                  <a:cubicBezTo>
                    <a:pt x="167" y="1654"/>
                    <a:pt x="117" y="1838"/>
                    <a:pt x="50" y="2022"/>
                  </a:cubicBezTo>
                  <a:cubicBezTo>
                    <a:pt x="17" y="2105"/>
                    <a:pt x="0" y="2206"/>
                    <a:pt x="34" y="2306"/>
                  </a:cubicBezTo>
                  <a:cubicBezTo>
                    <a:pt x="50" y="2356"/>
                    <a:pt x="84" y="2389"/>
                    <a:pt x="151" y="2406"/>
                  </a:cubicBezTo>
                  <a:cubicBezTo>
                    <a:pt x="184" y="2423"/>
                    <a:pt x="218" y="2423"/>
                    <a:pt x="268" y="2423"/>
                  </a:cubicBezTo>
                  <a:cubicBezTo>
                    <a:pt x="418" y="2423"/>
                    <a:pt x="568" y="2423"/>
                    <a:pt x="719" y="2389"/>
                  </a:cubicBezTo>
                  <a:cubicBezTo>
                    <a:pt x="568" y="2356"/>
                    <a:pt x="418" y="2339"/>
                    <a:pt x="268" y="2339"/>
                  </a:cubicBezTo>
                  <a:cubicBezTo>
                    <a:pt x="201" y="2339"/>
                    <a:pt x="134" y="2323"/>
                    <a:pt x="117" y="2273"/>
                  </a:cubicBezTo>
                  <a:cubicBezTo>
                    <a:pt x="101" y="2189"/>
                    <a:pt x="117" y="2122"/>
                    <a:pt x="151" y="2055"/>
                  </a:cubicBezTo>
                  <a:cubicBezTo>
                    <a:pt x="218" y="1872"/>
                    <a:pt x="268" y="1688"/>
                    <a:pt x="335" y="1487"/>
                  </a:cubicBezTo>
                  <a:cubicBezTo>
                    <a:pt x="468" y="1070"/>
                    <a:pt x="585" y="702"/>
                    <a:pt x="652" y="435"/>
                  </a:cubicBezTo>
                  <a:cubicBezTo>
                    <a:pt x="719" y="301"/>
                    <a:pt x="752" y="1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7708199" y="2017703"/>
              <a:ext cx="47716" cy="24949"/>
            </a:xfrm>
            <a:custGeom>
              <a:rect b="b" l="l" r="r" t="t"/>
              <a:pathLst>
                <a:path extrusionOk="0" h="778" w="1488">
                  <a:moveTo>
                    <a:pt x="1320" y="1"/>
                  </a:moveTo>
                  <a:cubicBezTo>
                    <a:pt x="869" y="134"/>
                    <a:pt x="535" y="352"/>
                    <a:pt x="0" y="452"/>
                  </a:cubicBezTo>
                  <a:cubicBezTo>
                    <a:pt x="142" y="665"/>
                    <a:pt x="376" y="777"/>
                    <a:pt x="614" y="777"/>
                  </a:cubicBezTo>
                  <a:cubicBezTo>
                    <a:pt x="711" y="777"/>
                    <a:pt x="810" y="758"/>
                    <a:pt x="902" y="719"/>
                  </a:cubicBezTo>
                  <a:cubicBezTo>
                    <a:pt x="1487" y="469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717820" y="2090047"/>
              <a:ext cx="85235" cy="44606"/>
            </a:xfrm>
            <a:custGeom>
              <a:rect b="b" l="l" r="r" t="t"/>
              <a:pathLst>
                <a:path extrusionOk="0" h="1391" w="2658">
                  <a:moveTo>
                    <a:pt x="2658" y="0"/>
                  </a:moveTo>
                  <a:cubicBezTo>
                    <a:pt x="1872" y="552"/>
                    <a:pt x="953" y="853"/>
                    <a:pt x="1" y="903"/>
                  </a:cubicBezTo>
                  <a:lnTo>
                    <a:pt x="1" y="1387"/>
                  </a:lnTo>
                  <a:cubicBezTo>
                    <a:pt x="56" y="1390"/>
                    <a:pt x="111" y="1391"/>
                    <a:pt x="164" y="1391"/>
                  </a:cubicBezTo>
                  <a:cubicBezTo>
                    <a:pt x="2041" y="1391"/>
                    <a:pt x="2657" y="1"/>
                    <a:pt x="265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7631077" y="1809424"/>
              <a:ext cx="135549" cy="109190"/>
            </a:xfrm>
            <a:custGeom>
              <a:rect b="b" l="l" r="r" t="t"/>
              <a:pathLst>
                <a:path extrusionOk="0" h="3405" w="4227">
                  <a:moveTo>
                    <a:pt x="3213" y="0"/>
                  </a:moveTo>
                  <a:cubicBezTo>
                    <a:pt x="1" y="0"/>
                    <a:pt x="601" y="3405"/>
                    <a:pt x="601" y="3405"/>
                  </a:cubicBezTo>
                  <a:lnTo>
                    <a:pt x="3809" y="2569"/>
                  </a:lnTo>
                  <a:cubicBezTo>
                    <a:pt x="3491" y="1500"/>
                    <a:pt x="4226" y="96"/>
                    <a:pt x="4226" y="96"/>
                  </a:cubicBezTo>
                  <a:cubicBezTo>
                    <a:pt x="3852" y="30"/>
                    <a:pt x="3515" y="0"/>
                    <a:pt x="3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7884987" y="1926086"/>
              <a:ext cx="124903" cy="177910"/>
            </a:xfrm>
            <a:custGeom>
              <a:rect b="b" l="l" r="r" t="t"/>
              <a:pathLst>
                <a:path extrusionOk="0" h="5548" w="3895">
                  <a:moveTo>
                    <a:pt x="84" y="1"/>
                  </a:moveTo>
                  <a:lnTo>
                    <a:pt x="1" y="5548"/>
                  </a:lnTo>
                  <a:cubicBezTo>
                    <a:pt x="3894" y="4712"/>
                    <a:pt x="3326" y="418"/>
                    <a:pt x="3326" y="4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7621393" y="1769821"/>
              <a:ext cx="136127" cy="144528"/>
            </a:xfrm>
            <a:custGeom>
              <a:rect b="b" l="l" r="r" t="t"/>
              <a:pathLst>
                <a:path extrusionOk="0" h="4507" w="4245">
                  <a:moveTo>
                    <a:pt x="4134" y="1"/>
                  </a:moveTo>
                  <a:cubicBezTo>
                    <a:pt x="3980" y="1"/>
                    <a:pt x="3670" y="26"/>
                    <a:pt x="3258" y="128"/>
                  </a:cubicBezTo>
                  <a:cubicBezTo>
                    <a:pt x="1654" y="580"/>
                    <a:pt x="451" y="1883"/>
                    <a:pt x="117" y="3520"/>
                  </a:cubicBezTo>
                  <a:cubicBezTo>
                    <a:pt x="0" y="4122"/>
                    <a:pt x="50" y="4506"/>
                    <a:pt x="67" y="4506"/>
                  </a:cubicBezTo>
                  <a:cubicBezTo>
                    <a:pt x="101" y="4506"/>
                    <a:pt x="117" y="4122"/>
                    <a:pt x="268" y="3554"/>
                  </a:cubicBezTo>
                  <a:cubicBezTo>
                    <a:pt x="669" y="2017"/>
                    <a:pt x="1805" y="797"/>
                    <a:pt x="3309" y="279"/>
                  </a:cubicBezTo>
                  <a:cubicBezTo>
                    <a:pt x="3877" y="95"/>
                    <a:pt x="4244" y="62"/>
                    <a:pt x="4244" y="11"/>
                  </a:cubicBezTo>
                  <a:cubicBezTo>
                    <a:pt x="4244" y="6"/>
                    <a:pt x="420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7726927" y="1887829"/>
              <a:ext cx="105598" cy="103482"/>
            </a:xfrm>
            <a:custGeom>
              <a:rect b="b" l="l" r="r" t="t"/>
              <a:pathLst>
                <a:path extrusionOk="0" h="3227" w="3293">
                  <a:moveTo>
                    <a:pt x="1547" y="1"/>
                  </a:moveTo>
                  <a:cubicBezTo>
                    <a:pt x="1455" y="1"/>
                    <a:pt x="1362" y="8"/>
                    <a:pt x="1271" y="24"/>
                  </a:cubicBezTo>
                  <a:cubicBezTo>
                    <a:pt x="1020" y="74"/>
                    <a:pt x="786" y="191"/>
                    <a:pt x="602" y="342"/>
                  </a:cubicBezTo>
                  <a:cubicBezTo>
                    <a:pt x="318" y="559"/>
                    <a:pt x="118" y="876"/>
                    <a:pt x="34" y="1227"/>
                  </a:cubicBezTo>
                  <a:cubicBezTo>
                    <a:pt x="1" y="1327"/>
                    <a:pt x="1" y="1411"/>
                    <a:pt x="1" y="1511"/>
                  </a:cubicBezTo>
                  <a:cubicBezTo>
                    <a:pt x="1" y="1545"/>
                    <a:pt x="1" y="1578"/>
                    <a:pt x="1" y="1611"/>
                  </a:cubicBezTo>
                  <a:cubicBezTo>
                    <a:pt x="18" y="1611"/>
                    <a:pt x="1" y="1478"/>
                    <a:pt x="68" y="1244"/>
                  </a:cubicBezTo>
                  <a:cubicBezTo>
                    <a:pt x="168" y="910"/>
                    <a:pt x="368" y="609"/>
                    <a:pt x="653" y="408"/>
                  </a:cubicBezTo>
                  <a:cubicBezTo>
                    <a:pt x="913" y="202"/>
                    <a:pt x="1236" y="95"/>
                    <a:pt x="1563" y="95"/>
                  </a:cubicBezTo>
                  <a:cubicBezTo>
                    <a:pt x="1741" y="95"/>
                    <a:pt x="1919" y="127"/>
                    <a:pt x="2089" y="191"/>
                  </a:cubicBezTo>
                  <a:cubicBezTo>
                    <a:pt x="2374" y="291"/>
                    <a:pt x="2607" y="475"/>
                    <a:pt x="2791" y="726"/>
                  </a:cubicBezTo>
                  <a:cubicBezTo>
                    <a:pt x="3176" y="1261"/>
                    <a:pt x="3176" y="1979"/>
                    <a:pt x="2791" y="2514"/>
                  </a:cubicBezTo>
                  <a:cubicBezTo>
                    <a:pt x="2607" y="2748"/>
                    <a:pt x="2374" y="2931"/>
                    <a:pt x="2089" y="3032"/>
                  </a:cubicBezTo>
                  <a:cubicBezTo>
                    <a:pt x="1917" y="3097"/>
                    <a:pt x="1736" y="3129"/>
                    <a:pt x="1557" y="3129"/>
                  </a:cubicBezTo>
                  <a:cubicBezTo>
                    <a:pt x="1232" y="3129"/>
                    <a:pt x="911" y="3025"/>
                    <a:pt x="653" y="2831"/>
                  </a:cubicBezTo>
                  <a:cubicBezTo>
                    <a:pt x="368" y="2631"/>
                    <a:pt x="168" y="2330"/>
                    <a:pt x="68" y="1996"/>
                  </a:cubicBezTo>
                  <a:cubicBezTo>
                    <a:pt x="1" y="1762"/>
                    <a:pt x="18" y="1611"/>
                    <a:pt x="1" y="1611"/>
                  </a:cubicBezTo>
                  <a:cubicBezTo>
                    <a:pt x="1" y="1645"/>
                    <a:pt x="1" y="1678"/>
                    <a:pt x="1" y="1712"/>
                  </a:cubicBezTo>
                  <a:cubicBezTo>
                    <a:pt x="1" y="1812"/>
                    <a:pt x="1" y="1912"/>
                    <a:pt x="34" y="1996"/>
                  </a:cubicBezTo>
                  <a:cubicBezTo>
                    <a:pt x="118" y="2363"/>
                    <a:pt x="318" y="2664"/>
                    <a:pt x="602" y="2898"/>
                  </a:cubicBezTo>
                  <a:cubicBezTo>
                    <a:pt x="786" y="3048"/>
                    <a:pt x="1020" y="3149"/>
                    <a:pt x="1271" y="3199"/>
                  </a:cubicBezTo>
                  <a:cubicBezTo>
                    <a:pt x="1373" y="3217"/>
                    <a:pt x="1477" y="3226"/>
                    <a:pt x="1581" y="3226"/>
                  </a:cubicBezTo>
                  <a:cubicBezTo>
                    <a:pt x="1766" y="3226"/>
                    <a:pt x="1952" y="3196"/>
                    <a:pt x="2123" y="3132"/>
                  </a:cubicBezTo>
                  <a:cubicBezTo>
                    <a:pt x="2424" y="3032"/>
                    <a:pt x="2691" y="2831"/>
                    <a:pt x="2875" y="2580"/>
                  </a:cubicBezTo>
                  <a:cubicBezTo>
                    <a:pt x="3292" y="2012"/>
                    <a:pt x="3292" y="1227"/>
                    <a:pt x="2875" y="659"/>
                  </a:cubicBezTo>
                  <a:cubicBezTo>
                    <a:pt x="2691" y="392"/>
                    <a:pt x="2424" y="208"/>
                    <a:pt x="2123" y="91"/>
                  </a:cubicBezTo>
                  <a:cubicBezTo>
                    <a:pt x="1941" y="34"/>
                    <a:pt x="1744" y="1"/>
                    <a:pt x="1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7610682" y="1887701"/>
              <a:ext cx="102905" cy="103738"/>
            </a:xfrm>
            <a:custGeom>
              <a:rect b="b" l="l" r="r" t="t"/>
              <a:pathLst>
                <a:path extrusionOk="0" h="3235" w="3209">
                  <a:moveTo>
                    <a:pt x="1581" y="1"/>
                  </a:moveTo>
                  <a:cubicBezTo>
                    <a:pt x="1484" y="1"/>
                    <a:pt x="1386" y="10"/>
                    <a:pt x="1287" y="28"/>
                  </a:cubicBezTo>
                  <a:cubicBezTo>
                    <a:pt x="1036" y="78"/>
                    <a:pt x="802" y="195"/>
                    <a:pt x="618" y="346"/>
                  </a:cubicBezTo>
                  <a:cubicBezTo>
                    <a:pt x="318" y="563"/>
                    <a:pt x="117" y="880"/>
                    <a:pt x="50" y="1231"/>
                  </a:cubicBezTo>
                  <a:cubicBezTo>
                    <a:pt x="17" y="1331"/>
                    <a:pt x="17" y="1415"/>
                    <a:pt x="17" y="1515"/>
                  </a:cubicBezTo>
                  <a:cubicBezTo>
                    <a:pt x="0" y="1549"/>
                    <a:pt x="17" y="1582"/>
                    <a:pt x="17" y="1615"/>
                  </a:cubicBezTo>
                  <a:cubicBezTo>
                    <a:pt x="34" y="1615"/>
                    <a:pt x="17" y="1482"/>
                    <a:pt x="84" y="1248"/>
                  </a:cubicBezTo>
                  <a:cubicBezTo>
                    <a:pt x="184" y="914"/>
                    <a:pt x="384" y="613"/>
                    <a:pt x="652" y="412"/>
                  </a:cubicBezTo>
                  <a:cubicBezTo>
                    <a:pt x="923" y="206"/>
                    <a:pt x="1250" y="99"/>
                    <a:pt x="1578" y="99"/>
                  </a:cubicBezTo>
                  <a:cubicBezTo>
                    <a:pt x="1757" y="99"/>
                    <a:pt x="1935" y="131"/>
                    <a:pt x="2105" y="195"/>
                  </a:cubicBezTo>
                  <a:cubicBezTo>
                    <a:pt x="2389" y="295"/>
                    <a:pt x="2623" y="479"/>
                    <a:pt x="2807" y="730"/>
                  </a:cubicBezTo>
                  <a:cubicBezTo>
                    <a:pt x="3191" y="1265"/>
                    <a:pt x="3191" y="1983"/>
                    <a:pt x="2807" y="2518"/>
                  </a:cubicBezTo>
                  <a:cubicBezTo>
                    <a:pt x="2623" y="2752"/>
                    <a:pt x="2389" y="2935"/>
                    <a:pt x="2105" y="3036"/>
                  </a:cubicBezTo>
                  <a:cubicBezTo>
                    <a:pt x="1933" y="3101"/>
                    <a:pt x="1752" y="3133"/>
                    <a:pt x="1572" y="3133"/>
                  </a:cubicBezTo>
                  <a:cubicBezTo>
                    <a:pt x="1246" y="3133"/>
                    <a:pt x="921" y="3029"/>
                    <a:pt x="652" y="2835"/>
                  </a:cubicBezTo>
                  <a:cubicBezTo>
                    <a:pt x="384" y="2635"/>
                    <a:pt x="184" y="2334"/>
                    <a:pt x="84" y="2000"/>
                  </a:cubicBezTo>
                  <a:cubicBezTo>
                    <a:pt x="17" y="1766"/>
                    <a:pt x="34" y="1615"/>
                    <a:pt x="17" y="1615"/>
                  </a:cubicBezTo>
                  <a:cubicBezTo>
                    <a:pt x="17" y="1649"/>
                    <a:pt x="0" y="1682"/>
                    <a:pt x="17" y="1716"/>
                  </a:cubicBezTo>
                  <a:cubicBezTo>
                    <a:pt x="17" y="1816"/>
                    <a:pt x="17" y="1916"/>
                    <a:pt x="50" y="2000"/>
                  </a:cubicBezTo>
                  <a:cubicBezTo>
                    <a:pt x="117" y="2367"/>
                    <a:pt x="318" y="2668"/>
                    <a:pt x="618" y="2902"/>
                  </a:cubicBezTo>
                  <a:cubicBezTo>
                    <a:pt x="802" y="3052"/>
                    <a:pt x="1036" y="3153"/>
                    <a:pt x="1287" y="3203"/>
                  </a:cubicBezTo>
                  <a:cubicBezTo>
                    <a:pt x="1393" y="3224"/>
                    <a:pt x="1499" y="3235"/>
                    <a:pt x="1603" y="3235"/>
                  </a:cubicBezTo>
                  <a:cubicBezTo>
                    <a:pt x="2463" y="3235"/>
                    <a:pt x="3208" y="2525"/>
                    <a:pt x="3208" y="1615"/>
                  </a:cubicBezTo>
                  <a:cubicBezTo>
                    <a:pt x="3208" y="713"/>
                    <a:pt x="2451" y="1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7711406" y="1939490"/>
              <a:ext cx="18792" cy="3784"/>
            </a:xfrm>
            <a:custGeom>
              <a:rect b="b" l="l" r="r" t="t"/>
              <a:pathLst>
                <a:path extrusionOk="0" h="118" w="586">
                  <a:moveTo>
                    <a:pt x="301" y="0"/>
                  </a:moveTo>
                  <a:cubicBezTo>
                    <a:pt x="134" y="0"/>
                    <a:pt x="0" y="17"/>
                    <a:pt x="0" y="51"/>
                  </a:cubicBezTo>
                  <a:cubicBezTo>
                    <a:pt x="0" y="84"/>
                    <a:pt x="134" y="117"/>
                    <a:pt x="301" y="117"/>
                  </a:cubicBezTo>
                  <a:cubicBezTo>
                    <a:pt x="451" y="117"/>
                    <a:pt x="585" y="84"/>
                    <a:pt x="585" y="51"/>
                  </a:cubicBezTo>
                  <a:cubicBezTo>
                    <a:pt x="585" y="17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7825534" y="1950201"/>
              <a:ext cx="88955" cy="17701"/>
            </a:xfrm>
            <a:custGeom>
              <a:rect b="b" l="l" r="r" t="t"/>
              <a:pathLst>
                <a:path extrusionOk="0" h="552" w="2774">
                  <a:moveTo>
                    <a:pt x="0" y="1"/>
                  </a:moveTo>
                  <a:lnTo>
                    <a:pt x="0" y="1"/>
                  </a:lnTo>
                  <a:cubicBezTo>
                    <a:pt x="919" y="251"/>
                    <a:pt x="1838" y="435"/>
                    <a:pt x="2774" y="552"/>
                  </a:cubicBezTo>
                  <a:cubicBezTo>
                    <a:pt x="1872" y="285"/>
                    <a:pt x="936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7894640" y="1965016"/>
              <a:ext cx="45055" cy="64616"/>
            </a:xfrm>
            <a:custGeom>
              <a:rect b="b" l="l" r="r" t="t"/>
              <a:pathLst>
                <a:path extrusionOk="0" h="2015" w="1405">
                  <a:moveTo>
                    <a:pt x="572" y="1"/>
                  </a:moveTo>
                  <a:cubicBezTo>
                    <a:pt x="402" y="1"/>
                    <a:pt x="233" y="47"/>
                    <a:pt x="84" y="140"/>
                  </a:cubicBezTo>
                  <a:lnTo>
                    <a:pt x="1" y="1894"/>
                  </a:lnTo>
                  <a:cubicBezTo>
                    <a:pt x="134" y="1975"/>
                    <a:pt x="284" y="2015"/>
                    <a:pt x="433" y="2015"/>
                  </a:cubicBezTo>
                  <a:cubicBezTo>
                    <a:pt x="656" y="2015"/>
                    <a:pt x="876" y="1925"/>
                    <a:pt x="1037" y="1744"/>
                  </a:cubicBezTo>
                  <a:cubicBezTo>
                    <a:pt x="1304" y="1460"/>
                    <a:pt x="1404" y="1059"/>
                    <a:pt x="1321" y="675"/>
                  </a:cubicBezTo>
                  <a:cubicBezTo>
                    <a:pt x="1271" y="441"/>
                    <a:pt x="1154" y="240"/>
                    <a:pt x="970" y="90"/>
                  </a:cubicBezTo>
                  <a:cubicBezTo>
                    <a:pt x="844" y="31"/>
                    <a:pt x="707" y="1"/>
                    <a:pt x="5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7905895" y="1978003"/>
              <a:ext cx="27899" cy="38257"/>
            </a:xfrm>
            <a:custGeom>
              <a:rect b="b" l="l" r="r" t="t"/>
              <a:pathLst>
                <a:path extrusionOk="0" h="1193" w="870">
                  <a:moveTo>
                    <a:pt x="157" y="1"/>
                  </a:moveTo>
                  <a:cubicBezTo>
                    <a:pt x="55" y="1"/>
                    <a:pt x="1" y="40"/>
                    <a:pt x="1" y="53"/>
                  </a:cubicBezTo>
                  <a:cubicBezTo>
                    <a:pt x="1" y="69"/>
                    <a:pt x="118" y="69"/>
                    <a:pt x="234" y="136"/>
                  </a:cubicBezTo>
                  <a:cubicBezTo>
                    <a:pt x="602" y="303"/>
                    <a:pt x="652" y="804"/>
                    <a:pt x="318" y="1038"/>
                  </a:cubicBezTo>
                  <a:cubicBezTo>
                    <a:pt x="201" y="1122"/>
                    <a:pt x="101" y="1139"/>
                    <a:pt x="101" y="1155"/>
                  </a:cubicBezTo>
                  <a:lnTo>
                    <a:pt x="118" y="1172"/>
                  </a:lnTo>
                  <a:cubicBezTo>
                    <a:pt x="109" y="1180"/>
                    <a:pt x="134" y="1193"/>
                    <a:pt x="182" y="1193"/>
                  </a:cubicBezTo>
                  <a:cubicBezTo>
                    <a:pt x="230" y="1193"/>
                    <a:pt x="301" y="1180"/>
                    <a:pt x="385" y="1139"/>
                  </a:cubicBezTo>
                  <a:cubicBezTo>
                    <a:pt x="869" y="888"/>
                    <a:pt x="803" y="169"/>
                    <a:pt x="285" y="19"/>
                  </a:cubicBezTo>
                  <a:cubicBezTo>
                    <a:pt x="236" y="6"/>
                    <a:pt x="193" y="1"/>
                    <a:pt x="1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7323485" y="2838566"/>
              <a:ext cx="811757" cy="952148"/>
            </a:xfrm>
            <a:custGeom>
              <a:rect b="b" l="l" r="r" t="t"/>
              <a:pathLst>
                <a:path extrusionOk="0" h="29692" w="25314">
                  <a:moveTo>
                    <a:pt x="21805" y="0"/>
                  </a:moveTo>
                  <a:lnTo>
                    <a:pt x="7185" y="1972"/>
                  </a:lnTo>
                  <a:lnTo>
                    <a:pt x="0" y="27753"/>
                  </a:lnTo>
                  <a:cubicBezTo>
                    <a:pt x="0" y="27753"/>
                    <a:pt x="1454" y="27200"/>
                    <a:pt x="3460" y="27200"/>
                  </a:cubicBezTo>
                  <a:cubicBezTo>
                    <a:pt x="4973" y="27200"/>
                    <a:pt x="6801" y="27515"/>
                    <a:pt x="8555" y="28622"/>
                  </a:cubicBezTo>
                  <a:cubicBezTo>
                    <a:pt x="9556" y="29257"/>
                    <a:pt x="10479" y="29518"/>
                    <a:pt x="11351" y="29518"/>
                  </a:cubicBezTo>
                  <a:cubicBezTo>
                    <a:pt x="13070" y="29518"/>
                    <a:pt x="14589" y="28505"/>
                    <a:pt x="16107" y="27352"/>
                  </a:cubicBezTo>
                  <a:cubicBezTo>
                    <a:pt x="16510" y="27047"/>
                    <a:pt x="16980" y="26921"/>
                    <a:pt x="17483" y="26921"/>
                  </a:cubicBezTo>
                  <a:cubicBezTo>
                    <a:pt x="19842" y="26921"/>
                    <a:pt x="22908" y="29691"/>
                    <a:pt x="22908" y="29691"/>
                  </a:cubicBezTo>
                  <a:cubicBezTo>
                    <a:pt x="22908" y="29691"/>
                    <a:pt x="23860" y="19215"/>
                    <a:pt x="24579" y="11429"/>
                  </a:cubicBezTo>
                  <a:cubicBezTo>
                    <a:pt x="25314" y="3643"/>
                    <a:pt x="21805" y="0"/>
                    <a:pt x="21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7876425" y="2868037"/>
              <a:ext cx="123267" cy="93669"/>
            </a:xfrm>
            <a:custGeom>
              <a:rect b="b" l="l" r="r" t="t"/>
              <a:pathLst>
                <a:path extrusionOk="0" h="2921" w="3844">
                  <a:moveTo>
                    <a:pt x="1" y="0"/>
                  </a:moveTo>
                  <a:cubicBezTo>
                    <a:pt x="1" y="268"/>
                    <a:pt x="51" y="535"/>
                    <a:pt x="151" y="769"/>
                  </a:cubicBezTo>
                  <a:cubicBezTo>
                    <a:pt x="602" y="2022"/>
                    <a:pt x="1755" y="2857"/>
                    <a:pt x="3075" y="2908"/>
                  </a:cubicBezTo>
                  <a:cubicBezTo>
                    <a:pt x="3138" y="2916"/>
                    <a:pt x="3201" y="2920"/>
                    <a:pt x="3266" y="2920"/>
                  </a:cubicBezTo>
                  <a:cubicBezTo>
                    <a:pt x="3458" y="2920"/>
                    <a:pt x="3656" y="2882"/>
                    <a:pt x="3844" y="2807"/>
                  </a:cubicBezTo>
                  <a:cubicBezTo>
                    <a:pt x="3844" y="2798"/>
                    <a:pt x="3821" y="2795"/>
                    <a:pt x="3777" y="2795"/>
                  </a:cubicBezTo>
                  <a:cubicBezTo>
                    <a:pt x="3708" y="2795"/>
                    <a:pt x="3585" y="2803"/>
                    <a:pt x="3422" y="2803"/>
                  </a:cubicBezTo>
                  <a:cubicBezTo>
                    <a:pt x="3321" y="2803"/>
                    <a:pt x="3204" y="2800"/>
                    <a:pt x="3075" y="2791"/>
                  </a:cubicBezTo>
                  <a:cubicBezTo>
                    <a:pt x="1839" y="2674"/>
                    <a:pt x="752" y="1888"/>
                    <a:pt x="268" y="735"/>
                  </a:cubicBezTo>
                  <a:cubicBezTo>
                    <a:pt x="67" y="30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7966984" y="2846551"/>
              <a:ext cx="11288" cy="24756"/>
            </a:xfrm>
            <a:custGeom>
              <a:rect b="b" l="l" r="r" t="t"/>
              <a:pathLst>
                <a:path extrusionOk="0" h="772" w="352">
                  <a:moveTo>
                    <a:pt x="56" y="1"/>
                  </a:moveTo>
                  <a:cubicBezTo>
                    <a:pt x="54" y="1"/>
                    <a:pt x="52" y="1"/>
                    <a:pt x="50" y="2"/>
                  </a:cubicBezTo>
                  <a:cubicBezTo>
                    <a:pt x="0" y="19"/>
                    <a:pt x="34" y="202"/>
                    <a:pt x="101" y="420"/>
                  </a:cubicBezTo>
                  <a:cubicBezTo>
                    <a:pt x="164" y="626"/>
                    <a:pt x="258" y="772"/>
                    <a:pt x="310" y="772"/>
                  </a:cubicBezTo>
                  <a:cubicBezTo>
                    <a:pt x="313" y="772"/>
                    <a:pt x="315" y="771"/>
                    <a:pt x="318" y="770"/>
                  </a:cubicBezTo>
                  <a:cubicBezTo>
                    <a:pt x="351" y="754"/>
                    <a:pt x="335" y="570"/>
                    <a:pt x="268" y="369"/>
                  </a:cubicBezTo>
                  <a:cubicBezTo>
                    <a:pt x="188" y="162"/>
                    <a:pt x="93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7989495" y="2920531"/>
              <a:ext cx="13949" cy="49865"/>
            </a:xfrm>
            <a:custGeom>
              <a:rect b="b" l="l" r="r" t="t"/>
              <a:pathLst>
                <a:path extrusionOk="0" h="1555" w="435">
                  <a:moveTo>
                    <a:pt x="53" y="0"/>
                  </a:moveTo>
                  <a:cubicBezTo>
                    <a:pt x="52" y="0"/>
                    <a:pt x="51" y="0"/>
                    <a:pt x="50" y="1"/>
                  </a:cubicBezTo>
                  <a:cubicBezTo>
                    <a:pt x="0" y="1"/>
                    <a:pt x="34" y="368"/>
                    <a:pt x="134" y="786"/>
                  </a:cubicBezTo>
                  <a:cubicBezTo>
                    <a:pt x="217" y="1220"/>
                    <a:pt x="334" y="1555"/>
                    <a:pt x="384" y="1555"/>
                  </a:cubicBezTo>
                  <a:cubicBezTo>
                    <a:pt x="435" y="1538"/>
                    <a:pt x="384" y="1187"/>
                    <a:pt x="301" y="753"/>
                  </a:cubicBezTo>
                  <a:cubicBezTo>
                    <a:pt x="203" y="329"/>
                    <a:pt x="89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8008223" y="3020197"/>
              <a:ext cx="8081" cy="50923"/>
            </a:xfrm>
            <a:custGeom>
              <a:rect b="b" l="l" r="r" t="t"/>
              <a:pathLst>
                <a:path extrusionOk="0" h="1588" w="252">
                  <a:moveTo>
                    <a:pt x="51" y="0"/>
                  </a:moveTo>
                  <a:cubicBezTo>
                    <a:pt x="1" y="17"/>
                    <a:pt x="1" y="368"/>
                    <a:pt x="34" y="802"/>
                  </a:cubicBezTo>
                  <a:cubicBezTo>
                    <a:pt x="84" y="1237"/>
                    <a:pt x="151" y="1588"/>
                    <a:pt x="201" y="1588"/>
                  </a:cubicBezTo>
                  <a:cubicBezTo>
                    <a:pt x="252" y="1588"/>
                    <a:pt x="252" y="1220"/>
                    <a:pt x="201" y="786"/>
                  </a:cubicBezTo>
                  <a:cubicBezTo>
                    <a:pt x="168" y="351"/>
                    <a:pt x="84" y="0"/>
                    <a:pt x="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8014123" y="3122011"/>
              <a:ext cx="5932" cy="50923"/>
            </a:xfrm>
            <a:custGeom>
              <a:rect b="b" l="l" r="r" t="t"/>
              <a:pathLst>
                <a:path extrusionOk="0" h="1588" w="185">
                  <a:moveTo>
                    <a:pt x="101" y="0"/>
                  </a:moveTo>
                  <a:cubicBezTo>
                    <a:pt x="51" y="0"/>
                    <a:pt x="1" y="351"/>
                    <a:pt x="17" y="785"/>
                  </a:cubicBezTo>
                  <a:cubicBezTo>
                    <a:pt x="17" y="1220"/>
                    <a:pt x="51" y="1587"/>
                    <a:pt x="101" y="1587"/>
                  </a:cubicBezTo>
                  <a:cubicBezTo>
                    <a:pt x="134" y="1587"/>
                    <a:pt x="184" y="1237"/>
                    <a:pt x="184" y="785"/>
                  </a:cubicBezTo>
                  <a:cubicBezTo>
                    <a:pt x="184" y="351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8009313" y="3223793"/>
              <a:ext cx="7536" cy="50923"/>
            </a:xfrm>
            <a:custGeom>
              <a:rect b="b" l="l" r="r" t="t"/>
              <a:pathLst>
                <a:path extrusionOk="0" h="1588" w="235">
                  <a:moveTo>
                    <a:pt x="184" y="1"/>
                  </a:moveTo>
                  <a:cubicBezTo>
                    <a:pt x="134" y="1"/>
                    <a:pt x="67" y="352"/>
                    <a:pt x="34" y="786"/>
                  </a:cubicBezTo>
                  <a:cubicBezTo>
                    <a:pt x="0" y="1220"/>
                    <a:pt x="0" y="1571"/>
                    <a:pt x="50" y="1571"/>
                  </a:cubicBezTo>
                  <a:lnTo>
                    <a:pt x="50" y="1588"/>
                  </a:lnTo>
                  <a:cubicBezTo>
                    <a:pt x="101" y="1588"/>
                    <a:pt x="167" y="1237"/>
                    <a:pt x="201" y="803"/>
                  </a:cubicBezTo>
                  <a:cubicBezTo>
                    <a:pt x="234" y="352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7996454" y="3325063"/>
              <a:ext cx="10197" cy="50410"/>
            </a:xfrm>
            <a:custGeom>
              <a:rect b="b" l="l" r="r" t="t"/>
              <a:pathLst>
                <a:path extrusionOk="0" h="1572" w="318">
                  <a:moveTo>
                    <a:pt x="268" y="1"/>
                  </a:moveTo>
                  <a:cubicBezTo>
                    <a:pt x="218" y="1"/>
                    <a:pt x="134" y="335"/>
                    <a:pt x="84" y="769"/>
                  </a:cubicBezTo>
                  <a:cubicBezTo>
                    <a:pt x="17" y="1204"/>
                    <a:pt x="0" y="1571"/>
                    <a:pt x="50" y="1571"/>
                  </a:cubicBezTo>
                  <a:cubicBezTo>
                    <a:pt x="52" y="1572"/>
                    <a:pt x="53" y="1572"/>
                    <a:pt x="54" y="1572"/>
                  </a:cubicBezTo>
                  <a:cubicBezTo>
                    <a:pt x="104" y="1572"/>
                    <a:pt x="186" y="1227"/>
                    <a:pt x="251" y="803"/>
                  </a:cubicBezTo>
                  <a:cubicBezTo>
                    <a:pt x="301" y="368"/>
                    <a:pt x="318" y="1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7978240" y="3425787"/>
              <a:ext cx="12891" cy="49865"/>
            </a:xfrm>
            <a:custGeom>
              <a:rect b="b" l="l" r="r" t="t"/>
              <a:pathLst>
                <a:path extrusionOk="0" h="1555" w="402">
                  <a:moveTo>
                    <a:pt x="348" y="0"/>
                  </a:moveTo>
                  <a:cubicBezTo>
                    <a:pt x="296" y="0"/>
                    <a:pt x="199" y="345"/>
                    <a:pt x="117" y="753"/>
                  </a:cubicBezTo>
                  <a:cubicBezTo>
                    <a:pt x="34" y="1187"/>
                    <a:pt x="0" y="1538"/>
                    <a:pt x="34" y="1555"/>
                  </a:cubicBezTo>
                  <a:cubicBezTo>
                    <a:pt x="84" y="1555"/>
                    <a:pt x="201" y="1221"/>
                    <a:pt x="284" y="786"/>
                  </a:cubicBezTo>
                  <a:cubicBezTo>
                    <a:pt x="368" y="352"/>
                    <a:pt x="401" y="1"/>
                    <a:pt x="351" y="1"/>
                  </a:cubicBezTo>
                  <a:cubicBezTo>
                    <a:pt x="350" y="0"/>
                    <a:pt x="349" y="0"/>
                    <a:pt x="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7955183" y="3525452"/>
              <a:ext cx="14495" cy="49320"/>
            </a:xfrm>
            <a:custGeom>
              <a:rect b="b" l="l" r="r" t="t"/>
              <a:pathLst>
                <a:path extrusionOk="0" h="1538" w="452">
                  <a:moveTo>
                    <a:pt x="415" y="0"/>
                  </a:moveTo>
                  <a:cubicBezTo>
                    <a:pt x="363" y="0"/>
                    <a:pt x="249" y="328"/>
                    <a:pt x="134" y="736"/>
                  </a:cubicBezTo>
                  <a:cubicBezTo>
                    <a:pt x="34" y="1170"/>
                    <a:pt x="1" y="1521"/>
                    <a:pt x="34" y="1538"/>
                  </a:cubicBezTo>
                  <a:cubicBezTo>
                    <a:pt x="84" y="1538"/>
                    <a:pt x="201" y="1204"/>
                    <a:pt x="302" y="786"/>
                  </a:cubicBezTo>
                  <a:cubicBezTo>
                    <a:pt x="402" y="351"/>
                    <a:pt x="452" y="1"/>
                    <a:pt x="418" y="1"/>
                  </a:cubicBezTo>
                  <a:cubicBezTo>
                    <a:pt x="417" y="0"/>
                    <a:pt x="416" y="0"/>
                    <a:pt x="4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7935911" y="3623996"/>
              <a:ext cx="9652" cy="25301"/>
            </a:xfrm>
            <a:custGeom>
              <a:rect b="b" l="l" r="r" t="t"/>
              <a:pathLst>
                <a:path extrusionOk="0" h="789" w="301">
                  <a:moveTo>
                    <a:pt x="244" y="1"/>
                  </a:moveTo>
                  <a:cubicBezTo>
                    <a:pt x="193" y="1"/>
                    <a:pt x="115" y="162"/>
                    <a:pt x="67" y="370"/>
                  </a:cubicBezTo>
                  <a:cubicBezTo>
                    <a:pt x="17" y="603"/>
                    <a:pt x="0" y="787"/>
                    <a:pt x="50" y="787"/>
                  </a:cubicBezTo>
                  <a:cubicBezTo>
                    <a:pt x="53" y="788"/>
                    <a:pt x="55" y="788"/>
                    <a:pt x="58" y="788"/>
                  </a:cubicBezTo>
                  <a:cubicBezTo>
                    <a:pt x="108" y="788"/>
                    <a:pt x="186" y="627"/>
                    <a:pt x="234" y="420"/>
                  </a:cubicBezTo>
                  <a:cubicBezTo>
                    <a:pt x="284" y="202"/>
                    <a:pt x="301" y="19"/>
                    <a:pt x="251" y="2"/>
                  </a:cubicBezTo>
                  <a:cubicBezTo>
                    <a:pt x="249" y="1"/>
                    <a:pt x="246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7676036" y="2883557"/>
              <a:ext cx="15585" cy="215429"/>
            </a:xfrm>
            <a:custGeom>
              <a:rect b="b" l="l" r="r" t="t"/>
              <a:pathLst>
                <a:path extrusionOk="0" h="6718" w="486">
                  <a:moveTo>
                    <a:pt x="418" y="1"/>
                  </a:moveTo>
                  <a:cubicBezTo>
                    <a:pt x="368" y="318"/>
                    <a:pt x="335" y="652"/>
                    <a:pt x="335" y="987"/>
                  </a:cubicBezTo>
                  <a:cubicBezTo>
                    <a:pt x="318" y="1588"/>
                    <a:pt x="268" y="2424"/>
                    <a:pt x="201" y="3359"/>
                  </a:cubicBezTo>
                  <a:cubicBezTo>
                    <a:pt x="134" y="4278"/>
                    <a:pt x="67" y="5114"/>
                    <a:pt x="34" y="5732"/>
                  </a:cubicBezTo>
                  <a:cubicBezTo>
                    <a:pt x="1" y="6049"/>
                    <a:pt x="1" y="6383"/>
                    <a:pt x="34" y="6718"/>
                  </a:cubicBezTo>
                  <a:cubicBezTo>
                    <a:pt x="101" y="6383"/>
                    <a:pt x="134" y="6066"/>
                    <a:pt x="151" y="5732"/>
                  </a:cubicBezTo>
                  <a:cubicBezTo>
                    <a:pt x="218" y="5130"/>
                    <a:pt x="301" y="4295"/>
                    <a:pt x="368" y="3359"/>
                  </a:cubicBezTo>
                  <a:cubicBezTo>
                    <a:pt x="435" y="2440"/>
                    <a:pt x="468" y="1588"/>
                    <a:pt x="468" y="987"/>
                  </a:cubicBezTo>
                  <a:cubicBezTo>
                    <a:pt x="485" y="652"/>
                    <a:pt x="468" y="318"/>
                    <a:pt x="4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7647111" y="2888399"/>
              <a:ext cx="30015" cy="210619"/>
            </a:xfrm>
            <a:custGeom>
              <a:rect b="b" l="l" r="r" t="t"/>
              <a:pathLst>
                <a:path extrusionOk="0" h="6568" w="936">
                  <a:moveTo>
                    <a:pt x="385" y="0"/>
                  </a:moveTo>
                  <a:cubicBezTo>
                    <a:pt x="318" y="334"/>
                    <a:pt x="284" y="669"/>
                    <a:pt x="268" y="1003"/>
                  </a:cubicBezTo>
                  <a:cubicBezTo>
                    <a:pt x="218" y="1638"/>
                    <a:pt x="167" y="2490"/>
                    <a:pt x="117" y="3459"/>
                  </a:cubicBezTo>
                  <a:cubicBezTo>
                    <a:pt x="84" y="3927"/>
                    <a:pt x="67" y="4378"/>
                    <a:pt x="50" y="4796"/>
                  </a:cubicBezTo>
                  <a:cubicBezTo>
                    <a:pt x="0" y="5180"/>
                    <a:pt x="50" y="5564"/>
                    <a:pt x="167" y="5915"/>
                  </a:cubicBezTo>
                  <a:cubicBezTo>
                    <a:pt x="251" y="6166"/>
                    <a:pt x="435" y="6366"/>
                    <a:pt x="652" y="6500"/>
                  </a:cubicBezTo>
                  <a:cubicBezTo>
                    <a:pt x="771" y="6559"/>
                    <a:pt x="865" y="6568"/>
                    <a:pt x="909" y="6568"/>
                  </a:cubicBezTo>
                  <a:cubicBezTo>
                    <a:pt x="926" y="6568"/>
                    <a:pt x="936" y="6567"/>
                    <a:pt x="936" y="6567"/>
                  </a:cubicBezTo>
                  <a:cubicBezTo>
                    <a:pt x="936" y="6550"/>
                    <a:pt x="836" y="6533"/>
                    <a:pt x="685" y="6433"/>
                  </a:cubicBezTo>
                  <a:cubicBezTo>
                    <a:pt x="502" y="6299"/>
                    <a:pt x="351" y="6099"/>
                    <a:pt x="284" y="5882"/>
                  </a:cubicBezTo>
                  <a:cubicBezTo>
                    <a:pt x="184" y="5531"/>
                    <a:pt x="151" y="5163"/>
                    <a:pt x="201" y="4812"/>
                  </a:cubicBezTo>
                  <a:cubicBezTo>
                    <a:pt x="234" y="4395"/>
                    <a:pt x="251" y="3943"/>
                    <a:pt x="284" y="3459"/>
                  </a:cubicBezTo>
                  <a:cubicBezTo>
                    <a:pt x="335" y="2506"/>
                    <a:pt x="368" y="1638"/>
                    <a:pt x="385" y="1019"/>
                  </a:cubicBezTo>
                  <a:cubicBezTo>
                    <a:pt x="418" y="669"/>
                    <a:pt x="418" y="334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7529231" y="2898565"/>
              <a:ext cx="74493" cy="91136"/>
            </a:xfrm>
            <a:custGeom>
              <a:rect b="b" l="l" r="r" t="t"/>
              <a:pathLst>
                <a:path extrusionOk="0" h="2842" w="2323">
                  <a:moveTo>
                    <a:pt x="2290" y="1"/>
                  </a:moveTo>
                  <a:cubicBezTo>
                    <a:pt x="2223" y="184"/>
                    <a:pt x="2189" y="368"/>
                    <a:pt x="2156" y="552"/>
                  </a:cubicBezTo>
                  <a:cubicBezTo>
                    <a:pt x="1905" y="1438"/>
                    <a:pt x="1320" y="2173"/>
                    <a:pt x="518" y="2590"/>
                  </a:cubicBezTo>
                  <a:cubicBezTo>
                    <a:pt x="335" y="2657"/>
                    <a:pt x="168" y="2741"/>
                    <a:pt x="0" y="2841"/>
                  </a:cubicBezTo>
                  <a:cubicBezTo>
                    <a:pt x="201" y="2841"/>
                    <a:pt x="385" y="2791"/>
                    <a:pt x="569" y="2707"/>
                  </a:cubicBezTo>
                  <a:cubicBezTo>
                    <a:pt x="1437" y="2323"/>
                    <a:pt x="2089" y="1521"/>
                    <a:pt x="2273" y="585"/>
                  </a:cubicBezTo>
                  <a:cubicBezTo>
                    <a:pt x="2323" y="402"/>
                    <a:pt x="2323" y="201"/>
                    <a:pt x="22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7327237" y="3643044"/>
              <a:ext cx="739958" cy="75327"/>
            </a:xfrm>
            <a:custGeom>
              <a:rect b="b" l="l" r="r" t="t"/>
              <a:pathLst>
                <a:path extrusionOk="0" h="2349" w="23075">
                  <a:moveTo>
                    <a:pt x="17623" y="0"/>
                  </a:moveTo>
                  <a:cubicBezTo>
                    <a:pt x="17160" y="0"/>
                    <a:pt x="16692" y="37"/>
                    <a:pt x="16224" y="126"/>
                  </a:cubicBezTo>
                  <a:cubicBezTo>
                    <a:pt x="15472" y="260"/>
                    <a:pt x="14737" y="511"/>
                    <a:pt x="14052" y="878"/>
                  </a:cubicBezTo>
                  <a:cubicBezTo>
                    <a:pt x="13350" y="1263"/>
                    <a:pt x="12682" y="1764"/>
                    <a:pt x="11897" y="1981"/>
                  </a:cubicBezTo>
                  <a:cubicBezTo>
                    <a:pt x="11657" y="2051"/>
                    <a:pt x="11416" y="2081"/>
                    <a:pt x="11176" y="2081"/>
                  </a:cubicBezTo>
                  <a:cubicBezTo>
                    <a:pt x="10613" y="2081"/>
                    <a:pt x="10056" y="1918"/>
                    <a:pt x="9541" y="1730"/>
                  </a:cubicBezTo>
                  <a:cubicBezTo>
                    <a:pt x="8806" y="1430"/>
                    <a:pt x="8104" y="1096"/>
                    <a:pt x="7402" y="895"/>
                  </a:cubicBezTo>
                  <a:cubicBezTo>
                    <a:pt x="6306" y="588"/>
                    <a:pt x="5171" y="434"/>
                    <a:pt x="4031" y="434"/>
                  </a:cubicBezTo>
                  <a:cubicBezTo>
                    <a:pt x="3868" y="434"/>
                    <a:pt x="3705" y="438"/>
                    <a:pt x="3543" y="444"/>
                  </a:cubicBezTo>
                  <a:cubicBezTo>
                    <a:pt x="2674" y="477"/>
                    <a:pt x="1788" y="578"/>
                    <a:pt x="936" y="728"/>
                  </a:cubicBezTo>
                  <a:cubicBezTo>
                    <a:pt x="635" y="778"/>
                    <a:pt x="401" y="828"/>
                    <a:pt x="234" y="862"/>
                  </a:cubicBezTo>
                  <a:cubicBezTo>
                    <a:pt x="151" y="878"/>
                    <a:pt x="67" y="912"/>
                    <a:pt x="0" y="928"/>
                  </a:cubicBezTo>
                  <a:cubicBezTo>
                    <a:pt x="84" y="928"/>
                    <a:pt x="167" y="912"/>
                    <a:pt x="251" y="895"/>
                  </a:cubicBezTo>
                  <a:lnTo>
                    <a:pt x="953" y="795"/>
                  </a:lnTo>
                  <a:cubicBezTo>
                    <a:pt x="1805" y="661"/>
                    <a:pt x="2674" y="594"/>
                    <a:pt x="3543" y="578"/>
                  </a:cubicBezTo>
                  <a:cubicBezTo>
                    <a:pt x="3692" y="572"/>
                    <a:pt x="3842" y="569"/>
                    <a:pt x="3992" y="569"/>
                  </a:cubicBezTo>
                  <a:cubicBezTo>
                    <a:pt x="5128" y="569"/>
                    <a:pt x="6260" y="735"/>
                    <a:pt x="7352" y="1045"/>
                  </a:cubicBezTo>
                  <a:cubicBezTo>
                    <a:pt x="8054" y="1246"/>
                    <a:pt x="8739" y="1580"/>
                    <a:pt x="9491" y="1881"/>
                  </a:cubicBezTo>
                  <a:cubicBezTo>
                    <a:pt x="9858" y="2031"/>
                    <a:pt x="10259" y="2148"/>
                    <a:pt x="10660" y="2215"/>
                  </a:cubicBezTo>
                  <a:cubicBezTo>
                    <a:pt x="10828" y="2241"/>
                    <a:pt x="10993" y="2254"/>
                    <a:pt x="11156" y="2254"/>
                  </a:cubicBezTo>
                  <a:cubicBezTo>
                    <a:pt x="11417" y="2254"/>
                    <a:pt x="11673" y="2220"/>
                    <a:pt x="11930" y="2148"/>
                  </a:cubicBezTo>
                  <a:cubicBezTo>
                    <a:pt x="12782" y="1914"/>
                    <a:pt x="13451" y="1413"/>
                    <a:pt x="14136" y="1029"/>
                  </a:cubicBezTo>
                  <a:cubicBezTo>
                    <a:pt x="14804" y="661"/>
                    <a:pt x="15523" y="410"/>
                    <a:pt x="16258" y="277"/>
                  </a:cubicBezTo>
                  <a:cubicBezTo>
                    <a:pt x="16714" y="188"/>
                    <a:pt x="17171" y="143"/>
                    <a:pt x="17628" y="143"/>
                  </a:cubicBezTo>
                  <a:cubicBezTo>
                    <a:pt x="17856" y="143"/>
                    <a:pt x="18085" y="154"/>
                    <a:pt x="18313" y="177"/>
                  </a:cubicBezTo>
                  <a:cubicBezTo>
                    <a:pt x="18898" y="227"/>
                    <a:pt x="19483" y="344"/>
                    <a:pt x="20051" y="527"/>
                  </a:cubicBezTo>
                  <a:cubicBezTo>
                    <a:pt x="20886" y="795"/>
                    <a:pt x="21655" y="1196"/>
                    <a:pt x="22340" y="1730"/>
                  </a:cubicBezTo>
                  <a:cubicBezTo>
                    <a:pt x="22540" y="1881"/>
                    <a:pt x="22707" y="2031"/>
                    <a:pt x="22874" y="2198"/>
                  </a:cubicBezTo>
                  <a:cubicBezTo>
                    <a:pt x="22941" y="2248"/>
                    <a:pt x="23008" y="2299"/>
                    <a:pt x="23075" y="2349"/>
                  </a:cubicBezTo>
                  <a:cubicBezTo>
                    <a:pt x="23025" y="2282"/>
                    <a:pt x="22975" y="2232"/>
                    <a:pt x="22908" y="2165"/>
                  </a:cubicBezTo>
                  <a:cubicBezTo>
                    <a:pt x="22741" y="1998"/>
                    <a:pt x="22574" y="1831"/>
                    <a:pt x="22390" y="1680"/>
                  </a:cubicBezTo>
                  <a:cubicBezTo>
                    <a:pt x="21705" y="1129"/>
                    <a:pt x="20919" y="695"/>
                    <a:pt x="20101" y="410"/>
                  </a:cubicBezTo>
                  <a:cubicBezTo>
                    <a:pt x="19516" y="227"/>
                    <a:pt x="18914" y="93"/>
                    <a:pt x="18313" y="26"/>
                  </a:cubicBezTo>
                  <a:cubicBezTo>
                    <a:pt x="18085" y="9"/>
                    <a:pt x="17854" y="0"/>
                    <a:pt x="176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7179887" y="2582379"/>
              <a:ext cx="821409" cy="270457"/>
            </a:xfrm>
            <a:custGeom>
              <a:rect b="b" l="l" r="r" t="t"/>
              <a:pathLst>
                <a:path extrusionOk="0" h="8434" w="25615">
                  <a:moveTo>
                    <a:pt x="6462" y="1"/>
                  </a:moveTo>
                  <a:cubicBezTo>
                    <a:pt x="6359" y="1"/>
                    <a:pt x="6258" y="49"/>
                    <a:pt x="6199" y="153"/>
                  </a:cubicBezTo>
                  <a:cubicBezTo>
                    <a:pt x="6099" y="337"/>
                    <a:pt x="6099" y="821"/>
                    <a:pt x="6300" y="1389"/>
                  </a:cubicBezTo>
                  <a:cubicBezTo>
                    <a:pt x="6467" y="1874"/>
                    <a:pt x="6350" y="2409"/>
                    <a:pt x="5982" y="2776"/>
                  </a:cubicBezTo>
                  <a:cubicBezTo>
                    <a:pt x="5598" y="3010"/>
                    <a:pt x="5113" y="3311"/>
                    <a:pt x="4612" y="3578"/>
                  </a:cubicBezTo>
                  <a:cubicBezTo>
                    <a:pt x="4612" y="3578"/>
                    <a:pt x="2940" y="3891"/>
                    <a:pt x="2343" y="3891"/>
                  </a:cubicBezTo>
                  <a:cubicBezTo>
                    <a:pt x="2278" y="3891"/>
                    <a:pt x="2225" y="3887"/>
                    <a:pt x="2189" y="3879"/>
                  </a:cubicBezTo>
                  <a:cubicBezTo>
                    <a:pt x="1928" y="3820"/>
                    <a:pt x="1152" y="3583"/>
                    <a:pt x="749" y="3583"/>
                  </a:cubicBezTo>
                  <a:cubicBezTo>
                    <a:pt x="585" y="3583"/>
                    <a:pt x="482" y="3622"/>
                    <a:pt x="502" y="3729"/>
                  </a:cubicBezTo>
                  <a:cubicBezTo>
                    <a:pt x="535" y="3929"/>
                    <a:pt x="2022" y="4547"/>
                    <a:pt x="2791" y="4714"/>
                  </a:cubicBezTo>
                  <a:cubicBezTo>
                    <a:pt x="2121" y="4702"/>
                    <a:pt x="989" y="4485"/>
                    <a:pt x="393" y="4485"/>
                  </a:cubicBezTo>
                  <a:cubicBezTo>
                    <a:pt x="157" y="4485"/>
                    <a:pt x="5" y="4519"/>
                    <a:pt x="0" y="4614"/>
                  </a:cubicBezTo>
                  <a:cubicBezTo>
                    <a:pt x="0" y="4831"/>
                    <a:pt x="2507" y="5433"/>
                    <a:pt x="2507" y="5433"/>
                  </a:cubicBezTo>
                  <a:lnTo>
                    <a:pt x="6985" y="6970"/>
                  </a:lnTo>
                  <a:cubicBezTo>
                    <a:pt x="6985" y="6970"/>
                    <a:pt x="12185" y="8433"/>
                    <a:pt x="17127" y="8433"/>
                  </a:cubicBezTo>
                  <a:cubicBezTo>
                    <a:pt x="20960" y="8433"/>
                    <a:pt x="24637" y="7554"/>
                    <a:pt x="25615" y="4430"/>
                  </a:cubicBezTo>
                  <a:lnTo>
                    <a:pt x="20769" y="1506"/>
                  </a:lnTo>
                  <a:cubicBezTo>
                    <a:pt x="20034" y="2392"/>
                    <a:pt x="19416" y="2609"/>
                    <a:pt x="19416" y="2609"/>
                  </a:cubicBezTo>
                  <a:cubicBezTo>
                    <a:pt x="17677" y="3047"/>
                    <a:pt x="15838" y="3194"/>
                    <a:pt x="14149" y="3194"/>
                  </a:cubicBezTo>
                  <a:cubicBezTo>
                    <a:pt x="11651" y="3194"/>
                    <a:pt x="9482" y="2872"/>
                    <a:pt x="8455" y="2693"/>
                  </a:cubicBezTo>
                  <a:cubicBezTo>
                    <a:pt x="8254" y="2526"/>
                    <a:pt x="8037" y="2342"/>
                    <a:pt x="7787" y="2108"/>
                  </a:cubicBezTo>
                  <a:cubicBezTo>
                    <a:pt x="7569" y="1891"/>
                    <a:pt x="7369" y="1657"/>
                    <a:pt x="7235" y="1373"/>
                  </a:cubicBezTo>
                  <a:cubicBezTo>
                    <a:pt x="7051" y="1039"/>
                    <a:pt x="6918" y="688"/>
                    <a:pt x="6818" y="337"/>
                  </a:cubicBezTo>
                  <a:cubicBezTo>
                    <a:pt x="6797" y="122"/>
                    <a:pt x="6626" y="1"/>
                    <a:pt x="646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7717306" y="2176308"/>
              <a:ext cx="171465" cy="99409"/>
            </a:xfrm>
            <a:custGeom>
              <a:rect b="b" l="l" r="r" t="t"/>
              <a:pathLst>
                <a:path extrusionOk="0" h="3100" w="5347">
                  <a:moveTo>
                    <a:pt x="5313" y="1"/>
                  </a:moveTo>
                  <a:cubicBezTo>
                    <a:pt x="5280" y="418"/>
                    <a:pt x="5180" y="819"/>
                    <a:pt x="5046" y="1220"/>
                  </a:cubicBezTo>
                  <a:cubicBezTo>
                    <a:pt x="4862" y="1638"/>
                    <a:pt x="4612" y="2006"/>
                    <a:pt x="4278" y="2306"/>
                  </a:cubicBezTo>
                  <a:cubicBezTo>
                    <a:pt x="3877" y="2674"/>
                    <a:pt x="3359" y="2891"/>
                    <a:pt x="2807" y="2925"/>
                  </a:cubicBezTo>
                  <a:cubicBezTo>
                    <a:pt x="2757" y="2928"/>
                    <a:pt x="2707" y="2929"/>
                    <a:pt x="2657" y="2929"/>
                  </a:cubicBezTo>
                  <a:cubicBezTo>
                    <a:pt x="2159" y="2929"/>
                    <a:pt x="1680" y="2779"/>
                    <a:pt x="1270" y="2490"/>
                  </a:cubicBezTo>
                  <a:cubicBezTo>
                    <a:pt x="902" y="2223"/>
                    <a:pt x="618" y="1889"/>
                    <a:pt x="401" y="1488"/>
                  </a:cubicBezTo>
                  <a:cubicBezTo>
                    <a:pt x="217" y="1103"/>
                    <a:pt x="84" y="719"/>
                    <a:pt x="17" y="301"/>
                  </a:cubicBezTo>
                  <a:cubicBezTo>
                    <a:pt x="0" y="418"/>
                    <a:pt x="0" y="535"/>
                    <a:pt x="17" y="652"/>
                  </a:cubicBezTo>
                  <a:cubicBezTo>
                    <a:pt x="134" y="1437"/>
                    <a:pt x="552" y="2139"/>
                    <a:pt x="1186" y="2624"/>
                  </a:cubicBezTo>
                  <a:cubicBezTo>
                    <a:pt x="1603" y="2921"/>
                    <a:pt x="2113" y="3100"/>
                    <a:pt x="2632" y="3100"/>
                  </a:cubicBezTo>
                  <a:cubicBezTo>
                    <a:pt x="2696" y="3100"/>
                    <a:pt x="2760" y="3097"/>
                    <a:pt x="2824" y="3092"/>
                  </a:cubicBezTo>
                  <a:cubicBezTo>
                    <a:pt x="3409" y="3058"/>
                    <a:pt x="3960" y="2824"/>
                    <a:pt x="4378" y="2423"/>
                  </a:cubicBezTo>
                  <a:cubicBezTo>
                    <a:pt x="4963" y="1889"/>
                    <a:pt x="5297" y="1137"/>
                    <a:pt x="5330" y="335"/>
                  </a:cubicBezTo>
                  <a:cubicBezTo>
                    <a:pt x="5347" y="234"/>
                    <a:pt x="5347" y="118"/>
                    <a:pt x="5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5"/>
          <p:cNvSpPr txBox="1"/>
          <p:nvPr>
            <p:ph idx="3"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Основные боли Заказчика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399" name="Google Shape;1399;p35"/>
          <p:cNvGrpSpPr/>
          <p:nvPr/>
        </p:nvGrpSpPr>
        <p:grpSpPr>
          <a:xfrm>
            <a:off x="1781675" y="1584779"/>
            <a:ext cx="497450" cy="620559"/>
            <a:chOff x="1881369" y="1406144"/>
            <a:chExt cx="515172" cy="642667"/>
          </a:xfrm>
        </p:grpSpPr>
        <p:sp>
          <p:nvSpPr>
            <p:cNvPr id="1400" name="Google Shape;1400;p35"/>
            <p:cNvSpPr/>
            <p:nvPr/>
          </p:nvSpPr>
          <p:spPr>
            <a:xfrm>
              <a:off x="1935438" y="1460789"/>
              <a:ext cx="413990" cy="544626"/>
            </a:xfrm>
            <a:custGeom>
              <a:rect b="b" l="l" r="r" t="t"/>
              <a:pathLst>
                <a:path extrusionOk="0" h="16993" w="12917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2040401" y="1696389"/>
              <a:ext cx="235664" cy="235664"/>
            </a:xfrm>
            <a:custGeom>
              <a:rect b="b" l="l" r="r" t="t"/>
              <a:pathLst>
                <a:path extrusionOk="0" h="7353" w="7353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1986333" y="1684979"/>
              <a:ext cx="300982" cy="257778"/>
            </a:xfrm>
            <a:custGeom>
              <a:rect b="b" l="l" r="r" t="t"/>
              <a:pathLst>
                <a:path extrusionOk="0" h="8043" w="9391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2227926" y="1888176"/>
              <a:ext cx="168615" cy="160635"/>
            </a:xfrm>
            <a:custGeom>
              <a:rect b="b" l="l" r="r" t="t"/>
              <a:pathLst>
                <a:path extrusionOk="0" h="5012" w="5261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2080560" y="1765488"/>
              <a:ext cx="94291" cy="21986"/>
            </a:xfrm>
            <a:custGeom>
              <a:rect b="b" l="l" r="r" t="t"/>
              <a:pathLst>
                <a:path extrusionOk="0" h="686" w="2942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2080560" y="1830806"/>
              <a:ext cx="159609" cy="21986"/>
            </a:xfrm>
            <a:custGeom>
              <a:rect b="b" l="l" r="r" t="t"/>
              <a:pathLst>
                <a:path extrusionOk="0" h="686" w="498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1881369" y="1406144"/>
              <a:ext cx="413445" cy="544658"/>
            </a:xfrm>
            <a:custGeom>
              <a:rect b="b" l="l" r="r" t="t"/>
              <a:pathLst>
                <a:path extrusionOk="0" h="16994" w="1290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2186069" y="1462359"/>
              <a:ext cx="161756" cy="161788"/>
            </a:xfrm>
            <a:custGeom>
              <a:rect b="b" l="l" r="r" t="t"/>
              <a:pathLst>
                <a:path extrusionOk="0" h="5048" w="5047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35"/>
          <p:cNvSpPr txBox="1"/>
          <p:nvPr>
            <p:ph idx="1" type="subTitle"/>
          </p:nvPr>
        </p:nvSpPr>
        <p:spPr>
          <a:xfrm>
            <a:off x="2481875" y="1533125"/>
            <a:ext cx="2436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Аналитика в продажах</a:t>
            </a:r>
            <a:endParaRPr b="1"/>
          </a:p>
        </p:txBody>
      </p:sp>
      <p:sp>
        <p:nvSpPr>
          <p:cNvPr id="1409" name="Google Shape;1409;p35"/>
          <p:cNvSpPr txBox="1"/>
          <p:nvPr>
            <p:ph idx="2" type="subTitle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хватает аналитики, фильтров, показателей</a:t>
            </a:r>
            <a:endParaRPr/>
          </a:p>
        </p:txBody>
      </p:sp>
      <p:sp>
        <p:nvSpPr>
          <p:cNvPr id="1410" name="Google Shape;1410;p35"/>
          <p:cNvSpPr txBox="1"/>
          <p:nvPr>
            <p:ph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1411" name="Google Shape;1411;p35"/>
          <p:cNvSpPr txBox="1"/>
          <p:nvPr>
            <p:ph idx="4" type="subTitle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График Закупок</a:t>
            </a:r>
            <a:endParaRPr b="1"/>
          </a:p>
        </p:txBody>
      </p:sp>
      <p:sp>
        <p:nvSpPr>
          <p:cNvPr id="1412" name="Google Shape;1412;p35"/>
          <p:cNvSpPr txBox="1"/>
          <p:nvPr>
            <p:ph idx="5" type="subTitle"/>
          </p:nvPr>
        </p:nvSpPr>
        <p:spPr>
          <a:xfrm>
            <a:off x="2478625" y="2838025"/>
            <a:ext cx="2811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Многоступенчатый и сложный процесс формирования Графика закупок</a:t>
            </a:r>
            <a:endParaRPr/>
          </a:p>
        </p:txBody>
      </p:sp>
      <p:sp>
        <p:nvSpPr>
          <p:cNvPr id="1413" name="Google Shape;1413;p35"/>
          <p:cNvSpPr txBox="1"/>
          <p:nvPr>
            <p:ph idx="6" type="title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1414" name="Google Shape;1414;p35"/>
          <p:cNvSpPr txBox="1"/>
          <p:nvPr>
            <p:ph idx="7" type="subTitle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Потерянное время</a:t>
            </a:r>
            <a:endParaRPr b="1"/>
          </a:p>
        </p:txBody>
      </p:sp>
      <p:sp>
        <p:nvSpPr>
          <p:cNvPr id="1415" name="Google Shape;1415;p35"/>
          <p:cNvSpPr txBox="1"/>
          <p:nvPr>
            <p:ph idx="8" type="subTitle"/>
          </p:nvPr>
        </p:nvSpPr>
        <p:spPr>
          <a:xfrm>
            <a:off x="2478625" y="3861400"/>
            <a:ext cx="2811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Процессы отнимают время, и </a:t>
            </a:r>
            <a:r>
              <a:rPr lang="en"/>
              <a:t>происходят</a:t>
            </a:r>
            <a:r>
              <a:rPr lang="en"/>
              <a:t> не так часто, как хотелось бы</a:t>
            </a:r>
            <a:endParaRPr/>
          </a:p>
        </p:txBody>
      </p:sp>
      <p:sp>
        <p:nvSpPr>
          <p:cNvPr id="1416" name="Google Shape;1416;p35"/>
          <p:cNvSpPr txBox="1"/>
          <p:nvPr>
            <p:ph idx="9" type="title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3</a:t>
            </a:r>
            <a:endParaRPr/>
          </a:p>
        </p:txBody>
      </p:sp>
      <p:grpSp>
        <p:nvGrpSpPr>
          <p:cNvPr id="1417" name="Google Shape;1417;p35"/>
          <p:cNvGrpSpPr/>
          <p:nvPr/>
        </p:nvGrpSpPr>
        <p:grpSpPr>
          <a:xfrm>
            <a:off x="1781678" y="2627059"/>
            <a:ext cx="497448" cy="606226"/>
            <a:chOff x="1847621" y="2498055"/>
            <a:chExt cx="497448" cy="606226"/>
          </a:xfrm>
        </p:grpSpPr>
        <p:sp>
          <p:nvSpPr>
            <p:cNvPr id="1418" name="Google Shape;1418;p35"/>
            <p:cNvSpPr/>
            <p:nvPr/>
          </p:nvSpPr>
          <p:spPr>
            <a:xfrm>
              <a:off x="2043094" y="2498055"/>
              <a:ext cx="92144" cy="51440"/>
            </a:xfrm>
            <a:custGeom>
              <a:rect b="b" l="l" r="r" t="t"/>
              <a:pathLst>
                <a:path extrusionOk="0" h="1605" w="2875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1847621" y="2518407"/>
              <a:ext cx="483058" cy="575714"/>
            </a:xfrm>
            <a:custGeom>
              <a:rect b="b" l="l" r="r" t="t"/>
              <a:pathLst>
                <a:path extrusionOk="0" h="17963" w="15072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1878677" y="2549463"/>
              <a:ext cx="420945" cy="513601"/>
            </a:xfrm>
            <a:custGeom>
              <a:rect b="b" l="l" r="r" t="t"/>
              <a:pathLst>
                <a:path extrusionOk="0" h="16025" w="13134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1936527" y="2652280"/>
              <a:ext cx="119963" cy="20384"/>
            </a:xfrm>
            <a:custGeom>
              <a:rect b="b" l="l" r="r" t="t"/>
              <a:pathLst>
                <a:path extrusionOk="0" h="636" w="3743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1936527" y="2734200"/>
              <a:ext cx="78747" cy="20929"/>
            </a:xfrm>
            <a:custGeom>
              <a:rect b="b" l="l" r="r" t="t"/>
              <a:pathLst>
                <a:path extrusionOk="0" h="653" w="2457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2090752" y="2734200"/>
              <a:ext cx="99099" cy="20929"/>
            </a:xfrm>
            <a:custGeom>
              <a:rect b="b" l="l" r="r" t="t"/>
              <a:pathLst>
                <a:path extrusionOk="0" h="653" w="3092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2042549" y="2734264"/>
              <a:ext cx="25095" cy="20865"/>
            </a:xfrm>
            <a:custGeom>
              <a:rect b="b" l="l" r="r" t="t"/>
              <a:pathLst>
                <a:path extrusionOk="0" h="651" w="783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2217670" y="2734616"/>
              <a:ext cx="21441" cy="20352"/>
            </a:xfrm>
            <a:custGeom>
              <a:rect b="b" l="l" r="r" t="t"/>
              <a:pathLst>
                <a:path extrusionOk="0" h="635" w="669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1987936" y="2816696"/>
              <a:ext cx="99643" cy="20384"/>
            </a:xfrm>
            <a:custGeom>
              <a:rect b="b" l="l" r="r" t="t"/>
              <a:pathLst>
                <a:path extrusionOk="0" h="636" w="3109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1935886" y="2816408"/>
              <a:ext cx="29005" cy="20865"/>
            </a:xfrm>
            <a:custGeom>
              <a:rect b="b" l="l" r="r" t="t"/>
              <a:pathLst>
                <a:path extrusionOk="0" h="651" w="905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1914605" y="2909545"/>
              <a:ext cx="88714" cy="89516"/>
            </a:xfrm>
            <a:custGeom>
              <a:rect b="b" l="l" r="r" t="t"/>
              <a:pathLst>
                <a:path extrusionOk="0" h="2793" w="2768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1988705" y="2947492"/>
              <a:ext cx="94163" cy="35672"/>
            </a:xfrm>
            <a:custGeom>
              <a:rect b="b" l="l" r="r" t="t"/>
              <a:pathLst>
                <a:path extrusionOk="0" h="1113" w="2938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2111104" y="2877784"/>
              <a:ext cx="233965" cy="226497"/>
            </a:xfrm>
            <a:custGeom>
              <a:rect b="b" l="l" r="r" t="t"/>
              <a:pathLst>
                <a:path extrusionOk="0" h="7067" w="730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1970789" y="2518407"/>
              <a:ext cx="236208" cy="61600"/>
            </a:xfrm>
            <a:custGeom>
              <a:rect b="b" l="l" r="r" t="t"/>
              <a:pathLst>
                <a:path extrusionOk="0" h="1922" w="737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35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1433" name="Google Shape;1433;p35"/>
            <p:cNvSpPr/>
            <p:nvPr/>
          </p:nvSpPr>
          <p:spPr>
            <a:xfrm>
              <a:off x="6970915" y="3772346"/>
              <a:ext cx="235119" cy="901278"/>
            </a:xfrm>
            <a:custGeom>
              <a:rect b="b" l="l" r="r" t="t"/>
              <a:pathLst>
                <a:path extrusionOk="0" h="28121" w="7336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rect b="b" l="l" r="r" t="t"/>
                <a:pathLst>
                  <a:path extrusionOk="0" h="6417" w="10573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rect b="b" l="l" r="r" t="t"/>
                <a:pathLst>
                  <a:path extrusionOk="0" h="1678" w="2541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rect b="b" l="l" r="r" t="t"/>
                <a:pathLst>
                  <a:path extrusionOk="0" h="4258" w="867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rect b="b" l="l" r="r" t="t"/>
                <a:pathLst>
                  <a:path extrusionOk="0" h="4094" w="869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rect b="b" l="l" r="r" t="t"/>
                <a:pathLst>
                  <a:path extrusionOk="0" h="1037" w="302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rect b="b" l="l" r="r" t="t"/>
                <a:pathLst>
                  <a:path extrusionOk="0" h="438" w="218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rect b="b" l="l" r="r" t="t"/>
                <a:pathLst>
                  <a:path extrusionOk="0" h="252" w="552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rect b="b" l="l" r="r" t="t"/>
                <a:pathLst>
                  <a:path extrusionOk="0" h="257" w="636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rect b="b" l="l" r="r" t="t"/>
                <a:pathLst>
                  <a:path extrusionOk="0" h="903" w="843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rect b="b" l="l" r="r" t="t"/>
                <a:pathLst>
                  <a:path extrusionOk="0" h="515" w="719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rect b="b" l="l" r="r" t="t"/>
                <a:pathLst>
                  <a:path extrusionOk="0" h="917" w="249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rect b="b" l="l" r="r" t="t"/>
                <a:pathLst>
                  <a:path extrusionOk="0" h="2123" w="97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5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rect b="b" l="l" r="r" t="t"/>
                <a:pathLst>
                  <a:path extrusionOk="0" h="687" w="1505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rect b="b" l="l" r="r" t="t"/>
                <a:pathLst>
                  <a:path extrusionOk="0" h="230" w="285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rect b="b" l="l" r="r" t="t"/>
                <a:pathLst>
                  <a:path extrusionOk="0" h="119" w="302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5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rect b="b" l="l" r="r" t="t"/>
                <a:pathLst>
                  <a:path extrusionOk="0" h="109" w="352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rect b="b" l="l" r="r" t="t"/>
                <a:pathLst>
                  <a:path extrusionOk="0" h="68" w="185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rect b="b" l="l" r="r" t="t"/>
                <a:pathLst>
                  <a:path extrusionOk="0" h="5437" w="1021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rect b="b" l="l" r="r" t="t"/>
                <a:pathLst>
                  <a:path extrusionOk="0" h="8539" w="4746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rect b="b" l="l" r="r" t="t"/>
                <a:pathLst>
                  <a:path extrusionOk="0" h="27804" w="1872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5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rect b="b" l="l" r="r" t="t"/>
                <a:pathLst>
                  <a:path extrusionOk="0" h="27921" w="7954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5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rect b="b" l="l" r="r" t="t"/>
                <a:pathLst>
                  <a:path extrusionOk="0" h="31353" w="40359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5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rect b="b" l="l" r="r" t="t"/>
                <a:pathLst>
                  <a:path extrusionOk="0" h="31368" w="38447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5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rect b="b" l="l" r="r" t="t"/>
                <a:pathLst>
                  <a:path extrusionOk="0" h="18302" w="18715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5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rect b="b" l="l" r="r" t="t"/>
                <a:pathLst>
                  <a:path extrusionOk="0" h="15607" w="8222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5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rect b="b" l="l" r="r" t="t"/>
                <a:pathLst>
                  <a:path extrusionOk="0" h="603" w="586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5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rect b="b" l="l" r="r" t="t"/>
                <a:pathLst>
                  <a:path extrusionOk="0" h="363" w="1187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5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rect b="b" l="l" r="r" t="t"/>
                <a:pathLst>
                  <a:path extrusionOk="0" h="603" w="586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5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rect b="b" l="l" r="r" t="t"/>
                <a:pathLst>
                  <a:path extrusionOk="0" h="354" w="1187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5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rect b="b" l="l" r="r" t="t"/>
                <a:pathLst>
                  <a:path extrusionOk="0" h="2842" w="954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5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rect b="b" l="l" r="r" t="t"/>
                <a:pathLst>
                  <a:path extrusionOk="0" h="1579" w="3042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5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rect b="b" l="l" r="r" t="t"/>
                <a:pathLst>
                  <a:path extrusionOk="0" h="707" w="987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5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rect b="b" l="l" r="r" t="t"/>
                <a:pathLst>
                  <a:path extrusionOk="0" h="989" w="1052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5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rect b="b" l="l" r="r" t="t"/>
                <a:pathLst>
                  <a:path extrusionOk="0" h="9489" w="9792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rect b="b" l="l" r="r" t="t"/>
                <a:pathLst>
                  <a:path extrusionOk="0" h="11713" w="6484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5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rect b="b" l="l" r="r" t="t"/>
                <a:pathLst>
                  <a:path extrusionOk="0" h="13585" w="6016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rect b="b" l="l" r="r" t="t"/>
                <a:pathLst>
                  <a:path extrusionOk="0" h="2730" w="954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rect b="b" l="l" r="r" t="t"/>
                <a:pathLst>
                  <a:path extrusionOk="0" h="27928" w="26734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rect b="b" l="l" r="r" t="t"/>
                <a:pathLst>
                  <a:path extrusionOk="0" h="9925" w="1805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rect b="b" l="l" r="r" t="t"/>
                <a:pathLst>
                  <a:path extrusionOk="0" h="185" w="6551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rect b="b" l="l" r="r" t="t"/>
                <a:pathLst>
                  <a:path extrusionOk="0" h="10732" w="30427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rect b="b" l="l" r="r" t="t"/>
                <a:pathLst>
                  <a:path extrusionOk="0" h="5531" w="1004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rect b="b" l="l" r="r" t="t"/>
                <a:pathLst>
                  <a:path extrusionOk="0" h="13224" w="6367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5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rect b="b" l="l" r="r" t="t"/>
                <a:pathLst>
                  <a:path extrusionOk="0" h="9859" w="1855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5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rect b="b" l="l" r="r" t="t"/>
                <a:pathLst>
                  <a:path extrusionOk="0" h="1457" w="519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5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rect b="b" l="l" r="r" t="t"/>
                <a:pathLst>
                  <a:path extrusionOk="0" h="793" w="904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5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rect b="b" l="l" r="r" t="t"/>
                <a:pathLst>
                  <a:path extrusionOk="0" h="1222" w="486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5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rect b="b" l="l" r="r" t="t"/>
                <a:pathLst>
                  <a:path extrusionOk="0" h="179" w="1137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5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rect b="b" l="l" r="r" t="t"/>
                <a:pathLst>
                  <a:path extrusionOk="0" h="1258" w="703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5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rect b="b" l="l" r="r" t="t"/>
                <a:pathLst>
                  <a:path extrusionOk="0" h="995" w="1204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5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rect b="b" l="l" r="r" t="t"/>
                <a:pathLst>
                  <a:path extrusionOk="0" h="714" w="1004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5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rect b="b" l="l" r="r" t="t"/>
                <a:pathLst>
                  <a:path extrusionOk="0" h="1061" w="1271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5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rect b="b" l="l" r="r" t="t"/>
                <a:pathLst>
                  <a:path extrusionOk="0" h="746" w="102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rect b="b" l="l" r="r" t="t"/>
                <a:pathLst>
                  <a:path extrusionOk="0" h="1422" w="402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5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rect b="b" l="l" r="r" t="t"/>
                <a:pathLst>
                  <a:path extrusionOk="0" h="1147" w="1304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5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rect b="b" l="l" r="r" t="t"/>
                <a:pathLst>
                  <a:path extrusionOk="0" h="1193" w="97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rect b="b" l="l" r="r" t="t"/>
                <a:pathLst>
                  <a:path extrusionOk="0" h="1774" w="1254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rect b="b" l="l" r="r" t="t"/>
                <a:pathLst>
                  <a:path extrusionOk="0" h="1640" w="887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rect b="b" l="l" r="r" t="t"/>
                <a:pathLst>
                  <a:path extrusionOk="0" h="1344" w="1588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rect b="b" l="l" r="r" t="t"/>
                <a:pathLst>
                  <a:path extrusionOk="0" h="1343" w="1387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rect b="b" l="l" r="r" t="t"/>
                <a:pathLst>
                  <a:path extrusionOk="0" h="1558" w="97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rect b="b" l="l" r="r" t="t"/>
                <a:pathLst>
                  <a:path extrusionOk="0" h="1310" w="1622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rect b="b" l="l" r="r" t="t"/>
                <a:pathLst>
                  <a:path extrusionOk="0" h="934" w="1321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rect b="b" l="l" r="r" t="t"/>
                <a:pathLst>
                  <a:path extrusionOk="0" h="847" w="117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rect b="b" l="l" r="r" t="t"/>
                <a:pathLst>
                  <a:path extrusionOk="0" h="1506" w="636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rect b="b" l="l" r="r" t="t"/>
                <a:pathLst>
                  <a:path extrusionOk="0" h="1110" w="1137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rect b="b" l="l" r="r" t="t"/>
                <a:pathLst>
                  <a:path extrusionOk="0" h="1989" w="15841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263238">
                  <a:alpha val="32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rect b="b" l="l" r="r" t="t"/>
                <a:pathLst>
                  <a:path extrusionOk="0" h="49926" w="93368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rect b="b" l="l" r="r" t="t"/>
                <a:pathLst>
                  <a:path extrusionOk="0" h="15139" w="28622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rect b="b" l="l" r="r" t="t"/>
                <a:pathLst>
                  <a:path extrusionOk="0" h="2291" w="2056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rect b="b" l="l" r="r" t="t"/>
                <a:pathLst>
                  <a:path extrusionOk="0" h="4809" w="10511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rect b="b" l="l" r="r" t="t"/>
                <a:pathLst>
                  <a:path extrusionOk="0" h="1674" w="2039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rect b="b" l="l" r="r" t="t"/>
                <a:pathLst>
                  <a:path extrusionOk="0" h="943" w="9742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rect b="b" l="l" r="r" t="t"/>
                <a:pathLst>
                  <a:path extrusionOk="0" h="308" w="9609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rect b="b" l="l" r="r" t="t"/>
                <a:pathLst>
                  <a:path extrusionOk="0" h="870" w="569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rect b="b" l="l" r="r" t="t"/>
                <a:pathLst>
                  <a:path extrusionOk="0" h="470" w="352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rect b="b" l="l" r="r" t="t"/>
                <a:pathLst>
                  <a:path extrusionOk="0" h="321" w="386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rect b="b" l="l" r="r" t="t"/>
                <a:pathLst>
                  <a:path extrusionOk="0" h="118" w="67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rect b="b" l="l" r="r" t="t"/>
                <a:pathLst>
                  <a:path extrusionOk="0" h="595" w="1087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rect b="b" l="l" r="r" t="t"/>
                <a:pathLst>
                  <a:path extrusionOk="0" h="719" w="536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rect b="b" l="l" r="r" t="t"/>
                <a:pathLst>
                  <a:path extrusionOk="0" h="1684" w="1973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rect b="b" l="l" r="r" t="t"/>
                <a:pathLst>
                  <a:path extrusionOk="0" h="2323" w="135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rect b="b" l="l" r="r" t="t"/>
                <a:pathLst>
                  <a:path extrusionOk="0" h="112" w="1655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rect b="b" l="l" r="r" t="t"/>
                <a:pathLst>
                  <a:path extrusionOk="0" h="339" w="185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rect b="b" l="l" r="r" t="t"/>
                <a:pathLst>
                  <a:path extrusionOk="0" h="235" w="235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rect b="b" l="l" r="r" t="t"/>
                <a:pathLst>
                  <a:path extrusionOk="0" h="152" w="33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rect b="b" l="l" r="r" t="t"/>
                <a:pathLst>
                  <a:path extrusionOk="0" h="93" w="184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rect b="b" l="l" r="r" t="t"/>
                <a:pathLst>
                  <a:path extrusionOk="0" h="30447" w="39283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rect b="b" l="l" r="r" t="t"/>
                <a:pathLst>
                  <a:path extrusionOk="0" h="38681" w="24413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rect b="b" l="l" r="r" t="t"/>
                <a:pathLst>
                  <a:path extrusionOk="0" h="6317" w="20803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rect b="b" l="l" r="r" t="t"/>
                <a:pathLst>
                  <a:path extrusionOk="0" h="9141" w="4362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rect b="b" l="l" r="r" t="t"/>
                <a:pathLst>
                  <a:path extrusionOk="0" h="806" w="1839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rect b="b" l="l" r="r" t="t"/>
                <a:pathLst>
                  <a:path extrusionOk="0" h="1692" w="1337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rect b="b" l="l" r="r" t="t"/>
                <a:pathLst>
                  <a:path extrusionOk="0" h="2775" w="1755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9" name="Google Shape;1529;p35"/>
          <p:cNvGrpSpPr/>
          <p:nvPr/>
        </p:nvGrpSpPr>
        <p:grpSpPr>
          <a:xfrm>
            <a:off x="1781663" y="3654915"/>
            <a:ext cx="497448" cy="530886"/>
            <a:chOff x="1751901" y="1502716"/>
            <a:chExt cx="362677" cy="362677"/>
          </a:xfrm>
        </p:grpSpPr>
        <p:sp>
          <p:nvSpPr>
            <p:cNvPr id="1530" name="Google Shape;1530;p35"/>
            <p:cNvSpPr/>
            <p:nvPr/>
          </p:nvSpPr>
          <p:spPr>
            <a:xfrm>
              <a:off x="1751901" y="1502716"/>
              <a:ext cx="362677" cy="362677"/>
            </a:xfrm>
            <a:custGeom>
              <a:rect b="b" l="l" r="r" t="t"/>
              <a:pathLst>
                <a:path extrusionOk="0" h="13811" w="13811">
                  <a:moveTo>
                    <a:pt x="6901" y="0"/>
                  </a:moveTo>
                  <a:cubicBezTo>
                    <a:pt x="3092" y="0"/>
                    <a:pt x="0" y="3091"/>
                    <a:pt x="0" y="6900"/>
                  </a:cubicBezTo>
                  <a:cubicBezTo>
                    <a:pt x="0" y="10719"/>
                    <a:pt x="3092" y="13810"/>
                    <a:pt x="6901" y="13810"/>
                  </a:cubicBezTo>
                  <a:cubicBezTo>
                    <a:pt x="10719" y="13810"/>
                    <a:pt x="13810" y="10719"/>
                    <a:pt x="13810" y="6900"/>
                  </a:cubicBezTo>
                  <a:cubicBezTo>
                    <a:pt x="13810" y="3091"/>
                    <a:pt x="10719" y="0"/>
                    <a:pt x="6901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1779027" y="1529843"/>
              <a:ext cx="308397" cy="308397"/>
            </a:xfrm>
            <a:custGeom>
              <a:rect b="b" l="l" r="r" t="t"/>
              <a:pathLst>
                <a:path extrusionOk="0" h="11744" w="11744">
                  <a:moveTo>
                    <a:pt x="5868" y="1"/>
                  </a:moveTo>
                  <a:cubicBezTo>
                    <a:pt x="2633" y="1"/>
                    <a:pt x="1" y="2633"/>
                    <a:pt x="1" y="5867"/>
                  </a:cubicBezTo>
                  <a:cubicBezTo>
                    <a:pt x="1" y="9112"/>
                    <a:pt x="2633" y="11744"/>
                    <a:pt x="5868" y="11744"/>
                  </a:cubicBezTo>
                  <a:cubicBezTo>
                    <a:pt x="9112" y="11744"/>
                    <a:pt x="11744" y="9112"/>
                    <a:pt x="11744" y="5867"/>
                  </a:cubicBezTo>
                  <a:cubicBezTo>
                    <a:pt x="11744" y="2633"/>
                    <a:pt x="9112" y="1"/>
                    <a:pt x="5868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1927816" y="1551035"/>
              <a:ext cx="10845" cy="138416"/>
            </a:xfrm>
            <a:custGeom>
              <a:rect b="b" l="l" r="r" t="t"/>
              <a:pathLst>
                <a:path extrusionOk="0" h="5271" w="413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5060"/>
                  </a:lnTo>
                  <a:cubicBezTo>
                    <a:pt x="1" y="5175"/>
                    <a:pt x="87" y="5271"/>
                    <a:pt x="202" y="5271"/>
                  </a:cubicBezTo>
                  <a:cubicBezTo>
                    <a:pt x="316" y="5271"/>
                    <a:pt x="412" y="5175"/>
                    <a:pt x="412" y="5060"/>
                  </a:cubicBezTo>
                  <a:lnTo>
                    <a:pt x="412" y="208"/>
                  </a:lnTo>
                  <a:cubicBezTo>
                    <a:pt x="412" y="70"/>
                    <a:pt x="309" y="0"/>
                    <a:pt x="20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1925821" y="1678632"/>
              <a:ext cx="142014" cy="10819"/>
            </a:xfrm>
            <a:custGeom>
              <a:rect b="b" l="l" r="r" t="t"/>
              <a:pathLst>
                <a:path extrusionOk="0" h="412" w="5408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130" y="412"/>
                  </a:lnTo>
                  <a:cubicBezTo>
                    <a:pt x="5407" y="412"/>
                    <a:pt x="5407" y="0"/>
                    <a:pt x="513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1816999" y="1567789"/>
              <a:ext cx="288020" cy="270215"/>
            </a:xfrm>
            <a:custGeom>
              <a:rect b="b" l="l" r="r" t="t"/>
              <a:pathLst>
                <a:path extrusionOk="0" h="10290" w="10968">
                  <a:moveTo>
                    <a:pt x="8278" y="1"/>
                  </a:moveTo>
                  <a:lnTo>
                    <a:pt x="8278" y="1"/>
                  </a:lnTo>
                  <a:cubicBezTo>
                    <a:pt x="10317" y="2327"/>
                    <a:pt x="10192" y="5829"/>
                    <a:pt x="8010" y="8011"/>
                  </a:cubicBezTo>
                  <a:cubicBezTo>
                    <a:pt x="6869" y="9153"/>
                    <a:pt x="5365" y="9731"/>
                    <a:pt x="3858" y="9731"/>
                  </a:cubicBezTo>
                  <a:cubicBezTo>
                    <a:pt x="2485" y="9731"/>
                    <a:pt x="1109" y="9251"/>
                    <a:pt x="0" y="8279"/>
                  </a:cubicBezTo>
                  <a:lnTo>
                    <a:pt x="0" y="8279"/>
                  </a:lnTo>
                  <a:cubicBezTo>
                    <a:pt x="1167" y="9616"/>
                    <a:pt x="2795" y="10290"/>
                    <a:pt x="4426" y="10290"/>
                  </a:cubicBezTo>
                  <a:cubicBezTo>
                    <a:pt x="5924" y="10290"/>
                    <a:pt x="7425" y="9721"/>
                    <a:pt x="8575" y="8576"/>
                  </a:cubicBezTo>
                  <a:cubicBezTo>
                    <a:pt x="10968" y="6174"/>
                    <a:pt x="10843" y="2240"/>
                    <a:pt x="827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1798644" y="1678632"/>
              <a:ext cx="22400" cy="10819"/>
            </a:xfrm>
            <a:custGeom>
              <a:rect b="b" l="l" r="r" t="t"/>
              <a:pathLst>
                <a:path extrusionOk="0" h="412" w="853">
                  <a:moveTo>
                    <a:pt x="278" y="0"/>
                  </a:moveTo>
                  <a:cubicBezTo>
                    <a:pt x="0" y="0"/>
                    <a:pt x="0" y="412"/>
                    <a:pt x="278" y="412"/>
                  </a:cubicBezTo>
                  <a:lnTo>
                    <a:pt x="575" y="412"/>
                  </a:lnTo>
                  <a:cubicBezTo>
                    <a:pt x="852" y="412"/>
                    <a:pt x="852" y="0"/>
                    <a:pt x="57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1927816" y="1798063"/>
              <a:ext cx="10845" cy="18828"/>
            </a:xfrm>
            <a:custGeom>
              <a:rect b="b" l="l" r="r" t="t"/>
              <a:pathLst>
                <a:path extrusionOk="0" h="717" w="413">
                  <a:moveTo>
                    <a:pt x="206" y="1"/>
                  </a:moveTo>
                  <a:cubicBezTo>
                    <a:pt x="103" y="1"/>
                    <a:pt x="1" y="70"/>
                    <a:pt x="1" y="209"/>
                  </a:cubicBezTo>
                  <a:lnTo>
                    <a:pt x="1" y="506"/>
                  </a:lnTo>
                  <a:cubicBezTo>
                    <a:pt x="1" y="620"/>
                    <a:pt x="87" y="716"/>
                    <a:pt x="202" y="716"/>
                  </a:cubicBezTo>
                  <a:cubicBezTo>
                    <a:pt x="316" y="716"/>
                    <a:pt x="412" y="620"/>
                    <a:pt x="412" y="506"/>
                  </a:cubicBezTo>
                  <a:lnTo>
                    <a:pt x="412" y="209"/>
                  </a:lnTo>
                  <a:cubicBezTo>
                    <a:pt x="412" y="70"/>
                    <a:pt x="309" y="1"/>
                    <a:pt x="206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1835486" y="1588508"/>
              <a:ext cx="20667" cy="16518"/>
            </a:xfrm>
            <a:custGeom>
              <a:rect b="b" l="l" r="r" t="t"/>
              <a:pathLst>
                <a:path extrusionOk="0" h="629" w="787">
                  <a:moveTo>
                    <a:pt x="293" y="1"/>
                  </a:moveTo>
                  <a:cubicBezTo>
                    <a:pt x="136" y="1"/>
                    <a:pt x="1" y="204"/>
                    <a:pt x="148" y="351"/>
                  </a:cubicBezTo>
                  <a:lnTo>
                    <a:pt x="358" y="571"/>
                  </a:lnTo>
                  <a:cubicBezTo>
                    <a:pt x="397" y="609"/>
                    <a:pt x="445" y="628"/>
                    <a:pt x="502" y="628"/>
                  </a:cubicBezTo>
                  <a:cubicBezTo>
                    <a:pt x="506" y="629"/>
                    <a:pt x="509" y="629"/>
                    <a:pt x="513" y="629"/>
                  </a:cubicBezTo>
                  <a:cubicBezTo>
                    <a:pt x="697" y="629"/>
                    <a:pt x="786" y="396"/>
                    <a:pt x="645" y="274"/>
                  </a:cubicBezTo>
                  <a:lnTo>
                    <a:pt x="435" y="64"/>
                  </a:lnTo>
                  <a:cubicBezTo>
                    <a:pt x="390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2009958" y="1763189"/>
              <a:ext cx="20667" cy="16491"/>
            </a:xfrm>
            <a:custGeom>
              <a:rect b="b" l="l" r="r" t="t"/>
              <a:pathLst>
                <a:path extrusionOk="0" h="628" w="787">
                  <a:moveTo>
                    <a:pt x="332" y="1"/>
                  </a:moveTo>
                  <a:cubicBezTo>
                    <a:pt x="177" y="1"/>
                    <a:pt x="1" y="236"/>
                    <a:pt x="146" y="350"/>
                  </a:cubicBezTo>
                  <a:lnTo>
                    <a:pt x="356" y="561"/>
                  </a:lnTo>
                  <a:cubicBezTo>
                    <a:pt x="394" y="599"/>
                    <a:pt x="452" y="618"/>
                    <a:pt x="509" y="628"/>
                  </a:cubicBezTo>
                  <a:cubicBezTo>
                    <a:pt x="701" y="628"/>
                    <a:pt x="787" y="398"/>
                    <a:pt x="653" y="264"/>
                  </a:cubicBezTo>
                  <a:lnTo>
                    <a:pt x="442" y="53"/>
                  </a:lnTo>
                  <a:cubicBezTo>
                    <a:pt x="411" y="16"/>
                    <a:pt x="372" y="1"/>
                    <a:pt x="33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2010247" y="1588193"/>
              <a:ext cx="21113" cy="16833"/>
            </a:xfrm>
            <a:custGeom>
              <a:rect b="b" l="l" r="r" t="t"/>
              <a:pathLst>
                <a:path extrusionOk="0" h="641" w="804">
                  <a:moveTo>
                    <a:pt x="493" y="0"/>
                  </a:moveTo>
                  <a:cubicBezTo>
                    <a:pt x="444" y="0"/>
                    <a:pt x="392" y="20"/>
                    <a:pt x="345" y="66"/>
                  </a:cubicBezTo>
                  <a:lnTo>
                    <a:pt x="135" y="277"/>
                  </a:lnTo>
                  <a:cubicBezTo>
                    <a:pt x="1" y="411"/>
                    <a:pt x="96" y="640"/>
                    <a:pt x="288" y="640"/>
                  </a:cubicBezTo>
                  <a:cubicBezTo>
                    <a:pt x="336" y="640"/>
                    <a:pt x="393" y="612"/>
                    <a:pt x="431" y="583"/>
                  </a:cubicBezTo>
                  <a:lnTo>
                    <a:pt x="642" y="363"/>
                  </a:lnTo>
                  <a:cubicBezTo>
                    <a:pt x="804" y="216"/>
                    <a:pt x="660" y="0"/>
                    <a:pt x="493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1835591" y="1762927"/>
              <a:ext cx="20719" cy="16754"/>
            </a:xfrm>
            <a:custGeom>
              <a:rect b="b" l="l" r="r" t="t"/>
              <a:pathLst>
                <a:path extrusionOk="0" h="638" w="789">
                  <a:moveTo>
                    <a:pt x="496" y="0"/>
                  </a:moveTo>
                  <a:cubicBezTo>
                    <a:pt x="448" y="0"/>
                    <a:pt x="399" y="19"/>
                    <a:pt x="354" y="63"/>
                  </a:cubicBezTo>
                  <a:lnTo>
                    <a:pt x="144" y="274"/>
                  </a:lnTo>
                  <a:cubicBezTo>
                    <a:pt x="0" y="408"/>
                    <a:pt x="96" y="638"/>
                    <a:pt x="287" y="638"/>
                  </a:cubicBezTo>
                  <a:cubicBezTo>
                    <a:pt x="345" y="628"/>
                    <a:pt x="393" y="609"/>
                    <a:pt x="431" y="571"/>
                  </a:cubicBezTo>
                  <a:lnTo>
                    <a:pt x="641" y="360"/>
                  </a:lnTo>
                  <a:cubicBezTo>
                    <a:pt x="789" y="206"/>
                    <a:pt x="653" y="0"/>
                    <a:pt x="49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1808018" y="1628581"/>
              <a:ext cx="22820" cy="14128"/>
            </a:xfrm>
            <a:custGeom>
              <a:rect b="b" l="l" r="r" t="t"/>
              <a:pathLst>
                <a:path extrusionOk="0" h="538" w="869">
                  <a:moveTo>
                    <a:pt x="291" y="0"/>
                  </a:moveTo>
                  <a:cubicBezTo>
                    <a:pt x="97" y="0"/>
                    <a:pt x="0" y="312"/>
                    <a:pt x="218" y="404"/>
                  </a:cubicBezTo>
                  <a:lnTo>
                    <a:pt x="495" y="519"/>
                  </a:lnTo>
                  <a:cubicBezTo>
                    <a:pt x="524" y="538"/>
                    <a:pt x="553" y="538"/>
                    <a:pt x="581" y="538"/>
                  </a:cubicBezTo>
                  <a:cubicBezTo>
                    <a:pt x="811" y="538"/>
                    <a:pt x="868" y="222"/>
                    <a:pt x="658" y="136"/>
                  </a:cubicBezTo>
                  <a:lnTo>
                    <a:pt x="380" y="21"/>
                  </a:lnTo>
                  <a:cubicBezTo>
                    <a:pt x="349" y="7"/>
                    <a:pt x="319" y="0"/>
                    <a:pt x="291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2035194" y="1725139"/>
              <a:ext cx="23004" cy="14102"/>
            </a:xfrm>
            <a:custGeom>
              <a:rect b="b" l="l" r="r" t="t"/>
              <a:pathLst>
                <a:path extrusionOk="0" h="537" w="876">
                  <a:moveTo>
                    <a:pt x="303" y="1"/>
                  </a:moveTo>
                  <a:cubicBezTo>
                    <a:pt x="99" y="1"/>
                    <a:pt x="0" y="309"/>
                    <a:pt x="228" y="402"/>
                  </a:cubicBezTo>
                  <a:lnTo>
                    <a:pt x="496" y="526"/>
                  </a:lnTo>
                  <a:cubicBezTo>
                    <a:pt x="524" y="536"/>
                    <a:pt x="553" y="536"/>
                    <a:pt x="582" y="536"/>
                  </a:cubicBezTo>
                  <a:cubicBezTo>
                    <a:pt x="585" y="536"/>
                    <a:pt x="589" y="536"/>
                    <a:pt x="592" y="536"/>
                  </a:cubicBezTo>
                  <a:cubicBezTo>
                    <a:pt x="814" y="536"/>
                    <a:pt x="875" y="228"/>
                    <a:pt x="658" y="144"/>
                  </a:cubicBezTo>
                  <a:lnTo>
                    <a:pt x="390" y="19"/>
                  </a:lnTo>
                  <a:cubicBezTo>
                    <a:pt x="360" y="7"/>
                    <a:pt x="330" y="1"/>
                    <a:pt x="30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1973299" y="1561276"/>
              <a:ext cx="16649" cy="18119"/>
            </a:xfrm>
            <a:custGeom>
              <a:rect b="b" l="l" r="r" t="t"/>
              <a:pathLst>
                <a:path extrusionOk="0" h="690" w="634">
                  <a:moveTo>
                    <a:pt x="363" y="1"/>
                  </a:moveTo>
                  <a:cubicBezTo>
                    <a:pt x="291" y="1"/>
                    <a:pt x="220" y="37"/>
                    <a:pt x="183" y="125"/>
                  </a:cubicBezTo>
                  <a:lnTo>
                    <a:pt x="58" y="402"/>
                  </a:lnTo>
                  <a:cubicBezTo>
                    <a:pt x="1" y="536"/>
                    <a:pt x="106" y="689"/>
                    <a:pt x="250" y="689"/>
                  </a:cubicBezTo>
                  <a:cubicBezTo>
                    <a:pt x="336" y="689"/>
                    <a:pt x="412" y="641"/>
                    <a:pt x="451" y="565"/>
                  </a:cubicBezTo>
                  <a:lnTo>
                    <a:pt x="565" y="287"/>
                  </a:lnTo>
                  <a:cubicBezTo>
                    <a:pt x="634" y="126"/>
                    <a:pt x="497" y="1"/>
                    <a:pt x="363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1876557" y="1788557"/>
              <a:ext cx="16623" cy="18277"/>
            </a:xfrm>
            <a:custGeom>
              <a:rect b="b" l="l" r="r" t="t"/>
              <a:pathLst>
                <a:path extrusionOk="0" h="696" w="633">
                  <a:moveTo>
                    <a:pt x="365" y="0"/>
                  </a:moveTo>
                  <a:cubicBezTo>
                    <a:pt x="292" y="0"/>
                    <a:pt x="220" y="39"/>
                    <a:pt x="182" y="131"/>
                  </a:cubicBezTo>
                  <a:lnTo>
                    <a:pt x="58" y="399"/>
                  </a:lnTo>
                  <a:cubicBezTo>
                    <a:pt x="0" y="542"/>
                    <a:pt x="106" y="695"/>
                    <a:pt x="259" y="695"/>
                  </a:cubicBezTo>
                  <a:cubicBezTo>
                    <a:pt x="335" y="695"/>
                    <a:pt x="412" y="638"/>
                    <a:pt x="450" y="561"/>
                  </a:cubicBezTo>
                  <a:lnTo>
                    <a:pt x="565" y="293"/>
                  </a:lnTo>
                  <a:cubicBezTo>
                    <a:pt x="633" y="127"/>
                    <a:pt x="498" y="0"/>
                    <a:pt x="36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1878710" y="1560541"/>
              <a:ext cx="15966" cy="18093"/>
            </a:xfrm>
            <a:custGeom>
              <a:rect b="b" l="l" r="r" t="t"/>
              <a:pathLst>
                <a:path extrusionOk="0" h="689" w="608">
                  <a:moveTo>
                    <a:pt x="266" y="0"/>
                  </a:moveTo>
                  <a:cubicBezTo>
                    <a:pt x="134" y="0"/>
                    <a:pt x="1" y="122"/>
                    <a:pt x="62" y="287"/>
                  </a:cubicBezTo>
                  <a:lnTo>
                    <a:pt x="177" y="564"/>
                  </a:lnTo>
                  <a:cubicBezTo>
                    <a:pt x="215" y="641"/>
                    <a:pt x="291" y="688"/>
                    <a:pt x="368" y="688"/>
                  </a:cubicBezTo>
                  <a:cubicBezTo>
                    <a:pt x="512" y="679"/>
                    <a:pt x="607" y="545"/>
                    <a:pt x="569" y="411"/>
                  </a:cubicBezTo>
                  <a:lnTo>
                    <a:pt x="454" y="133"/>
                  </a:lnTo>
                  <a:cubicBezTo>
                    <a:pt x="416" y="40"/>
                    <a:pt x="341" y="0"/>
                    <a:pt x="266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1971014" y="1789292"/>
              <a:ext cx="16386" cy="18277"/>
            </a:xfrm>
            <a:custGeom>
              <a:rect b="b" l="l" r="r" t="t"/>
              <a:pathLst>
                <a:path extrusionOk="0" h="696" w="624">
                  <a:moveTo>
                    <a:pt x="272" y="1"/>
                  </a:moveTo>
                  <a:cubicBezTo>
                    <a:pt x="140" y="1"/>
                    <a:pt x="1" y="128"/>
                    <a:pt x="69" y="294"/>
                  </a:cubicBezTo>
                  <a:lnTo>
                    <a:pt x="184" y="572"/>
                  </a:lnTo>
                  <a:cubicBezTo>
                    <a:pt x="212" y="648"/>
                    <a:pt x="289" y="696"/>
                    <a:pt x="375" y="696"/>
                  </a:cubicBezTo>
                  <a:cubicBezTo>
                    <a:pt x="518" y="696"/>
                    <a:pt x="624" y="552"/>
                    <a:pt x="566" y="409"/>
                  </a:cubicBezTo>
                  <a:lnTo>
                    <a:pt x="451" y="131"/>
                  </a:lnTo>
                  <a:cubicBezTo>
                    <a:pt x="417" y="39"/>
                    <a:pt x="346" y="1"/>
                    <a:pt x="27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2036375" y="1630734"/>
              <a:ext cx="22951" cy="13997"/>
            </a:xfrm>
            <a:custGeom>
              <a:rect b="b" l="l" r="r" t="t"/>
              <a:pathLst>
                <a:path extrusionOk="0" h="533" w="874">
                  <a:moveTo>
                    <a:pt x="570" y="0"/>
                  </a:moveTo>
                  <a:cubicBezTo>
                    <a:pt x="544" y="0"/>
                    <a:pt x="517" y="5"/>
                    <a:pt x="489" y="16"/>
                  </a:cubicBezTo>
                  <a:lnTo>
                    <a:pt x="212" y="131"/>
                  </a:lnTo>
                  <a:cubicBezTo>
                    <a:pt x="1" y="217"/>
                    <a:pt x="58" y="532"/>
                    <a:pt x="288" y="532"/>
                  </a:cubicBezTo>
                  <a:cubicBezTo>
                    <a:pt x="317" y="532"/>
                    <a:pt x="345" y="532"/>
                    <a:pt x="374" y="523"/>
                  </a:cubicBezTo>
                  <a:lnTo>
                    <a:pt x="652" y="408"/>
                  </a:lnTo>
                  <a:cubicBezTo>
                    <a:pt x="873" y="314"/>
                    <a:pt x="776" y="0"/>
                    <a:pt x="570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807441" y="1723143"/>
              <a:ext cx="22846" cy="14075"/>
            </a:xfrm>
            <a:custGeom>
              <a:rect b="b" l="l" r="r" t="t"/>
              <a:pathLst>
                <a:path extrusionOk="0" h="536" w="870">
                  <a:moveTo>
                    <a:pt x="574" y="1"/>
                  </a:moveTo>
                  <a:cubicBezTo>
                    <a:pt x="547" y="1"/>
                    <a:pt x="519" y="6"/>
                    <a:pt x="488" y="19"/>
                  </a:cubicBezTo>
                  <a:lnTo>
                    <a:pt x="211" y="133"/>
                  </a:lnTo>
                  <a:cubicBezTo>
                    <a:pt x="0" y="220"/>
                    <a:pt x="58" y="535"/>
                    <a:pt x="288" y="535"/>
                  </a:cubicBezTo>
                  <a:cubicBezTo>
                    <a:pt x="316" y="535"/>
                    <a:pt x="345" y="526"/>
                    <a:pt x="364" y="516"/>
                  </a:cubicBezTo>
                  <a:lnTo>
                    <a:pt x="642" y="401"/>
                  </a:lnTo>
                  <a:cubicBezTo>
                    <a:pt x="870" y="317"/>
                    <a:pt x="777" y="1"/>
                    <a:pt x="574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Задачи Проекта</a:t>
            </a:r>
            <a:endParaRPr b="1"/>
          </a:p>
        </p:txBody>
      </p:sp>
      <p:sp>
        <p:nvSpPr>
          <p:cNvPr id="1554" name="Google Shape;1554;p36"/>
          <p:cNvSpPr txBox="1"/>
          <p:nvPr>
            <p:ph idx="1" type="subTitle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Эффективность</a:t>
            </a:r>
            <a:endParaRPr b="1"/>
          </a:p>
        </p:txBody>
      </p:sp>
      <p:sp>
        <p:nvSpPr>
          <p:cNvPr id="1555" name="Google Shape;1555;p36"/>
          <p:cNvSpPr txBox="1"/>
          <p:nvPr>
            <p:ph idx="2" type="subTitle"/>
          </p:nvPr>
        </p:nvSpPr>
        <p:spPr>
          <a:xfrm>
            <a:off x="3581100" y="2342500"/>
            <a:ext cx="1977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Освободить сотрудников от рутинных задач сбора информации</a:t>
            </a:r>
            <a:endParaRPr/>
          </a:p>
        </p:txBody>
      </p:sp>
      <p:sp>
        <p:nvSpPr>
          <p:cNvPr id="1556" name="Google Shape;1556;p36"/>
          <p:cNvSpPr txBox="1"/>
          <p:nvPr>
            <p:ph idx="3" type="subTitle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Четкость</a:t>
            </a:r>
            <a:endParaRPr b="1"/>
          </a:p>
        </p:txBody>
      </p:sp>
      <p:sp>
        <p:nvSpPr>
          <p:cNvPr id="1557" name="Google Shape;1557;p36"/>
          <p:cNvSpPr txBox="1"/>
          <p:nvPr>
            <p:ph idx="4" type="subTitle"/>
          </p:nvPr>
        </p:nvSpPr>
        <p:spPr>
          <a:xfrm>
            <a:off x="3581100" y="4037475"/>
            <a:ext cx="1977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Минимизировать вероятность появления ошибок и неточностей</a:t>
            </a:r>
            <a:endParaRPr/>
          </a:p>
        </p:txBody>
      </p:sp>
      <p:sp>
        <p:nvSpPr>
          <p:cNvPr id="1558" name="Google Shape;1558;p36"/>
          <p:cNvSpPr txBox="1"/>
          <p:nvPr>
            <p:ph idx="5" type="subTitle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Скорость</a:t>
            </a:r>
            <a:endParaRPr b="1"/>
          </a:p>
        </p:txBody>
      </p:sp>
      <p:sp>
        <p:nvSpPr>
          <p:cNvPr id="1559" name="Google Shape;1559;p36"/>
          <p:cNvSpPr txBox="1"/>
          <p:nvPr>
            <p:ph idx="6" type="subTitle"/>
          </p:nvPr>
        </p:nvSpPr>
        <p:spPr>
          <a:xfrm>
            <a:off x="5849000" y="2347525"/>
            <a:ext cx="1983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Дать возможность получать актуальную информацию в формате “здесь и сейчас”</a:t>
            </a:r>
            <a:endParaRPr/>
          </a:p>
        </p:txBody>
      </p:sp>
      <p:sp>
        <p:nvSpPr>
          <p:cNvPr id="1560" name="Google Shape;1560;p36"/>
          <p:cNvSpPr txBox="1"/>
          <p:nvPr>
            <p:ph idx="7" type="subTitle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Аналитика</a:t>
            </a:r>
            <a:endParaRPr b="1"/>
          </a:p>
        </p:txBody>
      </p:sp>
      <p:sp>
        <p:nvSpPr>
          <p:cNvPr id="1561" name="Google Shape;1561;p36"/>
          <p:cNvSpPr txBox="1"/>
          <p:nvPr>
            <p:ph idx="8" type="subTitle"/>
          </p:nvPr>
        </p:nvSpPr>
        <p:spPr>
          <a:xfrm>
            <a:off x="1312000" y="2342500"/>
            <a:ext cx="1980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Предложить систему показателей для удобного анализа продаж и выручки</a:t>
            </a:r>
            <a:endParaRPr/>
          </a:p>
        </p:txBody>
      </p:sp>
      <p:sp>
        <p:nvSpPr>
          <p:cNvPr id="1562" name="Google Shape;1562;p36"/>
          <p:cNvSpPr txBox="1"/>
          <p:nvPr>
            <p:ph idx="9" type="subTitle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Доступность</a:t>
            </a:r>
            <a:endParaRPr b="1"/>
          </a:p>
        </p:txBody>
      </p:sp>
      <p:sp>
        <p:nvSpPr>
          <p:cNvPr id="1563" name="Google Shape;1563;p36"/>
          <p:cNvSpPr txBox="1"/>
          <p:nvPr>
            <p:ph idx="13" type="subTitle"/>
          </p:nvPr>
        </p:nvSpPr>
        <p:spPr>
          <a:xfrm>
            <a:off x="1312000" y="4037475"/>
            <a:ext cx="19800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Сделать решение доступным и удобным для любого пользователя</a:t>
            </a:r>
            <a:endParaRPr/>
          </a:p>
        </p:txBody>
      </p:sp>
      <p:sp>
        <p:nvSpPr>
          <p:cNvPr id="1564" name="Google Shape;1564;p36"/>
          <p:cNvSpPr txBox="1"/>
          <p:nvPr>
            <p:ph idx="14" type="subTitle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Эстетика</a:t>
            </a:r>
            <a:endParaRPr b="1"/>
          </a:p>
        </p:txBody>
      </p:sp>
      <p:sp>
        <p:nvSpPr>
          <p:cNvPr id="1565" name="Google Shape;1565;p36"/>
          <p:cNvSpPr txBox="1"/>
          <p:nvPr>
            <p:ph idx="15" type="subTitle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Предложить красивое, визуально приятное решение </a:t>
            </a:r>
            <a:endParaRPr/>
          </a:p>
        </p:txBody>
      </p:sp>
      <p:grpSp>
        <p:nvGrpSpPr>
          <p:cNvPr id="1566" name="Google Shape;1566;p36"/>
          <p:cNvGrpSpPr/>
          <p:nvPr/>
        </p:nvGrpSpPr>
        <p:grpSpPr>
          <a:xfrm>
            <a:off x="2027233" y="1464551"/>
            <a:ext cx="474288" cy="434592"/>
            <a:chOff x="847400" y="1503588"/>
            <a:chExt cx="342496" cy="341553"/>
          </a:xfrm>
        </p:grpSpPr>
        <p:sp>
          <p:nvSpPr>
            <p:cNvPr id="1567" name="Google Shape;1567;p36"/>
            <p:cNvSpPr/>
            <p:nvPr/>
          </p:nvSpPr>
          <p:spPr>
            <a:xfrm>
              <a:off x="989998" y="1503588"/>
              <a:ext cx="57300" cy="31487"/>
            </a:xfrm>
            <a:custGeom>
              <a:rect b="b" l="l" r="r" t="t"/>
              <a:pathLst>
                <a:path extrusionOk="0" h="2103" w="3827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1025572" y="1503588"/>
              <a:ext cx="21725" cy="31487"/>
            </a:xfrm>
            <a:custGeom>
              <a:rect b="b" l="l" r="r" t="t"/>
              <a:pathLst>
                <a:path extrusionOk="0" h="2103" w="1451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867538" y="1552368"/>
              <a:ext cx="302220" cy="183233"/>
            </a:xfrm>
            <a:custGeom>
              <a:rect b="b" l="l" r="r" t="t"/>
              <a:pathLst>
                <a:path extrusionOk="0" h="12238" w="20185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1149275" y="1552368"/>
              <a:ext cx="20482" cy="183233"/>
            </a:xfrm>
            <a:custGeom>
              <a:rect b="b" l="l" r="r" t="t"/>
              <a:pathLst>
                <a:path extrusionOk="0" h="12238" w="1368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847400" y="1524984"/>
              <a:ext cx="342496" cy="37476"/>
            </a:xfrm>
            <a:custGeom>
              <a:rect b="b" l="l" r="r" t="t"/>
              <a:pathLst>
                <a:path extrusionOk="0" h="2503" w="22875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950964" y="1790042"/>
              <a:ext cx="135366" cy="31487"/>
            </a:xfrm>
            <a:custGeom>
              <a:rect b="b" l="l" r="r" t="t"/>
              <a:pathLst>
                <a:path extrusionOk="0" h="2103" w="9041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911931" y="1752581"/>
              <a:ext cx="82798" cy="92560"/>
            </a:xfrm>
            <a:custGeom>
              <a:rect b="b" l="l" r="r" t="t"/>
              <a:pathLst>
                <a:path extrusionOk="0" h="6182" w="553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1041623" y="1752850"/>
              <a:ext cx="83741" cy="92290"/>
            </a:xfrm>
            <a:custGeom>
              <a:rect b="b" l="l" r="r" t="t"/>
              <a:pathLst>
                <a:path extrusionOk="0" h="6164" w="5593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949392" y="1752850"/>
              <a:ext cx="46535" cy="20198"/>
            </a:xfrm>
            <a:custGeom>
              <a:rect b="b" l="l" r="r" t="t"/>
              <a:pathLst>
                <a:path extrusionOk="0" h="1349" w="3108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1041623" y="1752850"/>
              <a:ext cx="46280" cy="20198"/>
            </a:xfrm>
            <a:custGeom>
              <a:rect b="b" l="l" r="r" t="t"/>
              <a:pathLst>
                <a:path extrusionOk="0" h="1349" w="3091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847400" y="1725510"/>
              <a:ext cx="342496" cy="37162"/>
            </a:xfrm>
            <a:custGeom>
              <a:rect b="b" l="l" r="r" t="t"/>
              <a:pathLst>
                <a:path extrusionOk="0" h="2482" w="22875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1168799" y="1524984"/>
              <a:ext cx="21096" cy="37476"/>
            </a:xfrm>
            <a:custGeom>
              <a:rect b="b" l="l" r="r" t="t"/>
              <a:pathLst>
                <a:path extrusionOk="0" h="2503" w="1409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1168799" y="1725510"/>
              <a:ext cx="21096" cy="37162"/>
            </a:xfrm>
            <a:custGeom>
              <a:rect b="b" l="l" r="r" t="t"/>
              <a:pathLst>
                <a:path extrusionOk="0" h="2482" w="1409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1046339" y="1601703"/>
              <a:ext cx="47418" cy="50787"/>
            </a:xfrm>
            <a:custGeom>
              <a:rect b="b" l="l" r="r" t="t"/>
              <a:pathLst>
                <a:path extrusionOk="0" h="3392" w="3167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990567" y="1630091"/>
              <a:ext cx="48556" cy="29331"/>
            </a:xfrm>
            <a:custGeom>
              <a:rect b="b" l="l" r="r" t="t"/>
              <a:pathLst>
                <a:path extrusionOk="0" h="1959" w="3243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940573" y="1633983"/>
              <a:ext cx="44543" cy="51565"/>
            </a:xfrm>
            <a:custGeom>
              <a:rect b="b" l="l" r="r" t="t"/>
              <a:pathLst>
                <a:path extrusionOk="0" h="3444" w="2975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912560" y="1673256"/>
              <a:ext cx="45966" cy="39408"/>
            </a:xfrm>
            <a:custGeom>
              <a:rect b="b" l="l" r="r" t="t"/>
              <a:pathLst>
                <a:path extrusionOk="0" h="2632" w="307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960502" y="1606823"/>
              <a:ext cx="45876" cy="39318"/>
            </a:xfrm>
            <a:custGeom>
              <a:rect b="b" l="l" r="r" t="t"/>
              <a:pathLst>
                <a:path extrusionOk="0" h="2626" w="3064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1019269" y="1640197"/>
              <a:ext cx="45981" cy="39423"/>
            </a:xfrm>
            <a:custGeom>
              <a:rect b="b" l="l" r="r" t="t"/>
              <a:pathLst>
                <a:path extrusionOk="0" h="2633" w="3071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1067750" y="1575037"/>
              <a:ext cx="46280" cy="39318"/>
            </a:xfrm>
            <a:custGeom>
              <a:rect b="b" l="l" r="r" t="t"/>
              <a:pathLst>
                <a:path extrusionOk="0" h="2626" w="3091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36"/>
          <p:cNvGrpSpPr/>
          <p:nvPr/>
        </p:nvGrpSpPr>
        <p:grpSpPr>
          <a:xfrm>
            <a:off x="4292030" y="1385086"/>
            <a:ext cx="521733" cy="514032"/>
            <a:chOff x="5596661" y="2909139"/>
            <a:chExt cx="394326" cy="349682"/>
          </a:xfrm>
        </p:grpSpPr>
        <p:sp>
          <p:nvSpPr>
            <p:cNvPr id="1588" name="Google Shape;1588;p36"/>
            <p:cNvSpPr/>
            <p:nvPr/>
          </p:nvSpPr>
          <p:spPr>
            <a:xfrm>
              <a:off x="5762025" y="2909139"/>
              <a:ext cx="228962" cy="190740"/>
            </a:xfrm>
            <a:custGeom>
              <a:rect b="b" l="l" r="r" t="t"/>
              <a:pathLst>
                <a:path extrusionOk="0" h="7276" w="8734">
                  <a:moveTo>
                    <a:pt x="491" y="0"/>
                  </a:moveTo>
                  <a:cubicBezTo>
                    <a:pt x="217" y="0"/>
                    <a:pt x="0" y="217"/>
                    <a:pt x="0" y="477"/>
                  </a:cubicBezTo>
                  <a:lnTo>
                    <a:pt x="0" y="6785"/>
                  </a:lnTo>
                  <a:cubicBezTo>
                    <a:pt x="0" y="7059"/>
                    <a:pt x="217" y="7276"/>
                    <a:pt x="491" y="7276"/>
                  </a:cubicBezTo>
                  <a:lnTo>
                    <a:pt x="8243" y="7276"/>
                  </a:lnTo>
                  <a:cubicBezTo>
                    <a:pt x="8517" y="7276"/>
                    <a:pt x="8734" y="7059"/>
                    <a:pt x="8734" y="6785"/>
                  </a:cubicBezTo>
                  <a:lnTo>
                    <a:pt x="8734" y="477"/>
                  </a:lnTo>
                  <a:cubicBezTo>
                    <a:pt x="8734" y="217"/>
                    <a:pt x="8517" y="0"/>
                    <a:pt x="824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5597395" y="3061631"/>
              <a:ext cx="113957" cy="114324"/>
            </a:xfrm>
            <a:custGeom>
              <a:rect b="b" l="l" r="r" t="t"/>
              <a:pathLst>
                <a:path extrusionOk="0" h="4361" w="4347">
                  <a:moveTo>
                    <a:pt x="2181" y="1"/>
                  </a:moveTo>
                  <a:cubicBezTo>
                    <a:pt x="1228" y="1"/>
                    <a:pt x="521" y="766"/>
                    <a:pt x="448" y="1690"/>
                  </a:cubicBezTo>
                  <a:cubicBezTo>
                    <a:pt x="391" y="2368"/>
                    <a:pt x="246" y="3032"/>
                    <a:pt x="44" y="3682"/>
                  </a:cubicBezTo>
                  <a:cubicBezTo>
                    <a:pt x="1" y="3797"/>
                    <a:pt x="44" y="3942"/>
                    <a:pt x="174" y="3985"/>
                  </a:cubicBezTo>
                  <a:cubicBezTo>
                    <a:pt x="564" y="4173"/>
                    <a:pt x="997" y="4302"/>
                    <a:pt x="1430" y="4360"/>
                  </a:cubicBezTo>
                  <a:lnTo>
                    <a:pt x="2903" y="4360"/>
                  </a:lnTo>
                  <a:cubicBezTo>
                    <a:pt x="3350" y="4302"/>
                    <a:pt x="3769" y="4173"/>
                    <a:pt x="4173" y="3985"/>
                  </a:cubicBezTo>
                  <a:cubicBezTo>
                    <a:pt x="4288" y="3942"/>
                    <a:pt x="4346" y="3797"/>
                    <a:pt x="4303" y="3682"/>
                  </a:cubicBezTo>
                  <a:cubicBezTo>
                    <a:pt x="4101" y="3032"/>
                    <a:pt x="3956" y="2368"/>
                    <a:pt x="3899" y="1690"/>
                  </a:cubicBezTo>
                  <a:cubicBezTo>
                    <a:pt x="3826" y="766"/>
                    <a:pt x="3133" y="1"/>
                    <a:pt x="218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5628434" y="3061631"/>
              <a:ext cx="82918" cy="114324"/>
            </a:xfrm>
            <a:custGeom>
              <a:rect b="b" l="l" r="r" t="t"/>
              <a:pathLst>
                <a:path extrusionOk="0" h="4361" w="3163">
                  <a:moveTo>
                    <a:pt x="997" y="1"/>
                  </a:moveTo>
                  <a:cubicBezTo>
                    <a:pt x="275" y="1"/>
                    <a:pt x="1" y="997"/>
                    <a:pt x="636" y="1372"/>
                  </a:cubicBezTo>
                  <a:cubicBezTo>
                    <a:pt x="650" y="1387"/>
                    <a:pt x="665" y="1387"/>
                    <a:pt x="694" y="1401"/>
                  </a:cubicBezTo>
                  <a:lnTo>
                    <a:pt x="1242" y="4360"/>
                  </a:lnTo>
                  <a:lnTo>
                    <a:pt x="1733" y="4360"/>
                  </a:lnTo>
                  <a:cubicBezTo>
                    <a:pt x="2166" y="4302"/>
                    <a:pt x="2599" y="4173"/>
                    <a:pt x="3003" y="3985"/>
                  </a:cubicBezTo>
                  <a:cubicBezTo>
                    <a:pt x="3119" y="3942"/>
                    <a:pt x="3162" y="3797"/>
                    <a:pt x="3119" y="3682"/>
                  </a:cubicBezTo>
                  <a:cubicBezTo>
                    <a:pt x="2917" y="3032"/>
                    <a:pt x="2772" y="2368"/>
                    <a:pt x="2715" y="1690"/>
                  </a:cubicBezTo>
                  <a:cubicBezTo>
                    <a:pt x="2642" y="766"/>
                    <a:pt x="1949" y="1"/>
                    <a:pt x="997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5596661" y="3067032"/>
              <a:ext cx="216483" cy="191789"/>
            </a:xfrm>
            <a:custGeom>
              <a:rect b="b" l="l" r="r" t="t"/>
              <a:pathLst>
                <a:path extrusionOk="0" h="7316" w="8258">
                  <a:moveTo>
                    <a:pt x="8070" y="0"/>
                  </a:moveTo>
                  <a:cubicBezTo>
                    <a:pt x="8023" y="0"/>
                    <a:pt x="7976" y="19"/>
                    <a:pt x="7940" y="55"/>
                  </a:cubicBezTo>
                  <a:lnTo>
                    <a:pt x="3782" y="4024"/>
                  </a:lnTo>
                  <a:cubicBezTo>
                    <a:pt x="3696" y="4096"/>
                    <a:pt x="3566" y="4154"/>
                    <a:pt x="3450" y="4154"/>
                  </a:cubicBezTo>
                  <a:lnTo>
                    <a:pt x="3407" y="4154"/>
                  </a:lnTo>
                  <a:cubicBezTo>
                    <a:pt x="3133" y="4154"/>
                    <a:pt x="2916" y="3938"/>
                    <a:pt x="2916" y="3663"/>
                  </a:cubicBezTo>
                  <a:lnTo>
                    <a:pt x="2916" y="3202"/>
                  </a:lnTo>
                  <a:lnTo>
                    <a:pt x="1458" y="3202"/>
                  </a:lnTo>
                  <a:lnTo>
                    <a:pt x="1458" y="3678"/>
                  </a:lnTo>
                  <a:cubicBezTo>
                    <a:pt x="1458" y="3866"/>
                    <a:pt x="1357" y="4024"/>
                    <a:pt x="1198" y="4111"/>
                  </a:cubicBezTo>
                  <a:lnTo>
                    <a:pt x="404" y="4501"/>
                  </a:lnTo>
                  <a:cubicBezTo>
                    <a:pt x="159" y="4631"/>
                    <a:pt x="0" y="4876"/>
                    <a:pt x="0" y="5150"/>
                  </a:cubicBezTo>
                  <a:lnTo>
                    <a:pt x="0" y="7070"/>
                  </a:lnTo>
                  <a:cubicBezTo>
                    <a:pt x="0" y="7200"/>
                    <a:pt x="116" y="7316"/>
                    <a:pt x="246" y="7316"/>
                  </a:cubicBezTo>
                  <a:lnTo>
                    <a:pt x="3161" y="7316"/>
                  </a:lnTo>
                  <a:cubicBezTo>
                    <a:pt x="3291" y="7316"/>
                    <a:pt x="3392" y="7200"/>
                    <a:pt x="3392" y="7070"/>
                  </a:cubicBezTo>
                  <a:lnTo>
                    <a:pt x="3392" y="6262"/>
                  </a:lnTo>
                  <a:cubicBezTo>
                    <a:pt x="3392" y="6002"/>
                    <a:pt x="3494" y="5757"/>
                    <a:pt x="3681" y="5583"/>
                  </a:cubicBezTo>
                  <a:lnTo>
                    <a:pt x="7810" y="1455"/>
                  </a:lnTo>
                  <a:cubicBezTo>
                    <a:pt x="7925" y="1325"/>
                    <a:pt x="7983" y="1152"/>
                    <a:pt x="7940" y="993"/>
                  </a:cubicBezTo>
                  <a:lnTo>
                    <a:pt x="7853" y="646"/>
                  </a:lnTo>
                  <a:lnTo>
                    <a:pt x="8185" y="300"/>
                  </a:lnTo>
                  <a:cubicBezTo>
                    <a:pt x="8257" y="228"/>
                    <a:pt x="8257" y="112"/>
                    <a:pt x="8199" y="55"/>
                  </a:cubicBezTo>
                  <a:cubicBezTo>
                    <a:pt x="8163" y="19"/>
                    <a:pt x="8116" y="0"/>
                    <a:pt x="8070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5596661" y="3095318"/>
              <a:ext cx="197163" cy="163136"/>
            </a:xfrm>
            <a:custGeom>
              <a:rect b="b" l="l" r="r" t="t"/>
              <a:pathLst>
                <a:path extrusionOk="0" h="6223" w="7521">
                  <a:moveTo>
                    <a:pt x="6871" y="1"/>
                  </a:moveTo>
                  <a:lnTo>
                    <a:pt x="3782" y="2945"/>
                  </a:lnTo>
                  <a:cubicBezTo>
                    <a:pt x="3696" y="3032"/>
                    <a:pt x="3566" y="3075"/>
                    <a:pt x="3450" y="3075"/>
                  </a:cubicBezTo>
                  <a:lnTo>
                    <a:pt x="3306" y="3075"/>
                  </a:lnTo>
                  <a:cubicBezTo>
                    <a:pt x="3096" y="3561"/>
                    <a:pt x="2642" y="3806"/>
                    <a:pt x="2189" y="3806"/>
                  </a:cubicBezTo>
                  <a:cubicBezTo>
                    <a:pt x="1740" y="3806"/>
                    <a:pt x="1291" y="3564"/>
                    <a:pt x="1083" y="3075"/>
                  </a:cubicBezTo>
                  <a:lnTo>
                    <a:pt x="404" y="3422"/>
                  </a:lnTo>
                  <a:cubicBezTo>
                    <a:pt x="159" y="3537"/>
                    <a:pt x="0" y="3797"/>
                    <a:pt x="0" y="4071"/>
                  </a:cubicBezTo>
                  <a:lnTo>
                    <a:pt x="0" y="5991"/>
                  </a:lnTo>
                  <a:cubicBezTo>
                    <a:pt x="0" y="6121"/>
                    <a:pt x="116" y="6222"/>
                    <a:pt x="246" y="6222"/>
                  </a:cubicBezTo>
                  <a:lnTo>
                    <a:pt x="3161" y="6222"/>
                  </a:lnTo>
                  <a:cubicBezTo>
                    <a:pt x="3291" y="6222"/>
                    <a:pt x="3392" y="6121"/>
                    <a:pt x="3392" y="5991"/>
                  </a:cubicBezTo>
                  <a:lnTo>
                    <a:pt x="3392" y="5183"/>
                  </a:lnTo>
                  <a:cubicBezTo>
                    <a:pt x="3392" y="4923"/>
                    <a:pt x="3494" y="4678"/>
                    <a:pt x="3681" y="4504"/>
                  </a:cubicBezTo>
                  <a:lnTo>
                    <a:pt x="7521" y="665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5633362" y="3150946"/>
              <a:ext cx="41262" cy="22361"/>
            </a:xfrm>
            <a:custGeom>
              <a:rect b="b" l="l" r="r" t="t"/>
              <a:pathLst>
                <a:path extrusionOk="0" h="853" w="1574">
                  <a:moveTo>
                    <a:pt x="58" y="1"/>
                  </a:moveTo>
                  <a:lnTo>
                    <a:pt x="58" y="477"/>
                  </a:lnTo>
                  <a:cubicBezTo>
                    <a:pt x="58" y="549"/>
                    <a:pt x="44" y="621"/>
                    <a:pt x="0" y="693"/>
                  </a:cubicBezTo>
                  <a:cubicBezTo>
                    <a:pt x="246" y="794"/>
                    <a:pt x="520" y="852"/>
                    <a:pt x="794" y="852"/>
                  </a:cubicBezTo>
                  <a:cubicBezTo>
                    <a:pt x="1054" y="852"/>
                    <a:pt x="1314" y="794"/>
                    <a:pt x="1574" y="679"/>
                  </a:cubicBezTo>
                  <a:cubicBezTo>
                    <a:pt x="1531" y="621"/>
                    <a:pt x="1516" y="549"/>
                    <a:pt x="1516" y="477"/>
                  </a:cubicBezTo>
                  <a:lnTo>
                    <a:pt x="151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5615562" y="3098149"/>
              <a:ext cx="76469" cy="62654"/>
            </a:xfrm>
            <a:custGeom>
              <a:rect b="b" l="l" r="r" t="t"/>
              <a:pathLst>
                <a:path extrusionOk="0" h="2390" w="2917">
                  <a:moveTo>
                    <a:pt x="1126" y="1"/>
                  </a:moveTo>
                  <a:cubicBezTo>
                    <a:pt x="1032" y="1"/>
                    <a:pt x="946" y="57"/>
                    <a:pt x="910" y="152"/>
                  </a:cubicBezTo>
                  <a:cubicBezTo>
                    <a:pt x="824" y="311"/>
                    <a:pt x="708" y="455"/>
                    <a:pt x="578" y="585"/>
                  </a:cubicBezTo>
                  <a:cubicBezTo>
                    <a:pt x="448" y="701"/>
                    <a:pt x="304" y="787"/>
                    <a:pt x="145" y="874"/>
                  </a:cubicBezTo>
                  <a:cubicBezTo>
                    <a:pt x="44" y="917"/>
                    <a:pt x="1" y="1018"/>
                    <a:pt x="15" y="1120"/>
                  </a:cubicBezTo>
                  <a:cubicBezTo>
                    <a:pt x="116" y="1856"/>
                    <a:pt x="723" y="2390"/>
                    <a:pt x="1459" y="2390"/>
                  </a:cubicBezTo>
                  <a:cubicBezTo>
                    <a:pt x="2210" y="2390"/>
                    <a:pt x="2845" y="1798"/>
                    <a:pt x="2902" y="1047"/>
                  </a:cubicBezTo>
                  <a:cubicBezTo>
                    <a:pt x="2917" y="975"/>
                    <a:pt x="2874" y="903"/>
                    <a:pt x="2830" y="860"/>
                  </a:cubicBezTo>
                  <a:cubicBezTo>
                    <a:pt x="2339" y="455"/>
                    <a:pt x="1776" y="167"/>
                    <a:pt x="1185" y="8"/>
                  </a:cubicBezTo>
                  <a:cubicBezTo>
                    <a:pt x="1165" y="3"/>
                    <a:pt x="1145" y="1"/>
                    <a:pt x="112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5615562" y="3098149"/>
              <a:ext cx="76469" cy="61894"/>
            </a:xfrm>
            <a:custGeom>
              <a:rect b="b" l="l" r="r" t="t"/>
              <a:pathLst>
                <a:path extrusionOk="0" h="2361" w="2917">
                  <a:moveTo>
                    <a:pt x="1125" y="1"/>
                  </a:moveTo>
                  <a:cubicBezTo>
                    <a:pt x="1031" y="1"/>
                    <a:pt x="946" y="54"/>
                    <a:pt x="910" y="138"/>
                  </a:cubicBezTo>
                  <a:cubicBezTo>
                    <a:pt x="853" y="268"/>
                    <a:pt x="766" y="369"/>
                    <a:pt x="679" y="470"/>
                  </a:cubicBezTo>
                  <a:cubicBezTo>
                    <a:pt x="650" y="499"/>
                    <a:pt x="607" y="542"/>
                    <a:pt x="578" y="585"/>
                  </a:cubicBezTo>
                  <a:cubicBezTo>
                    <a:pt x="448" y="686"/>
                    <a:pt x="304" y="787"/>
                    <a:pt x="145" y="874"/>
                  </a:cubicBezTo>
                  <a:cubicBezTo>
                    <a:pt x="44" y="917"/>
                    <a:pt x="1" y="1018"/>
                    <a:pt x="15" y="1120"/>
                  </a:cubicBezTo>
                  <a:cubicBezTo>
                    <a:pt x="102" y="1755"/>
                    <a:pt x="593" y="2274"/>
                    <a:pt x="1242" y="2361"/>
                  </a:cubicBezTo>
                  <a:cubicBezTo>
                    <a:pt x="910" y="2173"/>
                    <a:pt x="708" y="1798"/>
                    <a:pt x="723" y="1423"/>
                  </a:cubicBezTo>
                  <a:lnTo>
                    <a:pt x="723" y="1076"/>
                  </a:lnTo>
                  <a:cubicBezTo>
                    <a:pt x="780" y="1033"/>
                    <a:pt x="838" y="990"/>
                    <a:pt x="896" y="946"/>
                  </a:cubicBezTo>
                  <a:cubicBezTo>
                    <a:pt x="1026" y="816"/>
                    <a:pt x="1141" y="686"/>
                    <a:pt x="1242" y="528"/>
                  </a:cubicBezTo>
                  <a:cubicBezTo>
                    <a:pt x="1704" y="672"/>
                    <a:pt x="2137" y="903"/>
                    <a:pt x="2498" y="1221"/>
                  </a:cubicBezTo>
                  <a:cubicBezTo>
                    <a:pt x="2542" y="1264"/>
                    <a:pt x="2657" y="1365"/>
                    <a:pt x="2801" y="1495"/>
                  </a:cubicBezTo>
                  <a:cubicBezTo>
                    <a:pt x="2859" y="1350"/>
                    <a:pt x="2888" y="1192"/>
                    <a:pt x="2902" y="1047"/>
                  </a:cubicBezTo>
                  <a:cubicBezTo>
                    <a:pt x="2917" y="975"/>
                    <a:pt x="2874" y="903"/>
                    <a:pt x="2830" y="860"/>
                  </a:cubicBezTo>
                  <a:cubicBezTo>
                    <a:pt x="2339" y="455"/>
                    <a:pt x="1776" y="167"/>
                    <a:pt x="1185" y="8"/>
                  </a:cubicBezTo>
                  <a:cubicBezTo>
                    <a:pt x="1164" y="3"/>
                    <a:pt x="1144" y="1"/>
                    <a:pt x="112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5596661" y="3191815"/>
              <a:ext cx="25743" cy="66639"/>
            </a:xfrm>
            <a:custGeom>
              <a:rect b="b" l="l" r="r" t="t"/>
              <a:pathLst>
                <a:path extrusionOk="0" h="2542" w="982">
                  <a:moveTo>
                    <a:pt x="116" y="1"/>
                  </a:moveTo>
                  <a:cubicBezTo>
                    <a:pt x="43" y="116"/>
                    <a:pt x="0" y="246"/>
                    <a:pt x="0" y="390"/>
                  </a:cubicBezTo>
                  <a:lnTo>
                    <a:pt x="0" y="2310"/>
                  </a:lnTo>
                  <a:cubicBezTo>
                    <a:pt x="0" y="2440"/>
                    <a:pt x="116" y="2541"/>
                    <a:pt x="246" y="2541"/>
                  </a:cubicBezTo>
                  <a:lnTo>
                    <a:pt x="967" y="2541"/>
                  </a:lnTo>
                  <a:lnTo>
                    <a:pt x="982" y="1256"/>
                  </a:lnTo>
                  <a:cubicBezTo>
                    <a:pt x="982" y="997"/>
                    <a:pt x="866" y="751"/>
                    <a:pt x="693" y="564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5819174" y="2953416"/>
              <a:ext cx="114297" cy="114691"/>
            </a:xfrm>
            <a:custGeom>
              <a:rect b="b" l="l" r="r" t="t"/>
              <a:pathLst>
                <a:path extrusionOk="0" h="4375" w="4360">
                  <a:moveTo>
                    <a:pt x="2180" y="0"/>
                  </a:moveTo>
                  <a:cubicBezTo>
                    <a:pt x="982" y="0"/>
                    <a:pt x="0" y="982"/>
                    <a:pt x="0" y="2180"/>
                  </a:cubicBezTo>
                  <a:cubicBezTo>
                    <a:pt x="0" y="3393"/>
                    <a:pt x="982" y="4374"/>
                    <a:pt x="2180" y="4374"/>
                  </a:cubicBezTo>
                  <a:cubicBezTo>
                    <a:pt x="3393" y="4374"/>
                    <a:pt x="4360" y="3393"/>
                    <a:pt x="4360" y="2180"/>
                  </a:cubicBezTo>
                  <a:cubicBezTo>
                    <a:pt x="4360" y="982"/>
                    <a:pt x="3393" y="0"/>
                    <a:pt x="2180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5838075" y="2972710"/>
              <a:ext cx="76469" cy="76076"/>
            </a:xfrm>
            <a:custGeom>
              <a:rect b="b" l="l" r="r" t="t"/>
              <a:pathLst>
                <a:path extrusionOk="0" h="2902" w="2917">
                  <a:moveTo>
                    <a:pt x="1459" y="0"/>
                  </a:moveTo>
                  <a:cubicBezTo>
                    <a:pt x="665" y="0"/>
                    <a:pt x="1" y="650"/>
                    <a:pt x="1" y="1444"/>
                  </a:cubicBezTo>
                  <a:cubicBezTo>
                    <a:pt x="1" y="2252"/>
                    <a:pt x="665" y="2902"/>
                    <a:pt x="1459" y="2902"/>
                  </a:cubicBezTo>
                  <a:cubicBezTo>
                    <a:pt x="2267" y="2902"/>
                    <a:pt x="2917" y="2252"/>
                    <a:pt x="2917" y="1444"/>
                  </a:cubicBezTo>
                  <a:cubicBezTo>
                    <a:pt x="2917" y="650"/>
                    <a:pt x="2267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5685582" y="3095318"/>
              <a:ext cx="108242" cy="135872"/>
            </a:xfrm>
            <a:custGeom>
              <a:rect b="b" l="l" r="r" t="t"/>
              <a:pathLst>
                <a:path extrusionOk="0" h="5183" w="4129">
                  <a:moveTo>
                    <a:pt x="3479" y="1"/>
                  </a:moveTo>
                  <a:lnTo>
                    <a:pt x="722" y="2628"/>
                  </a:lnTo>
                  <a:cubicBezTo>
                    <a:pt x="506" y="2830"/>
                    <a:pt x="332" y="3075"/>
                    <a:pt x="203" y="3350"/>
                  </a:cubicBezTo>
                  <a:cubicBezTo>
                    <a:pt x="73" y="3653"/>
                    <a:pt x="0" y="3970"/>
                    <a:pt x="0" y="4288"/>
                  </a:cubicBezTo>
                  <a:lnTo>
                    <a:pt x="0" y="5183"/>
                  </a:lnTo>
                  <a:cubicBezTo>
                    <a:pt x="0" y="4923"/>
                    <a:pt x="102" y="4678"/>
                    <a:pt x="289" y="4504"/>
                  </a:cubicBezTo>
                  <a:lnTo>
                    <a:pt x="4129" y="650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5857396" y="2991637"/>
              <a:ext cx="38248" cy="38248"/>
            </a:xfrm>
            <a:custGeom>
              <a:rect b="b" l="l" r="r" t="t"/>
              <a:pathLst>
                <a:path extrusionOk="0" h="1459" w="1459">
                  <a:moveTo>
                    <a:pt x="722" y="0"/>
                  </a:moveTo>
                  <a:cubicBezTo>
                    <a:pt x="318" y="0"/>
                    <a:pt x="0" y="332"/>
                    <a:pt x="0" y="722"/>
                  </a:cubicBezTo>
                  <a:cubicBezTo>
                    <a:pt x="0" y="1126"/>
                    <a:pt x="318" y="1458"/>
                    <a:pt x="722" y="1458"/>
                  </a:cubicBezTo>
                  <a:cubicBezTo>
                    <a:pt x="1126" y="1458"/>
                    <a:pt x="1458" y="1126"/>
                    <a:pt x="1458" y="722"/>
                  </a:cubicBezTo>
                  <a:cubicBezTo>
                    <a:pt x="1458" y="332"/>
                    <a:pt x="1126" y="0"/>
                    <a:pt x="722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5867986" y="2934384"/>
              <a:ext cx="87532" cy="82630"/>
            </a:xfrm>
            <a:custGeom>
              <a:rect b="b" l="l" r="r" t="t"/>
              <a:pathLst>
                <a:path extrusionOk="0" h="3152" w="3339">
                  <a:moveTo>
                    <a:pt x="2986" y="0"/>
                  </a:moveTo>
                  <a:cubicBezTo>
                    <a:pt x="2929" y="0"/>
                    <a:pt x="2869" y="23"/>
                    <a:pt x="2815" y="77"/>
                  </a:cubicBezTo>
                  <a:lnTo>
                    <a:pt x="145" y="2747"/>
                  </a:lnTo>
                  <a:cubicBezTo>
                    <a:pt x="0" y="2892"/>
                    <a:pt x="101" y="3151"/>
                    <a:pt x="318" y="3151"/>
                  </a:cubicBezTo>
                  <a:cubicBezTo>
                    <a:pt x="390" y="3151"/>
                    <a:pt x="448" y="3137"/>
                    <a:pt x="491" y="3079"/>
                  </a:cubicBezTo>
                  <a:lnTo>
                    <a:pt x="3162" y="423"/>
                  </a:lnTo>
                  <a:cubicBezTo>
                    <a:pt x="3339" y="246"/>
                    <a:pt x="3176" y="0"/>
                    <a:pt x="2986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5916799" y="2937241"/>
              <a:ext cx="38248" cy="33214"/>
            </a:xfrm>
            <a:custGeom>
              <a:rect b="b" l="l" r="r" t="t"/>
              <a:pathLst>
                <a:path extrusionOk="0" h="1267" w="1459">
                  <a:moveTo>
                    <a:pt x="495" y="1"/>
                  </a:moveTo>
                  <a:cubicBezTo>
                    <a:pt x="298" y="1"/>
                    <a:pt x="104" y="113"/>
                    <a:pt x="1" y="300"/>
                  </a:cubicBezTo>
                  <a:lnTo>
                    <a:pt x="1" y="1021"/>
                  </a:lnTo>
                  <a:cubicBezTo>
                    <a:pt x="1" y="1151"/>
                    <a:pt x="116" y="1267"/>
                    <a:pt x="246" y="1267"/>
                  </a:cubicBezTo>
                  <a:lnTo>
                    <a:pt x="968" y="1267"/>
                  </a:lnTo>
                  <a:lnTo>
                    <a:pt x="1459" y="776"/>
                  </a:lnTo>
                  <a:cubicBezTo>
                    <a:pt x="1444" y="646"/>
                    <a:pt x="1343" y="545"/>
                    <a:pt x="1213" y="545"/>
                  </a:cubicBezTo>
                  <a:lnTo>
                    <a:pt x="722" y="545"/>
                  </a:lnTo>
                  <a:lnTo>
                    <a:pt x="722" y="54"/>
                  </a:lnTo>
                  <a:cubicBezTo>
                    <a:pt x="649" y="18"/>
                    <a:pt x="572" y="1"/>
                    <a:pt x="49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5889430" y="2934384"/>
              <a:ext cx="63729" cy="60635"/>
            </a:xfrm>
            <a:custGeom>
              <a:rect b="b" l="l" r="r" t="t"/>
              <a:pathLst>
                <a:path extrusionOk="0" h="2313" w="2431">
                  <a:moveTo>
                    <a:pt x="2170" y="1"/>
                  </a:moveTo>
                  <a:cubicBezTo>
                    <a:pt x="2109" y="1"/>
                    <a:pt x="2048" y="26"/>
                    <a:pt x="1997" y="77"/>
                  </a:cubicBezTo>
                  <a:lnTo>
                    <a:pt x="178" y="1896"/>
                  </a:lnTo>
                  <a:cubicBezTo>
                    <a:pt x="0" y="2074"/>
                    <a:pt x="166" y="2312"/>
                    <a:pt x="357" y="2312"/>
                  </a:cubicBezTo>
                  <a:cubicBezTo>
                    <a:pt x="413" y="2312"/>
                    <a:pt x="472" y="2291"/>
                    <a:pt x="525" y="2242"/>
                  </a:cubicBezTo>
                  <a:lnTo>
                    <a:pt x="2344" y="423"/>
                  </a:lnTo>
                  <a:cubicBezTo>
                    <a:pt x="2430" y="322"/>
                    <a:pt x="2430" y="163"/>
                    <a:pt x="2344" y="77"/>
                  </a:cubicBezTo>
                  <a:cubicBezTo>
                    <a:pt x="2293" y="26"/>
                    <a:pt x="2232" y="1"/>
                    <a:pt x="2170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4" name="Google Shape;1604;p36"/>
          <p:cNvGrpSpPr/>
          <p:nvPr/>
        </p:nvGrpSpPr>
        <p:grpSpPr>
          <a:xfrm>
            <a:off x="6604279" y="1464560"/>
            <a:ext cx="521764" cy="434591"/>
            <a:chOff x="6229598" y="1518052"/>
            <a:chExt cx="343560" cy="343822"/>
          </a:xfrm>
        </p:grpSpPr>
        <p:sp>
          <p:nvSpPr>
            <p:cNvPr id="1605" name="Google Shape;1605;p36"/>
            <p:cNvSpPr/>
            <p:nvPr/>
          </p:nvSpPr>
          <p:spPr>
            <a:xfrm>
              <a:off x="6229598" y="1518052"/>
              <a:ext cx="343560" cy="343822"/>
            </a:xfrm>
            <a:custGeom>
              <a:rect b="b" l="l" r="r" t="t"/>
              <a:pathLst>
                <a:path extrusionOk="0" h="13093" w="13083">
                  <a:moveTo>
                    <a:pt x="6537" y="0"/>
                  </a:moveTo>
                  <a:cubicBezTo>
                    <a:pt x="2929" y="0"/>
                    <a:pt x="0" y="2938"/>
                    <a:pt x="0" y="6546"/>
                  </a:cubicBezTo>
                  <a:cubicBezTo>
                    <a:pt x="0" y="10164"/>
                    <a:pt x="2929" y="13092"/>
                    <a:pt x="6537" y="13092"/>
                  </a:cubicBezTo>
                  <a:cubicBezTo>
                    <a:pt x="10154" y="13092"/>
                    <a:pt x="13083" y="10164"/>
                    <a:pt x="13083" y="6546"/>
                  </a:cubicBezTo>
                  <a:cubicBezTo>
                    <a:pt x="13083" y="2938"/>
                    <a:pt x="10154" y="0"/>
                    <a:pt x="6537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6255228" y="1543918"/>
              <a:ext cx="292064" cy="292064"/>
            </a:xfrm>
            <a:custGeom>
              <a:rect b="b" l="l" r="r" t="t"/>
              <a:pathLst>
                <a:path extrusionOk="0" h="11122" w="11122">
                  <a:moveTo>
                    <a:pt x="5561" y="1"/>
                  </a:moveTo>
                  <a:cubicBezTo>
                    <a:pt x="2489" y="1"/>
                    <a:pt x="1" y="2489"/>
                    <a:pt x="1" y="5561"/>
                  </a:cubicBezTo>
                  <a:cubicBezTo>
                    <a:pt x="1" y="8633"/>
                    <a:pt x="2489" y="11121"/>
                    <a:pt x="5561" y="11121"/>
                  </a:cubicBezTo>
                  <a:cubicBezTo>
                    <a:pt x="8633" y="11121"/>
                    <a:pt x="11121" y="8633"/>
                    <a:pt x="11121" y="5561"/>
                  </a:cubicBezTo>
                  <a:cubicBezTo>
                    <a:pt x="11121" y="2489"/>
                    <a:pt x="8633" y="1"/>
                    <a:pt x="5561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6396218" y="1564034"/>
              <a:ext cx="10320" cy="131221"/>
            </a:xfrm>
            <a:custGeom>
              <a:rect b="b" l="l" r="r" t="t"/>
              <a:pathLst>
                <a:path extrusionOk="0" h="4997" w="393">
                  <a:moveTo>
                    <a:pt x="197" y="0"/>
                  </a:moveTo>
                  <a:cubicBezTo>
                    <a:pt x="99" y="0"/>
                    <a:pt x="1" y="67"/>
                    <a:pt x="1" y="201"/>
                  </a:cubicBezTo>
                  <a:lnTo>
                    <a:pt x="1" y="4795"/>
                  </a:lnTo>
                  <a:cubicBezTo>
                    <a:pt x="1" y="4910"/>
                    <a:pt x="87" y="4996"/>
                    <a:pt x="192" y="4996"/>
                  </a:cubicBezTo>
                  <a:cubicBezTo>
                    <a:pt x="307" y="4996"/>
                    <a:pt x="393" y="4910"/>
                    <a:pt x="393" y="4795"/>
                  </a:cubicBezTo>
                  <a:lnTo>
                    <a:pt x="393" y="201"/>
                  </a:lnTo>
                  <a:cubicBezTo>
                    <a:pt x="393" y="67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6394459" y="1684908"/>
              <a:ext cx="134477" cy="10346"/>
            </a:xfrm>
            <a:custGeom>
              <a:rect b="b" l="l" r="r" t="t"/>
              <a:pathLst>
                <a:path extrusionOk="0" h="394" w="5121">
                  <a:moveTo>
                    <a:pt x="259" y="1"/>
                  </a:moveTo>
                  <a:cubicBezTo>
                    <a:pt x="1" y="1"/>
                    <a:pt x="1" y="393"/>
                    <a:pt x="259" y="393"/>
                  </a:cubicBezTo>
                  <a:lnTo>
                    <a:pt x="4862" y="393"/>
                  </a:lnTo>
                  <a:cubicBezTo>
                    <a:pt x="5121" y="393"/>
                    <a:pt x="5121" y="1"/>
                    <a:pt x="48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6291178" y="1579868"/>
              <a:ext cx="272946" cy="256009"/>
            </a:xfrm>
            <a:custGeom>
              <a:rect b="b" l="l" r="r" t="t"/>
              <a:pathLst>
                <a:path extrusionOk="0" h="9749" w="10394">
                  <a:moveTo>
                    <a:pt x="7848" y="0"/>
                  </a:moveTo>
                  <a:lnTo>
                    <a:pt x="7848" y="0"/>
                  </a:lnTo>
                  <a:cubicBezTo>
                    <a:pt x="9781" y="2211"/>
                    <a:pt x="9666" y="5522"/>
                    <a:pt x="7599" y="7599"/>
                  </a:cubicBezTo>
                  <a:cubicBezTo>
                    <a:pt x="6518" y="8680"/>
                    <a:pt x="5095" y="9227"/>
                    <a:pt x="3667" y="9227"/>
                  </a:cubicBezTo>
                  <a:cubicBezTo>
                    <a:pt x="2363" y="9227"/>
                    <a:pt x="1055" y="8771"/>
                    <a:pt x="0" y="7848"/>
                  </a:cubicBezTo>
                  <a:lnTo>
                    <a:pt x="0" y="7848"/>
                  </a:lnTo>
                  <a:cubicBezTo>
                    <a:pt x="1108" y="9110"/>
                    <a:pt x="2650" y="9748"/>
                    <a:pt x="4196" y="9748"/>
                  </a:cubicBezTo>
                  <a:cubicBezTo>
                    <a:pt x="5614" y="9748"/>
                    <a:pt x="7035" y="9211"/>
                    <a:pt x="8125" y="8125"/>
                  </a:cubicBezTo>
                  <a:cubicBezTo>
                    <a:pt x="10393" y="5848"/>
                    <a:pt x="10269" y="2125"/>
                    <a:pt x="7848" y="0"/>
                  </a:cubicBezTo>
                  <a:close/>
                </a:path>
              </a:pathLst>
            </a:custGeom>
            <a:solidFill>
              <a:srgbClr val="E2E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6273584" y="1684908"/>
              <a:ext cx="21376" cy="10346"/>
            </a:xfrm>
            <a:custGeom>
              <a:rect b="b" l="l" r="r" t="t"/>
              <a:pathLst>
                <a:path extrusionOk="0" h="394" w="814">
                  <a:moveTo>
                    <a:pt x="268" y="1"/>
                  </a:moveTo>
                  <a:cubicBezTo>
                    <a:pt x="0" y="1"/>
                    <a:pt x="0" y="393"/>
                    <a:pt x="268" y="393"/>
                  </a:cubicBezTo>
                  <a:lnTo>
                    <a:pt x="555" y="393"/>
                  </a:lnTo>
                  <a:cubicBezTo>
                    <a:pt x="814" y="39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6396218" y="1798194"/>
              <a:ext cx="10320" cy="17673"/>
            </a:xfrm>
            <a:custGeom>
              <a:rect b="b" l="l" r="r" t="t"/>
              <a:pathLst>
                <a:path extrusionOk="0" h="673" w="393">
                  <a:moveTo>
                    <a:pt x="197" y="1"/>
                  </a:moveTo>
                  <a:cubicBezTo>
                    <a:pt x="99" y="1"/>
                    <a:pt x="1" y="65"/>
                    <a:pt x="1" y="194"/>
                  </a:cubicBezTo>
                  <a:lnTo>
                    <a:pt x="1" y="481"/>
                  </a:lnTo>
                  <a:cubicBezTo>
                    <a:pt x="1" y="587"/>
                    <a:pt x="87" y="673"/>
                    <a:pt x="192" y="673"/>
                  </a:cubicBezTo>
                  <a:cubicBezTo>
                    <a:pt x="307" y="673"/>
                    <a:pt x="393" y="587"/>
                    <a:pt x="393" y="481"/>
                  </a:cubicBezTo>
                  <a:lnTo>
                    <a:pt x="393" y="194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6308063" y="1599117"/>
              <a:ext cx="20036" cy="15966"/>
            </a:xfrm>
            <a:custGeom>
              <a:rect b="b" l="l" r="r" t="t"/>
              <a:pathLst>
                <a:path extrusionOk="0" h="608" w="763">
                  <a:moveTo>
                    <a:pt x="296" y="0"/>
                  </a:moveTo>
                  <a:cubicBezTo>
                    <a:pt x="140" y="0"/>
                    <a:pt x="1" y="210"/>
                    <a:pt x="161" y="349"/>
                  </a:cubicBezTo>
                  <a:lnTo>
                    <a:pt x="362" y="550"/>
                  </a:lnTo>
                  <a:cubicBezTo>
                    <a:pt x="399" y="587"/>
                    <a:pt x="445" y="606"/>
                    <a:pt x="501" y="607"/>
                  </a:cubicBezTo>
                  <a:lnTo>
                    <a:pt x="501" y="607"/>
                  </a:lnTo>
                  <a:cubicBezTo>
                    <a:pt x="679" y="604"/>
                    <a:pt x="763" y="396"/>
                    <a:pt x="640" y="272"/>
                  </a:cubicBezTo>
                  <a:lnTo>
                    <a:pt x="439" y="71"/>
                  </a:lnTo>
                  <a:cubicBezTo>
                    <a:pt x="395" y="21"/>
                    <a:pt x="344" y="0"/>
                    <a:pt x="296" y="0"/>
                  </a:cubicBezTo>
                  <a:close/>
                  <a:moveTo>
                    <a:pt x="501" y="607"/>
                  </a:moveTo>
                  <a:cubicBezTo>
                    <a:pt x="499" y="607"/>
                    <a:pt x="498" y="607"/>
                    <a:pt x="496" y="607"/>
                  </a:cubicBezTo>
                  <a:lnTo>
                    <a:pt x="506" y="607"/>
                  </a:lnTo>
                  <a:cubicBezTo>
                    <a:pt x="504" y="607"/>
                    <a:pt x="502" y="607"/>
                    <a:pt x="501" y="607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6473606" y="1764581"/>
              <a:ext cx="20141" cy="16097"/>
            </a:xfrm>
            <a:custGeom>
              <a:rect b="b" l="l" r="r" t="t"/>
              <a:pathLst>
                <a:path extrusionOk="0" h="613" w="767">
                  <a:moveTo>
                    <a:pt x="297" y="0"/>
                  </a:moveTo>
                  <a:cubicBezTo>
                    <a:pt x="138" y="0"/>
                    <a:pt x="1" y="208"/>
                    <a:pt x="154" y="355"/>
                  </a:cubicBezTo>
                  <a:lnTo>
                    <a:pt x="355" y="556"/>
                  </a:lnTo>
                  <a:cubicBezTo>
                    <a:pt x="394" y="584"/>
                    <a:pt x="451" y="613"/>
                    <a:pt x="499" y="613"/>
                  </a:cubicBezTo>
                  <a:cubicBezTo>
                    <a:pt x="671" y="613"/>
                    <a:pt x="767" y="402"/>
                    <a:pt x="642" y="278"/>
                  </a:cubicBezTo>
                  <a:lnTo>
                    <a:pt x="441" y="67"/>
                  </a:lnTo>
                  <a:cubicBezTo>
                    <a:pt x="396" y="20"/>
                    <a:pt x="345" y="0"/>
                    <a:pt x="297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6474368" y="1599117"/>
              <a:ext cx="20141" cy="15966"/>
            </a:xfrm>
            <a:custGeom>
              <a:rect b="b" l="l" r="r" t="t"/>
              <a:pathLst>
                <a:path extrusionOk="0" h="608" w="767">
                  <a:moveTo>
                    <a:pt x="478" y="0"/>
                  </a:moveTo>
                  <a:cubicBezTo>
                    <a:pt x="429" y="0"/>
                    <a:pt x="379" y="21"/>
                    <a:pt x="336" y="71"/>
                  </a:cubicBezTo>
                  <a:lnTo>
                    <a:pt x="135" y="272"/>
                  </a:lnTo>
                  <a:cubicBezTo>
                    <a:pt x="1" y="397"/>
                    <a:pt x="97" y="607"/>
                    <a:pt x="269" y="607"/>
                  </a:cubicBezTo>
                  <a:cubicBezTo>
                    <a:pt x="326" y="607"/>
                    <a:pt x="374" y="588"/>
                    <a:pt x="412" y="550"/>
                  </a:cubicBezTo>
                  <a:lnTo>
                    <a:pt x="613" y="349"/>
                  </a:lnTo>
                  <a:cubicBezTo>
                    <a:pt x="766" y="210"/>
                    <a:pt x="631" y="0"/>
                    <a:pt x="478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6308772" y="1765001"/>
              <a:ext cx="19432" cy="15677"/>
            </a:xfrm>
            <a:custGeom>
              <a:rect b="b" l="l" r="r" t="t"/>
              <a:pathLst>
                <a:path extrusionOk="0" h="597" w="740">
                  <a:moveTo>
                    <a:pt x="457" y="0"/>
                  </a:moveTo>
                  <a:cubicBezTo>
                    <a:pt x="414" y="0"/>
                    <a:pt x="368" y="15"/>
                    <a:pt x="325" y="51"/>
                  </a:cubicBezTo>
                  <a:lnTo>
                    <a:pt x="124" y="252"/>
                  </a:lnTo>
                  <a:cubicBezTo>
                    <a:pt x="0" y="377"/>
                    <a:pt x="96" y="597"/>
                    <a:pt x="268" y="597"/>
                  </a:cubicBezTo>
                  <a:cubicBezTo>
                    <a:pt x="316" y="597"/>
                    <a:pt x="373" y="568"/>
                    <a:pt x="412" y="540"/>
                  </a:cubicBezTo>
                  <a:lnTo>
                    <a:pt x="613" y="339"/>
                  </a:lnTo>
                  <a:cubicBezTo>
                    <a:pt x="739" y="190"/>
                    <a:pt x="611" y="0"/>
                    <a:pt x="457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6283064" y="1637404"/>
              <a:ext cx="20693" cy="13366"/>
            </a:xfrm>
            <a:custGeom>
              <a:rect b="b" l="l" r="r" t="t"/>
              <a:pathLst>
                <a:path extrusionOk="0" h="509" w="788">
                  <a:moveTo>
                    <a:pt x="280" y="0"/>
                  </a:moveTo>
                  <a:cubicBezTo>
                    <a:pt x="118" y="0"/>
                    <a:pt x="0" y="333"/>
                    <a:pt x="194" y="384"/>
                  </a:cubicBezTo>
                  <a:lnTo>
                    <a:pt x="453" y="489"/>
                  </a:lnTo>
                  <a:cubicBezTo>
                    <a:pt x="472" y="499"/>
                    <a:pt x="501" y="508"/>
                    <a:pt x="529" y="508"/>
                  </a:cubicBezTo>
                  <a:cubicBezTo>
                    <a:pt x="730" y="499"/>
                    <a:pt x="788" y="221"/>
                    <a:pt x="606" y="135"/>
                  </a:cubicBezTo>
                  <a:lnTo>
                    <a:pt x="347" y="20"/>
                  </a:lnTo>
                  <a:cubicBezTo>
                    <a:pt x="325" y="6"/>
                    <a:pt x="302" y="0"/>
                    <a:pt x="280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6498947" y="1729445"/>
              <a:ext cx="20640" cy="13051"/>
            </a:xfrm>
            <a:custGeom>
              <a:rect b="b" l="l" r="r" t="t"/>
              <a:pathLst>
                <a:path extrusionOk="0" h="497" w="786">
                  <a:moveTo>
                    <a:pt x="273" y="1"/>
                  </a:moveTo>
                  <a:cubicBezTo>
                    <a:pt x="89" y="1"/>
                    <a:pt x="0" y="258"/>
                    <a:pt x="175" y="372"/>
                  </a:cubicBezTo>
                  <a:lnTo>
                    <a:pt x="433" y="477"/>
                  </a:lnTo>
                  <a:cubicBezTo>
                    <a:pt x="461" y="486"/>
                    <a:pt x="488" y="495"/>
                    <a:pt x="516" y="496"/>
                  </a:cubicBezTo>
                  <a:lnTo>
                    <a:pt x="516" y="496"/>
                  </a:lnTo>
                  <a:cubicBezTo>
                    <a:pt x="731" y="491"/>
                    <a:pt x="786" y="208"/>
                    <a:pt x="587" y="123"/>
                  </a:cubicBezTo>
                  <a:lnTo>
                    <a:pt x="328" y="8"/>
                  </a:lnTo>
                  <a:cubicBezTo>
                    <a:pt x="309" y="3"/>
                    <a:pt x="291" y="1"/>
                    <a:pt x="273" y="1"/>
                  </a:cubicBezTo>
                  <a:close/>
                  <a:moveTo>
                    <a:pt x="516" y="496"/>
                  </a:moveTo>
                  <a:cubicBezTo>
                    <a:pt x="514" y="496"/>
                    <a:pt x="512" y="496"/>
                    <a:pt x="510" y="496"/>
                  </a:cubicBezTo>
                  <a:lnTo>
                    <a:pt x="520" y="496"/>
                  </a:lnTo>
                  <a:cubicBezTo>
                    <a:pt x="518" y="496"/>
                    <a:pt x="517" y="496"/>
                    <a:pt x="516" y="496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439442" y="1574511"/>
              <a:ext cx="14837" cy="16675"/>
            </a:xfrm>
            <a:custGeom>
              <a:rect b="b" l="l" r="r" t="t"/>
              <a:pathLst>
                <a:path extrusionOk="0" h="635" w="565">
                  <a:moveTo>
                    <a:pt x="331" y="0"/>
                  </a:moveTo>
                  <a:cubicBezTo>
                    <a:pt x="269" y="0"/>
                    <a:pt x="206" y="30"/>
                    <a:pt x="163" y="99"/>
                  </a:cubicBezTo>
                  <a:lnTo>
                    <a:pt x="58" y="357"/>
                  </a:lnTo>
                  <a:cubicBezTo>
                    <a:pt x="1" y="482"/>
                    <a:pt x="96" y="635"/>
                    <a:pt x="240" y="635"/>
                  </a:cubicBezTo>
                  <a:lnTo>
                    <a:pt x="230" y="625"/>
                  </a:lnTo>
                  <a:cubicBezTo>
                    <a:pt x="307" y="625"/>
                    <a:pt x="383" y="578"/>
                    <a:pt x="412" y="511"/>
                  </a:cubicBezTo>
                  <a:lnTo>
                    <a:pt x="527" y="252"/>
                  </a:lnTo>
                  <a:cubicBezTo>
                    <a:pt x="565" y="108"/>
                    <a:pt x="450" y="0"/>
                    <a:pt x="331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347978" y="1789581"/>
              <a:ext cx="15861" cy="16754"/>
            </a:xfrm>
            <a:custGeom>
              <a:rect b="b" l="l" r="r" t="t"/>
              <a:pathLst>
                <a:path extrusionOk="0" h="638" w="604">
                  <a:moveTo>
                    <a:pt x="303" y="0"/>
                  </a:moveTo>
                  <a:cubicBezTo>
                    <a:pt x="239" y="0"/>
                    <a:pt x="181" y="30"/>
                    <a:pt x="163" y="101"/>
                  </a:cubicBezTo>
                  <a:lnTo>
                    <a:pt x="48" y="360"/>
                  </a:lnTo>
                  <a:cubicBezTo>
                    <a:pt x="0" y="494"/>
                    <a:pt x="96" y="637"/>
                    <a:pt x="230" y="637"/>
                  </a:cubicBezTo>
                  <a:cubicBezTo>
                    <a:pt x="306" y="637"/>
                    <a:pt x="383" y="589"/>
                    <a:pt x="412" y="513"/>
                  </a:cubicBezTo>
                  <a:lnTo>
                    <a:pt x="526" y="254"/>
                  </a:lnTo>
                  <a:cubicBezTo>
                    <a:pt x="604" y="125"/>
                    <a:pt x="438" y="0"/>
                    <a:pt x="303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349633" y="1572883"/>
              <a:ext cx="15441" cy="17305"/>
            </a:xfrm>
            <a:custGeom>
              <a:rect b="b" l="l" r="r" t="t"/>
              <a:pathLst>
                <a:path extrusionOk="0" h="659" w="588">
                  <a:moveTo>
                    <a:pt x="254" y="0"/>
                  </a:moveTo>
                  <a:cubicBezTo>
                    <a:pt x="127" y="0"/>
                    <a:pt x="0" y="116"/>
                    <a:pt x="61" y="276"/>
                  </a:cubicBezTo>
                  <a:lnTo>
                    <a:pt x="176" y="534"/>
                  </a:lnTo>
                  <a:cubicBezTo>
                    <a:pt x="205" y="611"/>
                    <a:pt x="272" y="659"/>
                    <a:pt x="358" y="659"/>
                  </a:cubicBezTo>
                  <a:cubicBezTo>
                    <a:pt x="492" y="659"/>
                    <a:pt x="588" y="515"/>
                    <a:pt x="540" y="391"/>
                  </a:cubicBezTo>
                  <a:lnTo>
                    <a:pt x="435" y="123"/>
                  </a:lnTo>
                  <a:cubicBezTo>
                    <a:pt x="397" y="37"/>
                    <a:pt x="326" y="0"/>
                    <a:pt x="254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437341" y="1789896"/>
              <a:ext cx="15441" cy="17437"/>
            </a:xfrm>
            <a:custGeom>
              <a:rect b="b" l="l" r="r" t="t"/>
              <a:pathLst>
                <a:path extrusionOk="0" h="664" w="588">
                  <a:moveTo>
                    <a:pt x="251" y="0"/>
                  </a:moveTo>
                  <a:cubicBezTo>
                    <a:pt x="127" y="0"/>
                    <a:pt x="0" y="118"/>
                    <a:pt x="61" y="271"/>
                  </a:cubicBezTo>
                  <a:lnTo>
                    <a:pt x="167" y="539"/>
                  </a:lnTo>
                  <a:cubicBezTo>
                    <a:pt x="195" y="616"/>
                    <a:pt x="272" y="654"/>
                    <a:pt x="349" y="654"/>
                  </a:cubicBezTo>
                  <a:lnTo>
                    <a:pt x="349" y="663"/>
                  </a:lnTo>
                  <a:cubicBezTo>
                    <a:pt x="492" y="663"/>
                    <a:pt x="588" y="520"/>
                    <a:pt x="530" y="386"/>
                  </a:cubicBezTo>
                  <a:lnTo>
                    <a:pt x="425" y="127"/>
                  </a:lnTo>
                  <a:cubicBezTo>
                    <a:pt x="391" y="38"/>
                    <a:pt x="321" y="0"/>
                    <a:pt x="251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499262" y="1639505"/>
              <a:ext cx="21664" cy="13261"/>
            </a:xfrm>
            <a:custGeom>
              <a:rect b="b" l="l" r="r" t="t"/>
              <a:pathLst>
                <a:path extrusionOk="0" h="505" w="825">
                  <a:moveTo>
                    <a:pt x="541" y="1"/>
                  </a:moveTo>
                  <a:cubicBezTo>
                    <a:pt x="515" y="1"/>
                    <a:pt x="488" y="6"/>
                    <a:pt x="460" y="17"/>
                  </a:cubicBezTo>
                  <a:lnTo>
                    <a:pt x="201" y="131"/>
                  </a:lnTo>
                  <a:cubicBezTo>
                    <a:pt x="0" y="208"/>
                    <a:pt x="58" y="505"/>
                    <a:pt x="268" y="505"/>
                  </a:cubicBezTo>
                  <a:cubicBezTo>
                    <a:pt x="297" y="505"/>
                    <a:pt x="326" y="505"/>
                    <a:pt x="345" y="495"/>
                  </a:cubicBezTo>
                  <a:lnTo>
                    <a:pt x="613" y="390"/>
                  </a:lnTo>
                  <a:cubicBezTo>
                    <a:pt x="825" y="297"/>
                    <a:pt x="736" y="1"/>
                    <a:pt x="541" y="1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282118" y="1727161"/>
              <a:ext cx="21638" cy="13314"/>
            </a:xfrm>
            <a:custGeom>
              <a:rect b="b" l="l" r="r" t="t"/>
              <a:pathLst>
                <a:path extrusionOk="0" h="507" w="824">
                  <a:moveTo>
                    <a:pt x="552" y="0"/>
                  </a:moveTo>
                  <a:cubicBezTo>
                    <a:pt x="526" y="0"/>
                    <a:pt x="499" y="6"/>
                    <a:pt x="470" y="19"/>
                  </a:cubicBezTo>
                  <a:lnTo>
                    <a:pt x="202" y="124"/>
                  </a:lnTo>
                  <a:cubicBezTo>
                    <a:pt x="1" y="200"/>
                    <a:pt x="58" y="507"/>
                    <a:pt x="278" y="507"/>
                  </a:cubicBezTo>
                  <a:cubicBezTo>
                    <a:pt x="297" y="507"/>
                    <a:pt x="326" y="497"/>
                    <a:pt x="355" y="488"/>
                  </a:cubicBezTo>
                  <a:lnTo>
                    <a:pt x="613" y="382"/>
                  </a:lnTo>
                  <a:cubicBezTo>
                    <a:pt x="823" y="298"/>
                    <a:pt x="738" y="0"/>
                    <a:pt x="552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36"/>
          <p:cNvGrpSpPr/>
          <p:nvPr/>
        </p:nvGrpSpPr>
        <p:grpSpPr>
          <a:xfrm>
            <a:off x="2027225" y="3152589"/>
            <a:ext cx="474298" cy="434592"/>
            <a:chOff x="4877760" y="2887459"/>
            <a:chExt cx="389567" cy="390329"/>
          </a:xfrm>
        </p:grpSpPr>
        <p:sp>
          <p:nvSpPr>
            <p:cNvPr id="1625" name="Google Shape;1625;p36"/>
            <p:cNvSpPr/>
            <p:nvPr/>
          </p:nvSpPr>
          <p:spPr>
            <a:xfrm>
              <a:off x="5124079" y="2893052"/>
              <a:ext cx="118695" cy="91411"/>
            </a:xfrm>
            <a:custGeom>
              <a:rect b="b" l="l" r="r" t="t"/>
              <a:pathLst>
                <a:path extrusionOk="0" h="3481" w="4520">
                  <a:moveTo>
                    <a:pt x="340" y="0"/>
                  </a:moveTo>
                  <a:cubicBezTo>
                    <a:pt x="97" y="0"/>
                    <a:pt x="0" y="361"/>
                    <a:pt x="248" y="467"/>
                  </a:cubicBezTo>
                  <a:cubicBezTo>
                    <a:pt x="1799" y="974"/>
                    <a:pt x="3129" y="2008"/>
                    <a:pt x="4010" y="3376"/>
                  </a:cubicBezTo>
                  <a:cubicBezTo>
                    <a:pt x="4061" y="3450"/>
                    <a:pt x="4130" y="3481"/>
                    <a:pt x="4199" y="3481"/>
                  </a:cubicBezTo>
                  <a:cubicBezTo>
                    <a:pt x="4362" y="3481"/>
                    <a:pt x="4519" y="3306"/>
                    <a:pt x="4412" y="3118"/>
                  </a:cubicBezTo>
                  <a:cubicBezTo>
                    <a:pt x="3474" y="1654"/>
                    <a:pt x="2057" y="553"/>
                    <a:pt x="402" y="7"/>
                  </a:cubicBezTo>
                  <a:cubicBezTo>
                    <a:pt x="380" y="2"/>
                    <a:pt x="360" y="0"/>
                    <a:pt x="34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4903390" y="2892396"/>
              <a:ext cx="120139" cy="92278"/>
            </a:xfrm>
            <a:custGeom>
              <a:rect b="b" l="l" r="r" t="t"/>
              <a:pathLst>
                <a:path extrusionOk="0" h="3514" w="4575">
                  <a:moveTo>
                    <a:pt x="4240" y="0"/>
                  </a:moveTo>
                  <a:cubicBezTo>
                    <a:pt x="4207" y="0"/>
                    <a:pt x="4172" y="7"/>
                    <a:pt x="4135" y="23"/>
                  </a:cubicBezTo>
                  <a:cubicBezTo>
                    <a:pt x="2461" y="559"/>
                    <a:pt x="1025" y="1659"/>
                    <a:pt x="68" y="3143"/>
                  </a:cubicBezTo>
                  <a:cubicBezTo>
                    <a:pt x="1" y="3258"/>
                    <a:pt x="30" y="3401"/>
                    <a:pt x="144" y="3478"/>
                  </a:cubicBezTo>
                  <a:cubicBezTo>
                    <a:pt x="185" y="3502"/>
                    <a:pt x="230" y="3513"/>
                    <a:pt x="273" y="3513"/>
                  </a:cubicBezTo>
                  <a:cubicBezTo>
                    <a:pt x="352" y="3513"/>
                    <a:pt x="427" y="3475"/>
                    <a:pt x="470" y="3401"/>
                  </a:cubicBezTo>
                  <a:cubicBezTo>
                    <a:pt x="1369" y="2014"/>
                    <a:pt x="2709" y="980"/>
                    <a:pt x="4279" y="473"/>
                  </a:cubicBezTo>
                  <a:cubicBezTo>
                    <a:pt x="4574" y="397"/>
                    <a:pt x="4482" y="0"/>
                    <a:pt x="424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4901735" y="3179155"/>
              <a:ext cx="100313" cy="84347"/>
            </a:xfrm>
            <a:custGeom>
              <a:rect b="b" l="l" r="r" t="t"/>
              <a:pathLst>
                <a:path extrusionOk="0" h="3212" w="3820">
                  <a:moveTo>
                    <a:pt x="335" y="0"/>
                  </a:moveTo>
                  <a:cubicBezTo>
                    <a:pt x="166" y="0"/>
                    <a:pt x="1" y="193"/>
                    <a:pt x="140" y="386"/>
                  </a:cubicBezTo>
                  <a:cubicBezTo>
                    <a:pt x="916" y="1602"/>
                    <a:pt x="2035" y="2578"/>
                    <a:pt x="3356" y="3181"/>
                  </a:cubicBezTo>
                  <a:cubicBezTo>
                    <a:pt x="3398" y="3202"/>
                    <a:pt x="3438" y="3212"/>
                    <a:pt x="3475" y="3212"/>
                  </a:cubicBezTo>
                  <a:cubicBezTo>
                    <a:pt x="3701" y="3212"/>
                    <a:pt x="3819" y="2857"/>
                    <a:pt x="3548" y="2750"/>
                  </a:cubicBezTo>
                  <a:cubicBezTo>
                    <a:pt x="2313" y="2176"/>
                    <a:pt x="1270" y="1267"/>
                    <a:pt x="533" y="128"/>
                  </a:cubicBezTo>
                  <a:cubicBezTo>
                    <a:pt x="483" y="37"/>
                    <a:pt x="409" y="0"/>
                    <a:pt x="33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5145428" y="3179759"/>
              <a:ext cx="97346" cy="82929"/>
            </a:xfrm>
            <a:custGeom>
              <a:rect b="b" l="l" r="r" t="t"/>
              <a:pathLst>
                <a:path extrusionOk="0" h="3158" w="3707">
                  <a:moveTo>
                    <a:pt x="3386" y="0"/>
                  </a:moveTo>
                  <a:cubicBezTo>
                    <a:pt x="3317" y="0"/>
                    <a:pt x="3248" y="31"/>
                    <a:pt x="3197" y="105"/>
                  </a:cubicBezTo>
                  <a:cubicBezTo>
                    <a:pt x="2469" y="1234"/>
                    <a:pt x="1445" y="2134"/>
                    <a:pt x="230" y="2698"/>
                  </a:cubicBezTo>
                  <a:cubicBezTo>
                    <a:pt x="0" y="2813"/>
                    <a:pt x="77" y="3148"/>
                    <a:pt x="335" y="3158"/>
                  </a:cubicBezTo>
                  <a:cubicBezTo>
                    <a:pt x="373" y="3158"/>
                    <a:pt x="402" y="3148"/>
                    <a:pt x="440" y="3129"/>
                  </a:cubicBezTo>
                  <a:cubicBezTo>
                    <a:pt x="1732" y="2526"/>
                    <a:pt x="2823" y="1560"/>
                    <a:pt x="3599" y="363"/>
                  </a:cubicBezTo>
                  <a:cubicBezTo>
                    <a:pt x="3706" y="175"/>
                    <a:pt x="3549" y="0"/>
                    <a:pt x="338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4878784" y="3101320"/>
              <a:ext cx="125680" cy="66438"/>
            </a:xfrm>
            <a:custGeom>
              <a:rect b="b" l="l" r="r" t="t"/>
              <a:pathLst>
                <a:path extrusionOk="0" h="2530" w="4786">
                  <a:moveTo>
                    <a:pt x="1818" y="1"/>
                  </a:moveTo>
                  <a:lnTo>
                    <a:pt x="727" y="441"/>
                  </a:lnTo>
                  <a:cubicBezTo>
                    <a:pt x="622" y="479"/>
                    <a:pt x="526" y="537"/>
                    <a:pt x="440" y="613"/>
                  </a:cubicBezTo>
                  <a:lnTo>
                    <a:pt x="412" y="632"/>
                  </a:lnTo>
                  <a:lnTo>
                    <a:pt x="392" y="642"/>
                  </a:lnTo>
                  <a:lnTo>
                    <a:pt x="383" y="661"/>
                  </a:lnTo>
                  <a:lnTo>
                    <a:pt x="354" y="680"/>
                  </a:lnTo>
                  <a:cubicBezTo>
                    <a:pt x="163" y="872"/>
                    <a:pt x="29" y="1130"/>
                    <a:pt x="0" y="1398"/>
                  </a:cubicBezTo>
                  <a:lnTo>
                    <a:pt x="0" y="1446"/>
                  </a:lnTo>
                  <a:lnTo>
                    <a:pt x="0" y="1465"/>
                  </a:lnTo>
                  <a:lnTo>
                    <a:pt x="0" y="1503"/>
                  </a:lnTo>
                  <a:lnTo>
                    <a:pt x="0" y="1532"/>
                  </a:lnTo>
                  <a:lnTo>
                    <a:pt x="0" y="1589"/>
                  </a:lnTo>
                  <a:lnTo>
                    <a:pt x="0" y="1771"/>
                  </a:lnTo>
                  <a:lnTo>
                    <a:pt x="0" y="2307"/>
                  </a:lnTo>
                  <a:cubicBezTo>
                    <a:pt x="0" y="2430"/>
                    <a:pt x="106" y="2529"/>
                    <a:pt x="227" y="2529"/>
                  </a:cubicBezTo>
                  <a:cubicBezTo>
                    <a:pt x="237" y="2529"/>
                    <a:pt x="248" y="2529"/>
                    <a:pt x="258" y="2527"/>
                  </a:cubicBezTo>
                  <a:lnTo>
                    <a:pt x="4517" y="2527"/>
                  </a:lnTo>
                  <a:cubicBezTo>
                    <a:pt x="4528" y="2529"/>
                    <a:pt x="4538" y="2529"/>
                    <a:pt x="4549" y="2529"/>
                  </a:cubicBezTo>
                  <a:cubicBezTo>
                    <a:pt x="4670" y="2529"/>
                    <a:pt x="4776" y="2430"/>
                    <a:pt x="4785" y="2307"/>
                  </a:cubicBezTo>
                  <a:lnTo>
                    <a:pt x="4785" y="1781"/>
                  </a:lnTo>
                  <a:lnTo>
                    <a:pt x="4756" y="1599"/>
                  </a:lnTo>
                  <a:lnTo>
                    <a:pt x="4756" y="1541"/>
                  </a:lnTo>
                  <a:lnTo>
                    <a:pt x="4756" y="1532"/>
                  </a:lnTo>
                  <a:lnTo>
                    <a:pt x="4756" y="1503"/>
                  </a:lnTo>
                  <a:lnTo>
                    <a:pt x="4756" y="1474"/>
                  </a:lnTo>
                  <a:lnTo>
                    <a:pt x="4756" y="1455"/>
                  </a:lnTo>
                  <a:lnTo>
                    <a:pt x="4756" y="1407"/>
                  </a:lnTo>
                  <a:cubicBezTo>
                    <a:pt x="4728" y="1140"/>
                    <a:pt x="4603" y="881"/>
                    <a:pt x="4402" y="690"/>
                  </a:cubicBezTo>
                  <a:lnTo>
                    <a:pt x="4374" y="671"/>
                  </a:lnTo>
                  <a:lnTo>
                    <a:pt x="4364" y="651"/>
                  </a:lnTo>
                  <a:lnTo>
                    <a:pt x="4345" y="642"/>
                  </a:lnTo>
                  <a:lnTo>
                    <a:pt x="4316" y="623"/>
                  </a:lnTo>
                  <a:cubicBezTo>
                    <a:pt x="4230" y="546"/>
                    <a:pt x="4134" y="489"/>
                    <a:pt x="4029" y="450"/>
                  </a:cubicBezTo>
                  <a:lnTo>
                    <a:pt x="2929" y="10"/>
                  </a:lnTo>
                  <a:lnTo>
                    <a:pt x="2651" y="288"/>
                  </a:lnTo>
                  <a:lnTo>
                    <a:pt x="2373" y="556"/>
                  </a:lnTo>
                  <a:lnTo>
                    <a:pt x="2096" y="288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4877760" y="3101819"/>
              <a:ext cx="51049" cy="65939"/>
            </a:xfrm>
            <a:custGeom>
              <a:rect b="b" l="l" r="r" t="t"/>
              <a:pathLst>
                <a:path extrusionOk="0" h="2511" w="1944">
                  <a:moveTo>
                    <a:pt x="1848" y="1"/>
                  </a:moveTo>
                  <a:lnTo>
                    <a:pt x="766" y="422"/>
                  </a:lnTo>
                  <a:cubicBezTo>
                    <a:pt x="297" y="613"/>
                    <a:pt x="1" y="1073"/>
                    <a:pt x="20" y="1580"/>
                  </a:cubicBezTo>
                  <a:lnTo>
                    <a:pt x="20" y="2288"/>
                  </a:lnTo>
                  <a:cubicBezTo>
                    <a:pt x="20" y="2411"/>
                    <a:pt x="125" y="2510"/>
                    <a:pt x="247" y="2510"/>
                  </a:cubicBezTo>
                  <a:cubicBezTo>
                    <a:pt x="257" y="2510"/>
                    <a:pt x="268" y="2510"/>
                    <a:pt x="278" y="2508"/>
                  </a:cubicBezTo>
                  <a:lnTo>
                    <a:pt x="336" y="2508"/>
                  </a:lnTo>
                  <a:lnTo>
                    <a:pt x="336" y="1580"/>
                  </a:lnTo>
                  <a:cubicBezTo>
                    <a:pt x="317" y="1073"/>
                    <a:pt x="613" y="613"/>
                    <a:pt x="1082" y="422"/>
                  </a:cubicBezTo>
                  <a:lnTo>
                    <a:pt x="1944" y="8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4901131" y="2997278"/>
              <a:ext cx="79463" cy="56328"/>
            </a:xfrm>
            <a:custGeom>
              <a:rect b="b" l="l" r="r" t="t"/>
              <a:pathLst>
                <a:path extrusionOk="0" h="2145" w="3026">
                  <a:moveTo>
                    <a:pt x="2690" y="1828"/>
                  </a:moveTo>
                  <a:lnTo>
                    <a:pt x="2661" y="1848"/>
                  </a:lnTo>
                  <a:lnTo>
                    <a:pt x="2671" y="1838"/>
                  </a:lnTo>
                  <a:lnTo>
                    <a:pt x="2690" y="1828"/>
                  </a:lnTo>
                  <a:close/>
                  <a:moveTo>
                    <a:pt x="2661" y="1838"/>
                  </a:moveTo>
                  <a:lnTo>
                    <a:pt x="2652" y="1848"/>
                  </a:lnTo>
                  <a:lnTo>
                    <a:pt x="2623" y="1867"/>
                  </a:lnTo>
                  <a:lnTo>
                    <a:pt x="2661" y="1838"/>
                  </a:lnTo>
                  <a:close/>
                  <a:moveTo>
                    <a:pt x="1455" y="1"/>
                  </a:moveTo>
                  <a:cubicBezTo>
                    <a:pt x="652" y="1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26" y="2106"/>
                    <a:pt x="364" y="1943"/>
                  </a:cubicBezTo>
                  <a:cubicBezTo>
                    <a:pt x="384" y="1934"/>
                    <a:pt x="393" y="1915"/>
                    <a:pt x="403" y="1895"/>
                  </a:cubicBezTo>
                  <a:cubicBezTo>
                    <a:pt x="594" y="1895"/>
                    <a:pt x="1465" y="1886"/>
                    <a:pt x="1972" y="1273"/>
                  </a:cubicBezTo>
                  <a:cubicBezTo>
                    <a:pt x="2078" y="1570"/>
                    <a:pt x="2317" y="1800"/>
                    <a:pt x="2623" y="1886"/>
                  </a:cubicBezTo>
                  <a:cubicBezTo>
                    <a:pt x="2633" y="1905"/>
                    <a:pt x="2642" y="1924"/>
                    <a:pt x="2661" y="1943"/>
                  </a:cubicBezTo>
                  <a:cubicBezTo>
                    <a:pt x="2700" y="2106"/>
                    <a:pt x="3025" y="2135"/>
                    <a:pt x="3025" y="2135"/>
                  </a:cubicBezTo>
                  <a:lnTo>
                    <a:pt x="3025" y="1455"/>
                  </a:lnTo>
                  <a:cubicBezTo>
                    <a:pt x="3025" y="651"/>
                    <a:pt x="2374" y="1"/>
                    <a:pt x="15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4901131" y="2997541"/>
              <a:ext cx="43250" cy="56065"/>
            </a:xfrm>
            <a:custGeom>
              <a:rect b="b" l="l" r="r" t="t"/>
              <a:pathLst>
                <a:path extrusionOk="0" h="2135" w="1647">
                  <a:moveTo>
                    <a:pt x="1455" y="0"/>
                  </a:moveTo>
                  <a:cubicBezTo>
                    <a:pt x="652" y="0"/>
                    <a:pt x="1" y="651"/>
                    <a:pt x="1" y="1455"/>
                  </a:cubicBezTo>
                  <a:lnTo>
                    <a:pt x="1" y="2134"/>
                  </a:lnTo>
                  <a:cubicBezTo>
                    <a:pt x="87" y="2125"/>
                    <a:pt x="173" y="2106"/>
                    <a:pt x="259" y="2067"/>
                  </a:cubicBezTo>
                  <a:lnTo>
                    <a:pt x="259" y="1828"/>
                  </a:lnTo>
                  <a:lnTo>
                    <a:pt x="259" y="1455"/>
                  </a:lnTo>
                  <a:cubicBezTo>
                    <a:pt x="259" y="680"/>
                    <a:pt x="872" y="38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4969749" y="3047802"/>
              <a:ext cx="17620" cy="23371"/>
            </a:xfrm>
            <a:custGeom>
              <a:rect b="b" l="l" r="r" t="t"/>
              <a:pathLst>
                <a:path extrusionOk="0" h="890" w="671">
                  <a:moveTo>
                    <a:pt x="240" y="0"/>
                  </a:moveTo>
                  <a:lnTo>
                    <a:pt x="240" y="10"/>
                  </a:lnTo>
                  <a:cubicBezTo>
                    <a:pt x="221" y="4"/>
                    <a:pt x="202" y="1"/>
                    <a:pt x="183" y="1"/>
                  </a:cubicBezTo>
                  <a:cubicBezTo>
                    <a:pt x="88" y="1"/>
                    <a:pt x="0" y="78"/>
                    <a:pt x="0" y="182"/>
                  </a:cubicBezTo>
                  <a:lnTo>
                    <a:pt x="0" y="699"/>
                  </a:lnTo>
                  <a:cubicBezTo>
                    <a:pt x="0" y="804"/>
                    <a:pt x="90" y="889"/>
                    <a:pt x="187" y="889"/>
                  </a:cubicBezTo>
                  <a:cubicBezTo>
                    <a:pt x="205" y="889"/>
                    <a:pt x="222" y="886"/>
                    <a:pt x="240" y="881"/>
                  </a:cubicBezTo>
                  <a:cubicBezTo>
                    <a:pt x="278" y="862"/>
                    <a:pt x="316" y="852"/>
                    <a:pt x="345" y="833"/>
                  </a:cubicBezTo>
                  <a:cubicBezTo>
                    <a:pt x="374" y="795"/>
                    <a:pt x="412" y="766"/>
                    <a:pt x="450" y="747"/>
                  </a:cubicBezTo>
                  <a:cubicBezTo>
                    <a:pt x="670" y="498"/>
                    <a:pt x="556" y="105"/>
                    <a:pt x="240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4894592" y="3047802"/>
              <a:ext cx="17620" cy="23371"/>
            </a:xfrm>
            <a:custGeom>
              <a:rect b="b" l="l" r="r" t="t"/>
              <a:pathLst>
                <a:path extrusionOk="0" h="890" w="671">
                  <a:moveTo>
                    <a:pt x="489" y="0"/>
                  </a:moveTo>
                  <a:cubicBezTo>
                    <a:pt x="470" y="0"/>
                    <a:pt x="451" y="3"/>
                    <a:pt x="432" y="10"/>
                  </a:cubicBezTo>
                  <a:cubicBezTo>
                    <a:pt x="1" y="144"/>
                    <a:pt x="1" y="747"/>
                    <a:pt x="432" y="881"/>
                  </a:cubicBezTo>
                  <a:cubicBezTo>
                    <a:pt x="449" y="887"/>
                    <a:pt x="467" y="889"/>
                    <a:pt x="485" y="889"/>
                  </a:cubicBezTo>
                  <a:cubicBezTo>
                    <a:pt x="582" y="889"/>
                    <a:pt x="671" y="806"/>
                    <a:pt x="671" y="708"/>
                  </a:cubicBezTo>
                  <a:lnTo>
                    <a:pt x="671" y="182"/>
                  </a:lnTo>
                  <a:cubicBezTo>
                    <a:pt x="671" y="125"/>
                    <a:pt x="642" y="67"/>
                    <a:pt x="594" y="38"/>
                  </a:cubicBezTo>
                  <a:cubicBezTo>
                    <a:pt x="562" y="13"/>
                    <a:pt x="526" y="0"/>
                    <a:pt x="4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4926262" y="3088610"/>
              <a:ext cx="29437" cy="33350"/>
            </a:xfrm>
            <a:custGeom>
              <a:rect b="b" l="l" r="r" t="t"/>
              <a:pathLst>
                <a:path extrusionOk="0" h="1270" w="1121">
                  <a:moveTo>
                    <a:pt x="186" y="1"/>
                  </a:moveTo>
                  <a:cubicBezTo>
                    <a:pt x="88" y="1"/>
                    <a:pt x="1" y="80"/>
                    <a:pt x="1" y="188"/>
                  </a:cubicBezTo>
                  <a:lnTo>
                    <a:pt x="1" y="724"/>
                  </a:lnTo>
                  <a:cubicBezTo>
                    <a:pt x="1" y="772"/>
                    <a:pt x="20" y="829"/>
                    <a:pt x="58" y="858"/>
                  </a:cubicBezTo>
                  <a:lnTo>
                    <a:pt x="431" y="1222"/>
                  </a:lnTo>
                  <a:cubicBezTo>
                    <a:pt x="460" y="1250"/>
                    <a:pt x="508" y="1269"/>
                    <a:pt x="556" y="1269"/>
                  </a:cubicBezTo>
                  <a:cubicBezTo>
                    <a:pt x="604" y="1269"/>
                    <a:pt x="652" y="1250"/>
                    <a:pt x="690" y="1212"/>
                  </a:cubicBezTo>
                  <a:lnTo>
                    <a:pt x="1063" y="820"/>
                  </a:lnTo>
                  <a:cubicBezTo>
                    <a:pt x="1101" y="791"/>
                    <a:pt x="1111" y="743"/>
                    <a:pt x="1121" y="695"/>
                  </a:cubicBezTo>
                  <a:lnTo>
                    <a:pt x="1121" y="188"/>
                  </a:lnTo>
                  <a:cubicBezTo>
                    <a:pt x="1111" y="140"/>
                    <a:pt x="1092" y="92"/>
                    <a:pt x="1063" y="64"/>
                  </a:cubicBezTo>
                  <a:cubicBezTo>
                    <a:pt x="1025" y="25"/>
                    <a:pt x="977" y="6"/>
                    <a:pt x="929" y="6"/>
                  </a:cubicBezTo>
                  <a:lnTo>
                    <a:pt x="891" y="6"/>
                  </a:lnTo>
                  <a:cubicBezTo>
                    <a:pt x="814" y="25"/>
                    <a:pt x="747" y="35"/>
                    <a:pt x="671" y="35"/>
                  </a:cubicBezTo>
                  <a:lnTo>
                    <a:pt x="451" y="35"/>
                  </a:lnTo>
                  <a:cubicBezTo>
                    <a:pt x="374" y="35"/>
                    <a:pt x="298" y="25"/>
                    <a:pt x="231" y="6"/>
                  </a:cubicBezTo>
                  <a:cubicBezTo>
                    <a:pt x="216" y="2"/>
                    <a:pt x="201" y="1"/>
                    <a:pt x="18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4926262" y="3088952"/>
              <a:ext cx="17883" cy="33245"/>
            </a:xfrm>
            <a:custGeom>
              <a:rect b="b" l="l" r="r" t="t"/>
              <a:pathLst>
                <a:path extrusionOk="0" h="1266" w="681">
                  <a:moveTo>
                    <a:pt x="189" y="0"/>
                  </a:moveTo>
                  <a:cubicBezTo>
                    <a:pt x="87" y="0"/>
                    <a:pt x="1" y="81"/>
                    <a:pt x="1" y="185"/>
                  </a:cubicBezTo>
                  <a:lnTo>
                    <a:pt x="1" y="720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31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2" y="1247"/>
                    <a:pt x="680" y="1209"/>
                  </a:cubicBezTo>
                  <a:cubicBezTo>
                    <a:pt x="652" y="1209"/>
                    <a:pt x="613" y="1189"/>
                    <a:pt x="594" y="1161"/>
                  </a:cubicBezTo>
                  <a:lnTo>
                    <a:pt x="221" y="797"/>
                  </a:lnTo>
                  <a:cubicBezTo>
                    <a:pt x="183" y="759"/>
                    <a:pt x="164" y="711"/>
                    <a:pt x="173" y="653"/>
                  </a:cubicBezTo>
                  <a:lnTo>
                    <a:pt x="173" y="127"/>
                  </a:lnTo>
                  <a:cubicBezTo>
                    <a:pt x="173" y="79"/>
                    <a:pt x="192" y="31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4909692" y="3030261"/>
              <a:ext cx="62341" cy="66805"/>
            </a:xfrm>
            <a:custGeom>
              <a:rect b="b" l="l" r="r" t="t"/>
              <a:pathLst>
                <a:path extrusionOk="0" h="2544" w="2374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2" y="544"/>
                  </a:cubicBezTo>
                  <a:cubicBezTo>
                    <a:pt x="77" y="544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44"/>
                    <a:pt x="1082" y="2544"/>
                  </a:cubicBezTo>
                  <a:lnTo>
                    <a:pt x="1302" y="2544"/>
                  </a:lnTo>
                  <a:cubicBezTo>
                    <a:pt x="1895" y="2544"/>
                    <a:pt x="2374" y="2065"/>
                    <a:pt x="2374" y="1472"/>
                  </a:cubicBezTo>
                  <a:lnTo>
                    <a:pt x="2374" y="697"/>
                  </a:lnTo>
                  <a:cubicBezTo>
                    <a:pt x="2374" y="620"/>
                    <a:pt x="2335" y="553"/>
                    <a:pt x="2259" y="525"/>
                  </a:cubicBezTo>
                  <a:cubicBezTo>
                    <a:pt x="2240" y="515"/>
                    <a:pt x="2221" y="505"/>
                    <a:pt x="2201" y="496"/>
                  </a:cubicBezTo>
                  <a:cubicBezTo>
                    <a:pt x="1991" y="410"/>
                    <a:pt x="1819" y="257"/>
                    <a:pt x="1713" y="56"/>
                  </a:cubicBez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4909692" y="3030261"/>
              <a:ext cx="45509" cy="67068"/>
            </a:xfrm>
            <a:custGeom>
              <a:rect b="b" l="l" r="r" t="t"/>
              <a:pathLst>
                <a:path extrusionOk="0" h="2554" w="1733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2" y="544"/>
                  </a:cubicBezTo>
                  <a:cubicBezTo>
                    <a:pt x="77" y="553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54"/>
                    <a:pt x="1082" y="2554"/>
                  </a:cubicBezTo>
                  <a:lnTo>
                    <a:pt x="1302" y="2554"/>
                  </a:lnTo>
                  <a:cubicBezTo>
                    <a:pt x="699" y="2554"/>
                    <a:pt x="220" y="2065"/>
                    <a:pt x="220" y="1472"/>
                  </a:cubicBezTo>
                  <a:lnTo>
                    <a:pt x="220" y="726"/>
                  </a:lnTo>
                  <a:cubicBezTo>
                    <a:pt x="220" y="630"/>
                    <a:pt x="297" y="553"/>
                    <a:pt x="393" y="544"/>
                  </a:cubicBezTo>
                  <a:cubicBezTo>
                    <a:pt x="488" y="534"/>
                    <a:pt x="584" y="525"/>
                    <a:pt x="680" y="505"/>
                  </a:cubicBezTo>
                  <a:cubicBezTo>
                    <a:pt x="775" y="486"/>
                    <a:pt x="871" y="467"/>
                    <a:pt x="967" y="439"/>
                  </a:cubicBezTo>
                  <a:cubicBezTo>
                    <a:pt x="1235" y="362"/>
                    <a:pt x="1493" y="247"/>
                    <a:pt x="1732" y="84"/>
                  </a:cubicBezTo>
                  <a:lnTo>
                    <a:pt x="1713" y="56"/>
                  </a:ln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5142408" y="3101583"/>
              <a:ext cx="124919" cy="66175"/>
            </a:xfrm>
            <a:custGeom>
              <a:rect b="b" l="l" r="r" t="t"/>
              <a:pathLst>
                <a:path extrusionOk="0" h="2520" w="4757">
                  <a:moveTo>
                    <a:pt x="1819" y="0"/>
                  </a:moveTo>
                  <a:lnTo>
                    <a:pt x="728" y="440"/>
                  </a:lnTo>
                  <a:cubicBezTo>
                    <a:pt x="622" y="479"/>
                    <a:pt x="527" y="536"/>
                    <a:pt x="441" y="613"/>
                  </a:cubicBezTo>
                  <a:lnTo>
                    <a:pt x="412" y="632"/>
                  </a:lnTo>
                  <a:lnTo>
                    <a:pt x="393" y="641"/>
                  </a:lnTo>
                  <a:lnTo>
                    <a:pt x="383" y="661"/>
                  </a:lnTo>
                  <a:lnTo>
                    <a:pt x="354" y="680"/>
                  </a:lnTo>
                  <a:cubicBezTo>
                    <a:pt x="163" y="871"/>
                    <a:pt x="29" y="1130"/>
                    <a:pt x="0" y="1397"/>
                  </a:cubicBezTo>
                  <a:lnTo>
                    <a:pt x="0" y="1445"/>
                  </a:lnTo>
                  <a:lnTo>
                    <a:pt x="0" y="1464"/>
                  </a:lnTo>
                  <a:lnTo>
                    <a:pt x="0" y="1493"/>
                  </a:lnTo>
                  <a:lnTo>
                    <a:pt x="0" y="1522"/>
                  </a:lnTo>
                  <a:lnTo>
                    <a:pt x="0" y="1531"/>
                  </a:lnTo>
                  <a:lnTo>
                    <a:pt x="0" y="1589"/>
                  </a:lnTo>
                  <a:lnTo>
                    <a:pt x="0" y="1771"/>
                  </a:lnTo>
                  <a:lnTo>
                    <a:pt x="0" y="2297"/>
                  </a:lnTo>
                  <a:cubicBezTo>
                    <a:pt x="0" y="2420"/>
                    <a:pt x="106" y="2519"/>
                    <a:pt x="227" y="2519"/>
                  </a:cubicBezTo>
                  <a:cubicBezTo>
                    <a:pt x="237" y="2519"/>
                    <a:pt x="248" y="2519"/>
                    <a:pt x="259" y="2517"/>
                  </a:cubicBezTo>
                  <a:lnTo>
                    <a:pt x="4489" y="2517"/>
                  </a:lnTo>
                  <a:cubicBezTo>
                    <a:pt x="4499" y="2519"/>
                    <a:pt x="4510" y="2519"/>
                    <a:pt x="4520" y="2519"/>
                  </a:cubicBezTo>
                  <a:cubicBezTo>
                    <a:pt x="4642" y="2519"/>
                    <a:pt x="4748" y="2420"/>
                    <a:pt x="4757" y="2297"/>
                  </a:cubicBezTo>
                  <a:lnTo>
                    <a:pt x="4757" y="1771"/>
                  </a:lnTo>
                  <a:lnTo>
                    <a:pt x="4757" y="1589"/>
                  </a:lnTo>
                  <a:lnTo>
                    <a:pt x="4747" y="1589"/>
                  </a:lnTo>
                  <a:lnTo>
                    <a:pt x="4747" y="1531"/>
                  </a:lnTo>
                  <a:lnTo>
                    <a:pt x="4747" y="1522"/>
                  </a:lnTo>
                  <a:lnTo>
                    <a:pt x="4747" y="1493"/>
                  </a:lnTo>
                  <a:lnTo>
                    <a:pt x="4747" y="1464"/>
                  </a:lnTo>
                  <a:lnTo>
                    <a:pt x="4747" y="1445"/>
                  </a:lnTo>
                  <a:lnTo>
                    <a:pt x="4747" y="1397"/>
                  </a:lnTo>
                  <a:cubicBezTo>
                    <a:pt x="4709" y="1130"/>
                    <a:pt x="4584" y="871"/>
                    <a:pt x="4393" y="680"/>
                  </a:cubicBezTo>
                  <a:lnTo>
                    <a:pt x="4364" y="661"/>
                  </a:lnTo>
                  <a:lnTo>
                    <a:pt x="4345" y="641"/>
                  </a:lnTo>
                  <a:lnTo>
                    <a:pt x="4336" y="632"/>
                  </a:lnTo>
                  <a:lnTo>
                    <a:pt x="4307" y="613"/>
                  </a:lnTo>
                  <a:cubicBezTo>
                    <a:pt x="4221" y="536"/>
                    <a:pt x="4125" y="479"/>
                    <a:pt x="4010" y="440"/>
                  </a:cubicBezTo>
                  <a:lnTo>
                    <a:pt x="2929" y="0"/>
                  </a:lnTo>
                  <a:lnTo>
                    <a:pt x="2651" y="287"/>
                  </a:lnTo>
                  <a:lnTo>
                    <a:pt x="2374" y="555"/>
                  </a:lnTo>
                  <a:lnTo>
                    <a:pt x="2096" y="287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5140885" y="3101819"/>
              <a:ext cx="51049" cy="65939"/>
            </a:xfrm>
            <a:custGeom>
              <a:rect b="b" l="l" r="r" t="t"/>
              <a:pathLst>
                <a:path extrusionOk="0" h="2511" w="1944">
                  <a:moveTo>
                    <a:pt x="1858" y="1"/>
                  </a:moveTo>
                  <a:lnTo>
                    <a:pt x="776" y="422"/>
                  </a:lnTo>
                  <a:cubicBezTo>
                    <a:pt x="298" y="613"/>
                    <a:pt x="1" y="1073"/>
                    <a:pt x="20" y="1580"/>
                  </a:cubicBezTo>
                  <a:lnTo>
                    <a:pt x="20" y="2288"/>
                  </a:lnTo>
                  <a:cubicBezTo>
                    <a:pt x="29" y="2411"/>
                    <a:pt x="135" y="2510"/>
                    <a:pt x="256" y="2510"/>
                  </a:cubicBezTo>
                  <a:cubicBezTo>
                    <a:pt x="267" y="2510"/>
                    <a:pt x="277" y="2510"/>
                    <a:pt x="288" y="2508"/>
                  </a:cubicBezTo>
                  <a:lnTo>
                    <a:pt x="345" y="2508"/>
                  </a:lnTo>
                  <a:lnTo>
                    <a:pt x="345" y="1580"/>
                  </a:lnTo>
                  <a:cubicBezTo>
                    <a:pt x="317" y="1073"/>
                    <a:pt x="623" y="613"/>
                    <a:pt x="1092" y="422"/>
                  </a:cubicBezTo>
                  <a:lnTo>
                    <a:pt x="1944" y="8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5164256" y="2997278"/>
              <a:ext cx="79699" cy="56328"/>
            </a:xfrm>
            <a:custGeom>
              <a:rect b="b" l="l" r="r" t="t"/>
              <a:pathLst>
                <a:path extrusionOk="0" h="2145" w="3035">
                  <a:moveTo>
                    <a:pt x="2671" y="1838"/>
                  </a:moveTo>
                  <a:lnTo>
                    <a:pt x="2661" y="1848"/>
                  </a:lnTo>
                  <a:lnTo>
                    <a:pt x="2633" y="1867"/>
                  </a:lnTo>
                  <a:lnTo>
                    <a:pt x="2671" y="1838"/>
                  </a:lnTo>
                  <a:close/>
                  <a:moveTo>
                    <a:pt x="1456" y="1"/>
                  </a:moveTo>
                  <a:cubicBezTo>
                    <a:pt x="652" y="1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36" y="2106"/>
                    <a:pt x="374" y="1943"/>
                  </a:cubicBezTo>
                  <a:cubicBezTo>
                    <a:pt x="393" y="1934"/>
                    <a:pt x="403" y="1915"/>
                    <a:pt x="412" y="1895"/>
                  </a:cubicBezTo>
                  <a:cubicBezTo>
                    <a:pt x="594" y="1895"/>
                    <a:pt x="1475" y="1886"/>
                    <a:pt x="1972" y="1273"/>
                  </a:cubicBezTo>
                  <a:cubicBezTo>
                    <a:pt x="2087" y="1570"/>
                    <a:pt x="2326" y="1800"/>
                    <a:pt x="2633" y="1886"/>
                  </a:cubicBezTo>
                  <a:cubicBezTo>
                    <a:pt x="2633" y="1905"/>
                    <a:pt x="2652" y="1924"/>
                    <a:pt x="2661" y="1943"/>
                  </a:cubicBezTo>
                  <a:cubicBezTo>
                    <a:pt x="2700" y="2106"/>
                    <a:pt x="3035" y="2135"/>
                    <a:pt x="3035" y="2135"/>
                  </a:cubicBezTo>
                  <a:lnTo>
                    <a:pt x="3035" y="1455"/>
                  </a:lnTo>
                  <a:cubicBezTo>
                    <a:pt x="3035" y="651"/>
                    <a:pt x="2384" y="1"/>
                    <a:pt x="15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5164256" y="2997541"/>
              <a:ext cx="43250" cy="56065"/>
            </a:xfrm>
            <a:custGeom>
              <a:rect b="b" l="l" r="r" t="t"/>
              <a:pathLst>
                <a:path extrusionOk="0" h="2135" w="1647">
                  <a:moveTo>
                    <a:pt x="1456" y="0"/>
                  </a:moveTo>
                  <a:cubicBezTo>
                    <a:pt x="652" y="0"/>
                    <a:pt x="1" y="651"/>
                    <a:pt x="1" y="1455"/>
                  </a:cubicBezTo>
                  <a:lnTo>
                    <a:pt x="1" y="2134"/>
                  </a:lnTo>
                  <a:cubicBezTo>
                    <a:pt x="97" y="2125"/>
                    <a:pt x="183" y="2106"/>
                    <a:pt x="259" y="2067"/>
                  </a:cubicBezTo>
                  <a:lnTo>
                    <a:pt x="259" y="1828"/>
                  </a:lnTo>
                  <a:lnTo>
                    <a:pt x="259" y="1455"/>
                  </a:lnTo>
                  <a:cubicBezTo>
                    <a:pt x="259" y="680"/>
                    <a:pt x="872" y="38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5233136" y="3047802"/>
              <a:ext cx="17358" cy="23371"/>
            </a:xfrm>
            <a:custGeom>
              <a:rect b="b" l="l" r="r" t="t"/>
              <a:pathLst>
                <a:path extrusionOk="0" h="890" w="661">
                  <a:moveTo>
                    <a:pt x="239" y="0"/>
                  </a:moveTo>
                  <a:lnTo>
                    <a:pt x="239" y="10"/>
                  </a:lnTo>
                  <a:cubicBezTo>
                    <a:pt x="219" y="4"/>
                    <a:pt x="199" y="1"/>
                    <a:pt x="180" y="1"/>
                  </a:cubicBezTo>
                  <a:cubicBezTo>
                    <a:pt x="81" y="1"/>
                    <a:pt x="0" y="78"/>
                    <a:pt x="0" y="182"/>
                  </a:cubicBezTo>
                  <a:lnTo>
                    <a:pt x="0" y="699"/>
                  </a:lnTo>
                  <a:cubicBezTo>
                    <a:pt x="0" y="804"/>
                    <a:pt x="83" y="889"/>
                    <a:pt x="184" y="889"/>
                  </a:cubicBezTo>
                  <a:cubicBezTo>
                    <a:pt x="202" y="889"/>
                    <a:pt x="221" y="886"/>
                    <a:pt x="239" y="881"/>
                  </a:cubicBezTo>
                  <a:cubicBezTo>
                    <a:pt x="268" y="862"/>
                    <a:pt x="306" y="852"/>
                    <a:pt x="335" y="833"/>
                  </a:cubicBezTo>
                  <a:cubicBezTo>
                    <a:pt x="373" y="795"/>
                    <a:pt x="402" y="766"/>
                    <a:pt x="440" y="747"/>
                  </a:cubicBezTo>
                  <a:cubicBezTo>
                    <a:pt x="661" y="498"/>
                    <a:pt x="555" y="105"/>
                    <a:pt x="239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5157980" y="3047802"/>
              <a:ext cx="17358" cy="23371"/>
            </a:xfrm>
            <a:custGeom>
              <a:rect b="b" l="l" r="r" t="t"/>
              <a:pathLst>
                <a:path extrusionOk="0" h="890" w="661">
                  <a:moveTo>
                    <a:pt x="479" y="0"/>
                  </a:moveTo>
                  <a:cubicBezTo>
                    <a:pt x="460" y="0"/>
                    <a:pt x="441" y="3"/>
                    <a:pt x="422" y="10"/>
                  </a:cubicBezTo>
                  <a:cubicBezTo>
                    <a:pt x="1" y="144"/>
                    <a:pt x="1" y="747"/>
                    <a:pt x="422" y="881"/>
                  </a:cubicBezTo>
                  <a:cubicBezTo>
                    <a:pt x="441" y="887"/>
                    <a:pt x="460" y="889"/>
                    <a:pt x="478" y="889"/>
                  </a:cubicBezTo>
                  <a:cubicBezTo>
                    <a:pt x="579" y="889"/>
                    <a:pt x="661" y="806"/>
                    <a:pt x="661" y="708"/>
                  </a:cubicBezTo>
                  <a:lnTo>
                    <a:pt x="661" y="182"/>
                  </a:lnTo>
                  <a:cubicBezTo>
                    <a:pt x="661" y="125"/>
                    <a:pt x="632" y="67"/>
                    <a:pt x="584" y="38"/>
                  </a:cubicBezTo>
                  <a:cubicBezTo>
                    <a:pt x="553" y="13"/>
                    <a:pt x="516" y="0"/>
                    <a:pt x="47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5189387" y="3088610"/>
              <a:ext cx="29700" cy="33587"/>
            </a:xfrm>
            <a:custGeom>
              <a:rect b="b" l="l" r="r" t="t"/>
              <a:pathLst>
                <a:path extrusionOk="0" h="1279" w="1131">
                  <a:moveTo>
                    <a:pt x="186" y="1"/>
                  </a:moveTo>
                  <a:cubicBezTo>
                    <a:pt x="90" y="1"/>
                    <a:pt x="11" y="80"/>
                    <a:pt x="11" y="188"/>
                  </a:cubicBezTo>
                  <a:lnTo>
                    <a:pt x="11" y="724"/>
                  </a:lnTo>
                  <a:cubicBezTo>
                    <a:pt x="1" y="781"/>
                    <a:pt x="30" y="829"/>
                    <a:pt x="68" y="877"/>
                  </a:cubicBezTo>
                  <a:lnTo>
                    <a:pt x="441" y="1231"/>
                  </a:lnTo>
                  <a:cubicBezTo>
                    <a:pt x="470" y="1260"/>
                    <a:pt x="518" y="1279"/>
                    <a:pt x="566" y="1279"/>
                  </a:cubicBezTo>
                  <a:cubicBezTo>
                    <a:pt x="613" y="1279"/>
                    <a:pt x="661" y="1260"/>
                    <a:pt x="690" y="1222"/>
                  </a:cubicBezTo>
                  <a:lnTo>
                    <a:pt x="1073" y="829"/>
                  </a:lnTo>
                  <a:cubicBezTo>
                    <a:pt x="1102" y="800"/>
                    <a:pt x="1121" y="753"/>
                    <a:pt x="1121" y="705"/>
                  </a:cubicBezTo>
                  <a:lnTo>
                    <a:pt x="1121" y="198"/>
                  </a:lnTo>
                  <a:cubicBezTo>
                    <a:pt x="1130" y="150"/>
                    <a:pt x="1102" y="92"/>
                    <a:pt x="1063" y="64"/>
                  </a:cubicBezTo>
                  <a:cubicBezTo>
                    <a:pt x="1025" y="25"/>
                    <a:pt x="977" y="6"/>
                    <a:pt x="929" y="6"/>
                  </a:cubicBezTo>
                  <a:lnTo>
                    <a:pt x="891" y="6"/>
                  </a:lnTo>
                  <a:cubicBezTo>
                    <a:pt x="824" y="25"/>
                    <a:pt x="747" y="35"/>
                    <a:pt x="680" y="35"/>
                  </a:cubicBezTo>
                  <a:lnTo>
                    <a:pt x="451" y="35"/>
                  </a:lnTo>
                  <a:cubicBezTo>
                    <a:pt x="384" y="35"/>
                    <a:pt x="307" y="25"/>
                    <a:pt x="231" y="6"/>
                  </a:cubicBezTo>
                  <a:cubicBezTo>
                    <a:pt x="216" y="2"/>
                    <a:pt x="201" y="1"/>
                    <a:pt x="18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5189650" y="3088952"/>
              <a:ext cx="17857" cy="33245"/>
            </a:xfrm>
            <a:custGeom>
              <a:rect b="b" l="l" r="r" t="t"/>
              <a:pathLst>
                <a:path extrusionOk="0" h="1266" w="680">
                  <a:moveTo>
                    <a:pt x="181" y="0"/>
                  </a:moveTo>
                  <a:cubicBezTo>
                    <a:pt x="87" y="0"/>
                    <a:pt x="1" y="81"/>
                    <a:pt x="1" y="185"/>
                  </a:cubicBezTo>
                  <a:lnTo>
                    <a:pt x="1" y="720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31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3" y="1266"/>
                    <a:pt x="651" y="1247"/>
                    <a:pt x="680" y="1209"/>
                  </a:cubicBezTo>
                  <a:cubicBezTo>
                    <a:pt x="642" y="1209"/>
                    <a:pt x="613" y="1189"/>
                    <a:pt x="584" y="1161"/>
                  </a:cubicBezTo>
                  <a:lnTo>
                    <a:pt x="221" y="797"/>
                  </a:lnTo>
                  <a:cubicBezTo>
                    <a:pt x="182" y="759"/>
                    <a:pt x="163" y="711"/>
                    <a:pt x="163" y="653"/>
                  </a:cubicBezTo>
                  <a:lnTo>
                    <a:pt x="163" y="127"/>
                  </a:lnTo>
                  <a:cubicBezTo>
                    <a:pt x="163" y="79"/>
                    <a:pt x="182" y="31"/>
                    <a:pt x="211" y="3"/>
                  </a:cubicBezTo>
                  <a:cubicBezTo>
                    <a:pt x="201" y="1"/>
                    <a:pt x="191" y="0"/>
                    <a:pt x="181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5173054" y="3030261"/>
              <a:ext cx="62368" cy="66805"/>
            </a:xfrm>
            <a:custGeom>
              <a:rect b="b" l="l" r="r" t="t"/>
              <a:pathLst>
                <a:path extrusionOk="0" h="2544" w="2375">
                  <a:moveTo>
                    <a:pt x="1649" y="1"/>
                  </a:moveTo>
                  <a:cubicBezTo>
                    <a:pt x="1634" y="1"/>
                    <a:pt x="1620" y="6"/>
                    <a:pt x="1609" y="17"/>
                  </a:cubicBezTo>
                  <a:cubicBezTo>
                    <a:pt x="1350" y="209"/>
                    <a:pt x="1054" y="352"/>
                    <a:pt x="747" y="439"/>
                  </a:cubicBezTo>
                  <a:cubicBezTo>
                    <a:pt x="652" y="467"/>
                    <a:pt x="556" y="486"/>
                    <a:pt x="460" y="505"/>
                  </a:cubicBezTo>
                  <a:cubicBezTo>
                    <a:pt x="365" y="525"/>
                    <a:pt x="269" y="534"/>
                    <a:pt x="173" y="544"/>
                  </a:cubicBezTo>
                  <a:cubicBezTo>
                    <a:pt x="68" y="544"/>
                    <a:pt x="1" y="630"/>
                    <a:pt x="1" y="726"/>
                  </a:cubicBezTo>
                  <a:lnTo>
                    <a:pt x="1" y="1472"/>
                  </a:lnTo>
                  <a:cubicBezTo>
                    <a:pt x="1" y="2065"/>
                    <a:pt x="479" y="2544"/>
                    <a:pt x="1073" y="2544"/>
                  </a:cubicBezTo>
                  <a:lnTo>
                    <a:pt x="1302" y="2544"/>
                  </a:lnTo>
                  <a:cubicBezTo>
                    <a:pt x="1896" y="2544"/>
                    <a:pt x="2374" y="2065"/>
                    <a:pt x="2374" y="1472"/>
                  </a:cubicBezTo>
                  <a:lnTo>
                    <a:pt x="2374" y="697"/>
                  </a:lnTo>
                  <a:cubicBezTo>
                    <a:pt x="2374" y="620"/>
                    <a:pt x="2326" y="553"/>
                    <a:pt x="2259" y="525"/>
                  </a:cubicBezTo>
                  <a:cubicBezTo>
                    <a:pt x="2240" y="515"/>
                    <a:pt x="2221" y="505"/>
                    <a:pt x="2192" y="496"/>
                  </a:cubicBezTo>
                  <a:cubicBezTo>
                    <a:pt x="1982" y="410"/>
                    <a:pt x="1810" y="257"/>
                    <a:pt x="1714" y="56"/>
                  </a:cubicBezTo>
                  <a:lnTo>
                    <a:pt x="1704" y="37"/>
                  </a:lnTo>
                  <a:cubicBezTo>
                    <a:pt x="1693" y="13"/>
                    <a:pt x="1671" y="1"/>
                    <a:pt x="1649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5172817" y="3030261"/>
              <a:ext cx="45509" cy="67068"/>
            </a:xfrm>
            <a:custGeom>
              <a:rect b="b" l="l" r="r" t="t"/>
              <a:pathLst>
                <a:path extrusionOk="0" h="2554" w="1733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3" y="544"/>
                  </a:cubicBezTo>
                  <a:cubicBezTo>
                    <a:pt x="77" y="553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54"/>
                    <a:pt x="1082" y="2554"/>
                  </a:cubicBezTo>
                  <a:lnTo>
                    <a:pt x="1302" y="2554"/>
                  </a:lnTo>
                  <a:cubicBezTo>
                    <a:pt x="699" y="2554"/>
                    <a:pt x="220" y="2065"/>
                    <a:pt x="220" y="1472"/>
                  </a:cubicBezTo>
                  <a:lnTo>
                    <a:pt x="220" y="726"/>
                  </a:lnTo>
                  <a:cubicBezTo>
                    <a:pt x="220" y="630"/>
                    <a:pt x="297" y="553"/>
                    <a:pt x="393" y="544"/>
                  </a:cubicBezTo>
                  <a:cubicBezTo>
                    <a:pt x="488" y="534"/>
                    <a:pt x="584" y="525"/>
                    <a:pt x="680" y="505"/>
                  </a:cubicBezTo>
                  <a:cubicBezTo>
                    <a:pt x="775" y="486"/>
                    <a:pt x="871" y="467"/>
                    <a:pt x="967" y="439"/>
                  </a:cubicBezTo>
                  <a:cubicBezTo>
                    <a:pt x="1235" y="362"/>
                    <a:pt x="1493" y="247"/>
                    <a:pt x="1733" y="84"/>
                  </a:cubicBezTo>
                  <a:lnTo>
                    <a:pt x="1713" y="56"/>
                  </a:ln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5009953" y="2992000"/>
              <a:ext cx="125680" cy="66149"/>
            </a:xfrm>
            <a:custGeom>
              <a:rect b="b" l="l" r="r" t="t"/>
              <a:pathLst>
                <a:path extrusionOk="0" h="2519" w="4786">
                  <a:moveTo>
                    <a:pt x="1848" y="1"/>
                  </a:moveTo>
                  <a:lnTo>
                    <a:pt x="766" y="431"/>
                  </a:lnTo>
                  <a:cubicBezTo>
                    <a:pt x="642" y="470"/>
                    <a:pt x="537" y="527"/>
                    <a:pt x="441" y="604"/>
                  </a:cubicBezTo>
                  <a:lnTo>
                    <a:pt x="412" y="623"/>
                  </a:lnTo>
                  <a:lnTo>
                    <a:pt x="403" y="642"/>
                  </a:lnTo>
                  <a:lnTo>
                    <a:pt x="384" y="651"/>
                  </a:lnTo>
                  <a:lnTo>
                    <a:pt x="364" y="671"/>
                  </a:lnTo>
                  <a:cubicBezTo>
                    <a:pt x="163" y="862"/>
                    <a:pt x="39" y="1120"/>
                    <a:pt x="1" y="1388"/>
                  </a:cubicBezTo>
                  <a:lnTo>
                    <a:pt x="1" y="1436"/>
                  </a:lnTo>
                  <a:lnTo>
                    <a:pt x="1" y="1455"/>
                  </a:lnTo>
                  <a:lnTo>
                    <a:pt x="1" y="1494"/>
                  </a:lnTo>
                  <a:lnTo>
                    <a:pt x="1" y="1522"/>
                  </a:lnTo>
                  <a:lnTo>
                    <a:pt x="1" y="1532"/>
                  </a:lnTo>
                  <a:lnTo>
                    <a:pt x="1" y="1589"/>
                  </a:lnTo>
                  <a:lnTo>
                    <a:pt x="1" y="1762"/>
                  </a:lnTo>
                  <a:lnTo>
                    <a:pt x="1" y="2288"/>
                  </a:lnTo>
                  <a:cubicBezTo>
                    <a:pt x="10" y="2416"/>
                    <a:pt x="116" y="2518"/>
                    <a:pt x="251" y="2518"/>
                  </a:cubicBezTo>
                  <a:cubicBezTo>
                    <a:pt x="257" y="2518"/>
                    <a:pt x="263" y="2518"/>
                    <a:pt x="269" y="2518"/>
                  </a:cubicBezTo>
                  <a:lnTo>
                    <a:pt x="4527" y="2518"/>
                  </a:lnTo>
                  <a:cubicBezTo>
                    <a:pt x="4533" y="2518"/>
                    <a:pt x="4539" y="2518"/>
                    <a:pt x="4544" y="2518"/>
                  </a:cubicBezTo>
                  <a:cubicBezTo>
                    <a:pt x="4671" y="2518"/>
                    <a:pt x="4777" y="2416"/>
                    <a:pt x="4786" y="2288"/>
                  </a:cubicBezTo>
                  <a:lnTo>
                    <a:pt x="4786" y="1762"/>
                  </a:lnTo>
                  <a:lnTo>
                    <a:pt x="4786" y="1589"/>
                  </a:lnTo>
                  <a:lnTo>
                    <a:pt x="4776" y="1589"/>
                  </a:lnTo>
                  <a:lnTo>
                    <a:pt x="4776" y="1532"/>
                  </a:lnTo>
                  <a:lnTo>
                    <a:pt x="4776" y="1522"/>
                  </a:lnTo>
                  <a:lnTo>
                    <a:pt x="4776" y="1494"/>
                  </a:lnTo>
                  <a:lnTo>
                    <a:pt x="4776" y="1455"/>
                  </a:lnTo>
                  <a:lnTo>
                    <a:pt x="4776" y="1446"/>
                  </a:lnTo>
                  <a:lnTo>
                    <a:pt x="4776" y="1398"/>
                  </a:lnTo>
                  <a:cubicBezTo>
                    <a:pt x="4748" y="1120"/>
                    <a:pt x="4614" y="862"/>
                    <a:pt x="4422" y="680"/>
                  </a:cubicBezTo>
                  <a:lnTo>
                    <a:pt x="4394" y="651"/>
                  </a:lnTo>
                  <a:lnTo>
                    <a:pt x="4384" y="642"/>
                  </a:lnTo>
                  <a:lnTo>
                    <a:pt x="4365" y="623"/>
                  </a:lnTo>
                  <a:lnTo>
                    <a:pt x="4336" y="604"/>
                  </a:lnTo>
                  <a:cubicBezTo>
                    <a:pt x="4250" y="537"/>
                    <a:pt x="4154" y="479"/>
                    <a:pt x="4049" y="431"/>
                  </a:cubicBezTo>
                  <a:lnTo>
                    <a:pt x="2958" y="1"/>
                  </a:lnTo>
                  <a:lnTo>
                    <a:pt x="2680" y="278"/>
                  </a:lnTo>
                  <a:lnTo>
                    <a:pt x="2403" y="556"/>
                  </a:lnTo>
                  <a:lnTo>
                    <a:pt x="2125" y="278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5009217" y="2992262"/>
              <a:ext cx="51286" cy="65913"/>
            </a:xfrm>
            <a:custGeom>
              <a:rect b="b" l="l" r="r" t="t"/>
              <a:pathLst>
                <a:path extrusionOk="0" h="2510" w="1953">
                  <a:moveTo>
                    <a:pt x="1857" y="0"/>
                  </a:moveTo>
                  <a:lnTo>
                    <a:pt x="775" y="421"/>
                  </a:lnTo>
                  <a:cubicBezTo>
                    <a:pt x="306" y="613"/>
                    <a:pt x="0" y="1072"/>
                    <a:pt x="29" y="1579"/>
                  </a:cubicBezTo>
                  <a:lnTo>
                    <a:pt x="29" y="2278"/>
                  </a:lnTo>
                  <a:cubicBezTo>
                    <a:pt x="29" y="2410"/>
                    <a:pt x="134" y="2510"/>
                    <a:pt x="256" y="2510"/>
                  </a:cubicBezTo>
                  <a:cubicBezTo>
                    <a:pt x="266" y="2510"/>
                    <a:pt x="277" y="2509"/>
                    <a:pt x="287" y="2508"/>
                  </a:cubicBezTo>
                  <a:lnTo>
                    <a:pt x="345" y="2508"/>
                  </a:lnTo>
                  <a:lnTo>
                    <a:pt x="345" y="1579"/>
                  </a:lnTo>
                  <a:cubicBezTo>
                    <a:pt x="325" y="1072"/>
                    <a:pt x="622" y="613"/>
                    <a:pt x="1091" y="421"/>
                  </a:cubicBezTo>
                  <a:lnTo>
                    <a:pt x="1952" y="86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5032825" y="2887695"/>
              <a:ext cx="79436" cy="56091"/>
            </a:xfrm>
            <a:custGeom>
              <a:rect b="b" l="l" r="r" t="t"/>
              <a:pathLst>
                <a:path extrusionOk="0" h="2136" w="3025">
                  <a:moveTo>
                    <a:pt x="1455" y="1"/>
                  </a:moveTo>
                  <a:cubicBezTo>
                    <a:pt x="651" y="1"/>
                    <a:pt x="1" y="652"/>
                    <a:pt x="1" y="1456"/>
                  </a:cubicBezTo>
                  <a:lnTo>
                    <a:pt x="1" y="2135"/>
                  </a:lnTo>
                  <a:cubicBezTo>
                    <a:pt x="1" y="2135"/>
                    <a:pt x="326" y="2106"/>
                    <a:pt x="364" y="1944"/>
                  </a:cubicBezTo>
                  <a:cubicBezTo>
                    <a:pt x="383" y="1925"/>
                    <a:pt x="393" y="1915"/>
                    <a:pt x="403" y="1896"/>
                  </a:cubicBezTo>
                  <a:cubicBezTo>
                    <a:pt x="584" y="1896"/>
                    <a:pt x="1465" y="1877"/>
                    <a:pt x="1972" y="1274"/>
                  </a:cubicBezTo>
                  <a:cubicBezTo>
                    <a:pt x="2077" y="1570"/>
                    <a:pt x="2317" y="1800"/>
                    <a:pt x="2623" y="1886"/>
                  </a:cubicBezTo>
                  <a:cubicBezTo>
                    <a:pt x="2632" y="1905"/>
                    <a:pt x="2642" y="1925"/>
                    <a:pt x="2652" y="1944"/>
                  </a:cubicBezTo>
                  <a:cubicBezTo>
                    <a:pt x="2699" y="2106"/>
                    <a:pt x="3025" y="2135"/>
                    <a:pt x="3025" y="2135"/>
                  </a:cubicBezTo>
                  <a:lnTo>
                    <a:pt x="3025" y="1456"/>
                  </a:lnTo>
                  <a:cubicBezTo>
                    <a:pt x="3025" y="652"/>
                    <a:pt x="2374" y="1"/>
                    <a:pt x="15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5032825" y="2887459"/>
              <a:ext cx="43014" cy="56328"/>
            </a:xfrm>
            <a:custGeom>
              <a:rect b="b" l="l" r="r" t="t"/>
              <a:pathLst>
                <a:path extrusionOk="0" h="2145" w="1638"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87" y="2135"/>
                    <a:pt x="173" y="2106"/>
                    <a:pt x="249" y="2068"/>
                  </a:cubicBezTo>
                  <a:lnTo>
                    <a:pt x="259" y="1838"/>
                  </a:lnTo>
                  <a:lnTo>
                    <a:pt x="259" y="1455"/>
                  </a:lnTo>
                  <a:cubicBezTo>
                    <a:pt x="259" y="680"/>
                    <a:pt x="862" y="39"/>
                    <a:pt x="1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5101442" y="2937983"/>
              <a:ext cx="17358" cy="23371"/>
            </a:xfrm>
            <a:custGeom>
              <a:rect b="b" l="l" r="r" t="t"/>
              <a:pathLst>
                <a:path extrusionOk="0" h="890" w="661">
                  <a:moveTo>
                    <a:pt x="183" y="0"/>
                  </a:moveTo>
                  <a:cubicBezTo>
                    <a:pt x="87" y="0"/>
                    <a:pt x="0" y="78"/>
                    <a:pt x="0" y="182"/>
                  </a:cubicBezTo>
                  <a:lnTo>
                    <a:pt x="0" y="708"/>
                  </a:lnTo>
                  <a:cubicBezTo>
                    <a:pt x="0" y="812"/>
                    <a:pt x="87" y="890"/>
                    <a:pt x="183" y="890"/>
                  </a:cubicBezTo>
                  <a:cubicBezTo>
                    <a:pt x="202" y="890"/>
                    <a:pt x="221" y="887"/>
                    <a:pt x="240" y="880"/>
                  </a:cubicBezTo>
                  <a:cubicBezTo>
                    <a:pt x="278" y="871"/>
                    <a:pt x="307" y="852"/>
                    <a:pt x="345" y="833"/>
                  </a:cubicBezTo>
                  <a:cubicBezTo>
                    <a:pt x="374" y="804"/>
                    <a:pt x="412" y="775"/>
                    <a:pt x="450" y="746"/>
                  </a:cubicBezTo>
                  <a:cubicBezTo>
                    <a:pt x="661" y="498"/>
                    <a:pt x="555" y="105"/>
                    <a:pt x="240" y="10"/>
                  </a:cubicBezTo>
                  <a:cubicBezTo>
                    <a:pt x="221" y="3"/>
                    <a:pt x="202" y="0"/>
                    <a:pt x="183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5026286" y="2937957"/>
              <a:ext cx="17620" cy="23398"/>
            </a:xfrm>
            <a:custGeom>
              <a:rect b="b" l="l" r="r" t="t"/>
              <a:pathLst>
                <a:path extrusionOk="0" h="891" w="671">
                  <a:moveTo>
                    <a:pt x="484" y="1"/>
                  </a:moveTo>
                  <a:cubicBezTo>
                    <a:pt x="466" y="1"/>
                    <a:pt x="447" y="4"/>
                    <a:pt x="431" y="11"/>
                  </a:cubicBezTo>
                  <a:cubicBezTo>
                    <a:pt x="1" y="145"/>
                    <a:pt x="1" y="747"/>
                    <a:pt x="431" y="881"/>
                  </a:cubicBezTo>
                  <a:cubicBezTo>
                    <a:pt x="450" y="888"/>
                    <a:pt x="469" y="891"/>
                    <a:pt x="488" y="891"/>
                  </a:cubicBezTo>
                  <a:cubicBezTo>
                    <a:pt x="584" y="891"/>
                    <a:pt x="671" y="813"/>
                    <a:pt x="671" y="709"/>
                  </a:cubicBezTo>
                  <a:lnTo>
                    <a:pt x="671" y="183"/>
                  </a:lnTo>
                  <a:cubicBezTo>
                    <a:pt x="661" y="125"/>
                    <a:pt x="632" y="78"/>
                    <a:pt x="594" y="39"/>
                  </a:cubicBezTo>
                  <a:cubicBezTo>
                    <a:pt x="562" y="14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5057956" y="2979027"/>
              <a:ext cx="29175" cy="33350"/>
            </a:xfrm>
            <a:custGeom>
              <a:rect b="b" l="l" r="r" t="t"/>
              <a:pathLst>
                <a:path extrusionOk="0" h="1270" w="1111">
                  <a:moveTo>
                    <a:pt x="185" y="1"/>
                  </a:moveTo>
                  <a:cubicBezTo>
                    <a:pt x="87" y="1"/>
                    <a:pt x="1" y="79"/>
                    <a:pt x="1" y="179"/>
                  </a:cubicBezTo>
                  <a:lnTo>
                    <a:pt x="1" y="715"/>
                  </a:lnTo>
                  <a:cubicBezTo>
                    <a:pt x="1" y="772"/>
                    <a:pt x="20" y="820"/>
                    <a:pt x="58" y="858"/>
                  </a:cubicBezTo>
                  <a:lnTo>
                    <a:pt x="422" y="1222"/>
                  </a:lnTo>
                  <a:cubicBezTo>
                    <a:pt x="460" y="1251"/>
                    <a:pt x="508" y="1270"/>
                    <a:pt x="556" y="1270"/>
                  </a:cubicBezTo>
                  <a:cubicBezTo>
                    <a:pt x="604" y="1270"/>
                    <a:pt x="651" y="1251"/>
                    <a:pt x="680" y="1212"/>
                  </a:cubicBezTo>
                  <a:lnTo>
                    <a:pt x="1063" y="820"/>
                  </a:lnTo>
                  <a:cubicBezTo>
                    <a:pt x="1092" y="782"/>
                    <a:pt x="1111" y="743"/>
                    <a:pt x="1111" y="696"/>
                  </a:cubicBezTo>
                  <a:lnTo>
                    <a:pt x="1111" y="188"/>
                  </a:lnTo>
                  <a:cubicBezTo>
                    <a:pt x="1111" y="140"/>
                    <a:pt x="1092" y="93"/>
                    <a:pt x="1063" y="54"/>
                  </a:cubicBezTo>
                  <a:cubicBezTo>
                    <a:pt x="1025" y="26"/>
                    <a:pt x="977" y="7"/>
                    <a:pt x="919" y="7"/>
                  </a:cubicBezTo>
                  <a:lnTo>
                    <a:pt x="881" y="7"/>
                  </a:lnTo>
                  <a:cubicBezTo>
                    <a:pt x="814" y="26"/>
                    <a:pt x="738" y="26"/>
                    <a:pt x="671" y="26"/>
                  </a:cubicBezTo>
                  <a:lnTo>
                    <a:pt x="450" y="26"/>
                  </a:lnTo>
                  <a:cubicBezTo>
                    <a:pt x="374" y="26"/>
                    <a:pt x="297" y="16"/>
                    <a:pt x="230" y="7"/>
                  </a:cubicBezTo>
                  <a:cubicBezTo>
                    <a:pt x="215" y="3"/>
                    <a:pt x="200" y="1"/>
                    <a:pt x="185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5057956" y="2979369"/>
              <a:ext cx="17883" cy="33271"/>
            </a:xfrm>
            <a:custGeom>
              <a:rect b="b" l="l" r="r" t="t"/>
              <a:pathLst>
                <a:path extrusionOk="0" h="1267" w="681">
                  <a:moveTo>
                    <a:pt x="189" y="0"/>
                  </a:moveTo>
                  <a:cubicBezTo>
                    <a:pt x="87" y="0"/>
                    <a:pt x="1" y="80"/>
                    <a:pt x="1" y="175"/>
                  </a:cubicBezTo>
                  <a:lnTo>
                    <a:pt x="1" y="711"/>
                  </a:lnTo>
                  <a:cubicBezTo>
                    <a:pt x="1" y="769"/>
                    <a:pt x="20" y="817"/>
                    <a:pt x="58" y="855"/>
                  </a:cubicBezTo>
                  <a:lnTo>
                    <a:pt x="422" y="1219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1" y="1247"/>
                    <a:pt x="680" y="1209"/>
                  </a:cubicBezTo>
                  <a:cubicBezTo>
                    <a:pt x="642" y="1199"/>
                    <a:pt x="613" y="1180"/>
                    <a:pt x="594" y="1152"/>
                  </a:cubicBezTo>
                  <a:lnTo>
                    <a:pt x="221" y="797"/>
                  </a:lnTo>
                  <a:cubicBezTo>
                    <a:pt x="183" y="759"/>
                    <a:pt x="163" y="711"/>
                    <a:pt x="163" y="654"/>
                  </a:cubicBezTo>
                  <a:lnTo>
                    <a:pt x="163" y="118"/>
                  </a:lnTo>
                  <a:cubicBezTo>
                    <a:pt x="163" y="70"/>
                    <a:pt x="183" y="32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5041386" y="2920520"/>
              <a:ext cx="62341" cy="66989"/>
            </a:xfrm>
            <a:custGeom>
              <a:rect b="b" l="l" r="r" t="t"/>
              <a:pathLst>
                <a:path extrusionOk="0" h="2551" w="2374">
                  <a:moveTo>
                    <a:pt x="1641" y="0"/>
                  </a:moveTo>
                  <a:cubicBezTo>
                    <a:pt x="1629" y="0"/>
                    <a:pt x="1617" y="5"/>
                    <a:pt x="1608" y="14"/>
                  </a:cubicBezTo>
                  <a:cubicBezTo>
                    <a:pt x="1349" y="206"/>
                    <a:pt x="1053" y="349"/>
                    <a:pt x="747" y="445"/>
                  </a:cubicBezTo>
                  <a:cubicBezTo>
                    <a:pt x="651" y="464"/>
                    <a:pt x="555" y="493"/>
                    <a:pt x="459" y="512"/>
                  </a:cubicBezTo>
                  <a:cubicBezTo>
                    <a:pt x="364" y="521"/>
                    <a:pt x="268" y="541"/>
                    <a:pt x="172" y="541"/>
                  </a:cubicBezTo>
                  <a:cubicBezTo>
                    <a:pt x="77" y="550"/>
                    <a:pt x="0" y="627"/>
                    <a:pt x="0" y="722"/>
                  </a:cubicBezTo>
                  <a:lnTo>
                    <a:pt x="0" y="1478"/>
                  </a:lnTo>
                  <a:cubicBezTo>
                    <a:pt x="0" y="2072"/>
                    <a:pt x="479" y="2550"/>
                    <a:pt x="1072" y="2550"/>
                  </a:cubicBezTo>
                  <a:lnTo>
                    <a:pt x="1302" y="2550"/>
                  </a:lnTo>
                  <a:cubicBezTo>
                    <a:pt x="1895" y="2550"/>
                    <a:pt x="2373" y="2072"/>
                    <a:pt x="2373" y="1478"/>
                  </a:cubicBezTo>
                  <a:lnTo>
                    <a:pt x="2373" y="694"/>
                  </a:lnTo>
                  <a:cubicBezTo>
                    <a:pt x="2373" y="617"/>
                    <a:pt x="2326" y="550"/>
                    <a:pt x="2259" y="531"/>
                  </a:cubicBezTo>
                  <a:cubicBezTo>
                    <a:pt x="2239" y="521"/>
                    <a:pt x="2220" y="512"/>
                    <a:pt x="2201" y="502"/>
                  </a:cubicBezTo>
                  <a:cubicBezTo>
                    <a:pt x="1991" y="416"/>
                    <a:pt x="1818" y="253"/>
                    <a:pt x="1713" y="52"/>
                  </a:cubicBezTo>
                  <a:lnTo>
                    <a:pt x="1704" y="43"/>
                  </a:lnTo>
                  <a:cubicBezTo>
                    <a:pt x="1691" y="17"/>
                    <a:pt x="1665" y="0"/>
                    <a:pt x="1641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5041386" y="2920625"/>
              <a:ext cx="45246" cy="66884"/>
            </a:xfrm>
            <a:custGeom>
              <a:rect b="b" l="l" r="r" t="t"/>
              <a:pathLst>
                <a:path extrusionOk="0" h="2547" w="1723">
                  <a:moveTo>
                    <a:pt x="1641" y="1"/>
                  </a:moveTo>
                  <a:cubicBezTo>
                    <a:pt x="1629" y="1"/>
                    <a:pt x="1617" y="4"/>
                    <a:pt x="1608" y="10"/>
                  </a:cubicBezTo>
                  <a:cubicBezTo>
                    <a:pt x="1349" y="211"/>
                    <a:pt x="1053" y="355"/>
                    <a:pt x="747" y="441"/>
                  </a:cubicBezTo>
                  <a:cubicBezTo>
                    <a:pt x="651" y="470"/>
                    <a:pt x="555" y="489"/>
                    <a:pt x="459" y="508"/>
                  </a:cubicBezTo>
                  <a:cubicBezTo>
                    <a:pt x="364" y="527"/>
                    <a:pt x="268" y="537"/>
                    <a:pt x="172" y="546"/>
                  </a:cubicBezTo>
                  <a:cubicBezTo>
                    <a:pt x="67" y="546"/>
                    <a:pt x="0" y="632"/>
                    <a:pt x="0" y="728"/>
                  </a:cubicBezTo>
                  <a:lnTo>
                    <a:pt x="0" y="1474"/>
                  </a:lnTo>
                  <a:cubicBezTo>
                    <a:pt x="0" y="2068"/>
                    <a:pt x="479" y="2546"/>
                    <a:pt x="1072" y="2546"/>
                  </a:cubicBezTo>
                  <a:lnTo>
                    <a:pt x="1292" y="2546"/>
                  </a:lnTo>
                  <a:cubicBezTo>
                    <a:pt x="699" y="2546"/>
                    <a:pt x="220" y="2068"/>
                    <a:pt x="220" y="1474"/>
                  </a:cubicBezTo>
                  <a:lnTo>
                    <a:pt x="220" y="728"/>
                  </a:lnTo>
                  <a:cubicBezTo>
                    <a:pt x="220" y="632"/>
                    <a:pt x="287" y="546"/>
                    <a:pt x="392" y="546"/>
                  </a:cubicBezTo>
                  <a:cubicBezTo>
                    <a:pt x="488" y="537"/>
                    <a:pt x="584" y="527"/>
                    <a:pt x="680" y="508"/>
                  </a:cubicBezTo>
                  <a:cubicBezTo>
                    <a:pt x="775" y="489"/>
                    <a:pt x="871" y="470"/>
                    <a:pt x="967" y="441"/>
                  </a:cubicBezTo>
                  <a:cubicBezTo>
                    <a:pt x="1235" y="364"/>
                    <a:pt x="1493" y="240"/>
                    <a:pt x="1723" y="87"/>
                  </a:cubicBezTo>
                  <a:lnTo>
                    <a:pt x="1713" y="58"/>
                  </a:lnTo>
                  <a:lnTo>
                    <a:pt x="1704" y="39"/>
                  </a:lnTo>
                  <a:cubicBezTo>
                    <a:pt x="1691" y="13"/>
                    <a:pt x="1665" y="1"/>
                    <a:pt x="1641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5010714" y="3211139"/>
              <a:ext cx="125680" cy="66648"/>
            </a:xfrm>
            <a:custGeom>
              <a:rect b="b" l="l" r="r" t="t"/>
              <a:pathLst>
                <a:path extrusionOk="0" h="2538" w="4786">
                  <a:moveTo>
                    <a:pt x="1819" y="1"/>
                  </a:moveTo>
                  <a:lnTo>
                    <a:pt x="737" y="441"/>
                  </a:lnTo>
                  <a:cubicBezTo>
                    <a:pt x="623" y="479"/>
                    <a:pt x="527" y="537"/>
                    <a:pt x="441" y="604"/>
                  </a:cubicBezTo>
                  <a:lnTo>
                    <a:pt x="412" y="632"/>
                  </a:lnTo>
                  <a:lnTo>
                    <a:pt x="402" y="642"/>
                  </a:lnTo>
                  <a:lnTo>
                    <a:pt x="383" y="652"/>
                  </a:lnTo>
                  <a:lnTo>
                    <a:pt x="355" y="680"/>
                  </a:lnTo>
                  <a:cubicBezTo>
                    <a:pt x="163" y="872"/>
                    <a:pt x="29" y="1121"/>
                    <a:pt x="0" y="1398"/>
                  </a:cubicBezTo>
                  <a:lnTo>
                    <a:pt x="0" y="1446"/>
                  </a:lnTo>
                  <a:lnTo>
                    <a:pt x="0" y="1475"/>
                  </a:lnTo>
                  <a:lnTo>
                    <a:pt x="0" y="1503"/>
                  </a:lnTo>
                  <a:lnTo>
                    <a:pt x="0" y="1532"/>
                  </a:lnTo>
                  <a:lnTo>
                    <a:pt x="0" y="1542"/>
                  </a:lnTo>
                  <a:lnTo>
                    <a:pt x="0" y="1599"/>
                  </a:lnTo>
                  <a:lnTo>
                    <a:pt x="0" y="1771"/>
                  </a:lnTo>
                  <a:lnTo>
                    <a:pt x="0" y="2307"/>
                  </a:lnTo>
                  <a:cubicBezTo>
                    <a:pt x="0" y="2436"/>
                    <a:pt x="115" y="2538"/>
                    <a:pt x="242" y="2538"/>
                  </a:cubicBezTo>
                  <a:cubicBezTo>
                    <a:pt x="248" y="2538"/>
                    <a:pt x="253" y="2537"/>
                    <a:pt x="259" y="2537"/>
                  </a:cubicBezTo>
                  <a:lnTo>
                    <a:pt x="4518" y="2537"/>
                  </a:lnTo>
                  <a:cubicBezTo>
                    <a:pt x="4524" y="2537"/>
                    <a:pt x="4530" y="2538"/>
                    <a:pt x="4536" y="2538"/>
                  </a:cubicBezTo>
                  <a:cubicBezTo>
                    <a:pt x="4671" y="2538"/>
                    <a:pt x="4776" y="2436"/>
                    <a:pt x="4786" y="2307"/>
                  </a:cubicBezTo>
                  <a:lnTo>
                    <a:pt x="4786" y="1771"/>
                  </a:lnTo>
                  <a:lnTo>
                    <a:pt x="4786" y="1590"/>
                  </a:lnTo>
                  <a:lnTo>
                    <a:pt x="4747" y="1590"/>
                  </a:lnTo>
                  <a:lnTo>
                    <a:pt x="4747" y="1532"/>
                  </a:lnTo>
                  <a:lnTo>
                    <a:pt x="4747" y="1523"/>
                  </a:lnTo>
                  <a:lnTo>
                    <a:pt x="4747" y="1494"/>
                  </a:lnTo>
                  <a:lnTo>
                    <a:pt x="4747" y="1456"/>
                  </a:lnTo>
                  <a:lnTo>
                    <a:pt x="4747" y="1446"/>
                  </a:lnTo>
                  <a:lnTo>
                    <a:pt x="4747" y="1398"/>
                  </a:lnTo>
                  <a:cubicBezTo>
                    <a:pt x="4719" y="1121"/>
                    <a:pt x="4585" y="872"/>
                    <a:pt x="4393" y="680"/>
                  </a:cubicBezTo>
                  <a:lnTo>
                    <a:pt x="4365" y="652"/>
                  </a:lnTo>
                  <a:lnTo>
                    <a:pt x="4355" y="642"/>
                  </a:lnTo>
                  <a:lnTo>
                    <a:pt x="4336" y="632"/>
                  </a:lnTo>
                  <a:lnTo>
                    <a:pt x="4307" y="604"/>
                  </a:lnTo>
                  <a:cubicBezTo>
                    <a:pt x="4221" y="537"/>
                    <a:pt x="4125" y="479"/>
                    <a:pt x="4020" y="441"/>
                  </a:cubicBezTo>
                  <a:lnTo>
                    <a:pt x="2929" y="1"/>
                  </a:lnTo>
                  <a:lnTo>
                    <a:pt x="2651" y="288"/>
                  </a:lnTo>
                  <a:lnTo>
                    <a:pt x="2374" y="556"/>
                  </a:lnTo>
                  <a:lnTo>
                    <a:pt x="2096" y="288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5009217" y="3211402"/>
              <a:ext cx="51286" cy="65939"/>
            </a:xfrm>
            <a:custGeom>
              <a:rect b="b" l="l" r="r" t="t"/>
              <a:pathLst>
                <a:path extrusionOk="0" h="2511" w="1953">
                  <a:moveTo>
                    <a:pt x="1857" y="0"/>
                  </a:moveTo>
                  <a:lnTo>
                    <a:pt x="775" y="422"/>
                  </a:lnTo>
                  <a:cubicBezTo>
                    <a:pt x="306" y="613"/>
                    <a:pt x="0" y="1072"/>
                    <a:pt x="29" y="1580"/>
                  </a:cubicBezTo>
                  <a:lnTo>
                    <a:pt x="29" y="2288"/>
                  </a:lnTo>
                  <a:cubicBezTo>
                    <a:pt x="29" y="2411"/>
                    <a:pt x="134" y="2510"/>
                    <a:pt x="255" y="2510"/>
                  </a:cubicBezTo>
                  <a:cubicBezTo>
                    <a:pt x="266" y="2510"/>
                    <a:pt x="277" y="2509"/>
                    <a:pt x="287" y="2508"/>
                  </a:cubicBezTo>
                  <a:lnTo>
                    <a:pt x="345" y="2508"/>
                  </a:lnTo>
                  <a:lnTo>
                    <a:pt x="345" y="1580"/>
                  </a:lnTo>
                  <a:cubicBezTo>
                    <a:pt x="325" y="1072"/>
                    <a:pt x="622" y="613"/>
                    <a:pt x="1091" y="422"/>
                  </a:cubicBezTo>
                  <a:lnTo>
                    <a:pt x="1952" y="8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5032825" y="3106861"/>
              <a:ext cx="79436" cy="56301"/>
            </a:xfrm>
            <a:custGeom>
              <a:rect b="b" l="l" r="r" t="t"/>
              <a:pathLst>
                <a:path extrusionOk="0" h="2144" w="3025">
                  <a:moveTo>
                    <a:pt x="2661" y="1847"/>
                  </a:moveTo>
                  <a:lnTo>
                    <a:pt x="2652" y="1857"/>
                  </a:lnTo>
                  <a:lnTo>
                    <a:pt x="2623" y="1876"/>
                  </a:lnTo>
                  <a:lnTo>
                    <a:pt x="2623" y="1876"/>
                  </a:lnTo>
                  <a:lnTo>
                    <a:pt x="2661" y="1847"/>
                  </a:lnTo>
                  <a:close/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26" y="2106"/>
                    <a:pt x="364" y="1943"/>
                  </a:cubicBezTo>
                  <a:cubicBezTo>
                    <a:pt x="383" y="1933"/>
                    <a:pt x="393" y="1914"/>
                    <a:pt x="403" y="1895"/>
                  </a:cubicBezTo>
                  <a:cubicBezTo>
                    <a:pt x="584" y="1895"/>
                    <a:pt x="1465" y="1886"/>
                    <a:pt x="1972" y="1273"/>
                  </a:cubicBezTo>
                  <a:cubicBezTo>
                    <a:pt x="2077" y="1570"/>
                    <a:pt x="2317" y="1799"/>
                    <a:pt x="2623" y="1886"/>
                  </a:cubicBezTo>
                  <a:cubicBezTo>
                    <a:pt x="2632" y="1905"/>
                    <a:pt x="2642" y="1924"/>
                    <a:pt x="2652" y="1943"/>
                  </a:cubicBezTo>
                  <a:cubicBezTo>
                    <a:pt x="2699" y="2106"/>
                    <a:pt x="3025" y="2134"/>
                    <a:pt x="3025" y="2134"/>
                  </a:cubicBezTo>
                  <a:lnTo>
                    <a:pt x="3025" y="1455"/>
                  </a:lnTo>
                  <a:cubicBezTo>
                    <a:pt x="3025" y="651"/>
                    <a:pt x="2374" y="0"/>
                    <a:pt x="15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5032825" y="3106861"/>
              <a:ext cx="43014" cy="56301"/>
            </a:xfrm>
            <a:custGeom>
              <a:rect b="b" l="l" r="r" t="t"/>
              <a:pathLst>
                <a:path extrusionOk="0" h="2144" w="1638"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87" y="2134"/>
                    <a:pt x="173" y="2106"/>
                    <a:pt x="249" y="2067"/>
                  </a:cubicBezTo>
                  <a:lnTo>
                    <a:pt x="249" y="1828"/>
                  </a:lnTo>
                  <a:lnTo>
                    <a:pt x="259" y="1838"/>
                  </a:lnTo>
                  <a:lnTo>
                    <a:pt x="259" y="1455"/>
                  </a:lnTo>
                  <a:cubicBezTo>
                    <a:pt x="259" y="680"/>
                    <a:pt x="862" y="38"/>
                    <a:pt x="1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5101442" y="3157385"/>
              <a:ext cx="17358" cy="23345"/>
            </a:xfrm>
            <a:custGeom>
              <a:rect b="b" l="l" r="r" t="t"/>
              <a:pathLst>
                <a:path extrusionOk="0" h="889" w="661">
                  <a:moveTo>
                    <a:pt x="183" y="0"/>
                  </a:moveTo>
                  <a:cubicBezTo>
                    <a:pt x="87" y="0"/>
                    <a:pt x="0" y="78"/>
                    <a:pt x="0" y="182"/>
                  </a:cubicBezTo>
                  <a:lnTo>
                    <a:pt x="0" y="708"/>
                  </a:lnTo>
                  <a:cubicBezTo>
                    <a:pt x="0" y="805"/>
                    <a:pt x="90" y="889"/>
                    <a:pt x="187" y="889"/>
                  </a:cubicBezTo>
                  <a:cubicBezTo>
                    <a:pt x="204" y="889"/>
                    <a:pt x="222" y="886"/>
                    <a:pt x="240" y="880"/>
                  </a:cubicBezTo>
                  <a:cubicBezTo>
                    <a:pt x="278" y="871"/>
                    <a:pt x="307" y="852"/>
                    <a:pt x="345" y="832"/>
                  </a:cubicBezTo>
                  <a:cubicBezTo>
                    <a:pt x="374" y="804"/>
                    <a:pt x="412" y="775"/>
                    <a:pt x="450" y="746"/>
                  </a:cubicBezTo>
                  <a:cubicBezTo>
                    <a:pt x="661" y="497"/>
                    <a:pt x="555" y="105"/>
                    <a:pt x="240" y="9"/>
                  </a:cubicBezTo>
                  <a:cubicBezTo>
                    <a:pt x="221" y="3"/>
                    <a:pt x="202" y="0"/>
                    <a:pt x="183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5026286" y="3157359"/>
              <a:ext cx="17620" cy="23371"/>
            </a:xfrm>
            <a:custGeom>
              <a:rect b="b" l="l" r="r" t="t"/>
              <a:pathLst>
                <a:path extrusionOk="0" h="890" w="671">
                  <a:moveTo>
                    <a:pt x="484" y="1"/>
                  </a:moveTo>
                  <a:cubicBezTo>
                    <a:pt x="466" y="1"/>
                    <a:pt x="447" y="4"/>
                    <a:pt x="431" y="10"/>
                  </a:cubicBezTo>
                  <a:cubicBezTo>
                    <a:pt x="1" y="144"/>
                    <a:pt x="1" y="747"/>
                    <a:pt x="431" y="881"/>
                  </a:cubicBezTo>
                  <a:cubicBezTo>
                    <a:pt x="449" y="887"/>
                    <a:pt x="467" y="890"/>
                    <a:pt x="484" y="890"/>
                  </a:cubicBezTo>
                  <a:cubicBezTo>
                    <a:pt x="581" y="890"/>
                    <a:pt x="671" y="805"/>
                    <a:pt x="671" y="699"/>
                  </a:cubicBezTo>
                  <a:lnTo>
                    <a:pt x="671" y="183"/>
                  </a:lnTo>
                  <a:cubicBezTo>
                    <a:pt x="661" y="125"/>
                    <a:pt x="632" y="68"/>
                    <a:pt x="594" y="39"/>
                  </a:cubicBezTo>
                  <a:cubicBezTo>
                    <a:pt x="562" y="14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5057956" y="3198272"/>
              <a:ext cx="29175" cy="33271"/>
            </a:xfrm>
            <a:custGeom>
              <a:rect b="b" l="l" r="r" t="t"/>
              <a:pathLst>
                <a:path extrusionOk="0" h="1267" w="1111">
                  <a:moveTo>
                    <a:pt x="198" y="0"/>
                  </a:moveTo>
                  <a:cubicBezTo>
                    <a:pt x="95" y="0"/>
                    <a:pt x="1" y="81"/>
                    <a:pt x="1" y="185"/>
                  </a:cubicBezTo>
                  <a:lnTo>
                    <a:pt x="1" y="721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22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1" y="1247"/>
                    <a:pt x="680" y="1218"/>
                  </a:cubicBezTo>
                  <a:lnTo>
                    <a:pt x="1063" y="816"/>
                  </a:lnTo>
                  <a:cubicBezTo>
                    <a:pt x="1092" y="788"/>
                    <a:pt x="1111" y="740"/>
                    <a:pt x="1111" y="692"/>
                  </a:cubicBezTo>
                  <a:lnTo>
                    <a:pt x="1111" y="194"/>
                  </a:lnTo>
                  <a:cubicBezTo>
                    <a:pt x="1111" y="137"/>
                    <a:pt x="1092" y="89"/>
                    <a:pt x="1063" y="60"/>
                  </a:cubicBezTo>
                  <a:cubicBezTo>
                    <a:pt x="1025" y="22"/>
                    <a:pt x="977" y="3"/>
                    <a:pt x="919" y="3"/>
                  </a:cubicBezTo>
                  <a:lnTo>
                    <a:pt x="881" y="3"/>
                  </a:lnTo>
                  <a:cubicBezTo>
                    <a:pt x="814" y="22"/>
                    <a:pt x="738" y="31"/>
                    <a:pt x="671" y="31"/>
                  </a:cubicBezTo>
                  <a:lnTo>
                    <a:pt x="450" y="31"/>
                  </a:lnTo>
                  <a:cubicBezTo>
                    <a:pt x="374" y="31"/>
                    <a:pt x="297" y="22"/>
                    <a:pt x="230" y="3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5057956" y="3198508"/>
              <a:ext cx="17883" cy="33350"/>
            </a:xfrm>
            <a:custGeom>
              <a:rect b="b" l="l" r="r" t="t"/>
              <a:pathLst>
                <a:path extrusionOk="0" h="1270" w="681">
                  <a:moveTo>
                    <a:pt x="189" y="1"/>
                  </a:moveTo>
                  <a:cubicBezTo>
                    <a:pt x="87" y="1"/>
                    <a:pt x="1" y="81"/>
                    <a:pt x="1" y="185"/>
                  </a:cubicBezTo>
                  <a:lnTo>
                    <a:pt x="1" y="721"/>
                  </a:lnTo>
                  <a:cubicBezTo>
                    <a:pt x="1" y="769"/>
                    <a:pt x="20" y="826"/>
                    <a:pt x="58" y="865"/>
                  </a:cubicBezTo>
                  <a:lnTo>
                    <a:pt x="422" y="1219"/>
                  </a:lnTo>
                  <a:cubicBezTo>
                    <a:pt x="453" y="1250"/>
                    <a:pt x="492" y="1269"/>
                    <a:pt x="531" y="1269"/>
                  </a:cubicBezTo>
                  <a:cubicBezTo>
                    <a:pt x="539" y="1269"/>
                    <a:pt x="548" y="1268"/>
                    <a:pt x="556" y="1267"/>
                  </a:cubicBezTo>
                  <a:cubicBezTo>
                    <a:pt x="604" y="1267"/>
                    <a:pt x="651" y="1247"/>
                    <a:pt x="680" y="1219"/>
                  </a:cubicBezTo>
                  <a:cubicBezTo>
                    <a:pt x="642" y="1209"/>
                    <a:pt x="613" y="1190"/>
                    <a:pt x="594" y="1161"/>
                  </a:cubicBezTo>
                  <a:lnTo>
                    <a:pt x="221" y="798"/>
                  </a:lnTo>
                  <a:cubicBezTo>
                    <a:pt x="183" y="759"/>
                    <a:pt x="163" y="712"/>
                    <a:pt x="163" y="664"/>
                  </a:cubicBezTo>
                  <a:lnTo>
                    <a:pt x="163" y="128"/>
                  </a:lnTo>
                  <a:cubicBezTo>
                    <a:pt x="163" y="80"/>
                    <a:pt x="183" y="42"/>
                    <a:pt x="221" y="3"/>
                  </a:cubicBezTo>
                  <a:cubicBezTo>
                    <a:pt x="210" y="2"/>
                    <a:pt x="199" y="1"/>
                    <a:pt x="189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5041386" y="3139844"/>
              <a:ext cx="62341" cy="66805"/>
            </a:xfrm>
            <a:custGeom>
              <a:rect b="b" l="l" r="r" t="t"/>
              <a:pathLst>
                <a:path extrusionOk="0" h="2544" w="2374">
                  <a:moveTo>
                    <a:pt x="1648" y="0"/>
                  </a:moveTo>
                  <a:cubicBezTo>
                    <a:pt x="1633" y="0"/>
                    <a:pt x="1619" y="6"/>
                    <a:pt x="1608" y="17"/>
                  </a:cubicBezTo>
                  <a:cubicBezTo>
                    <a:pt x="1349" y="208"/>
                    <a:pt x="1053" y="352"/>
                    <a:pt x="747" y="438"/>
                  </a:cubicBezTo>
                  <a:cubicBezTo>
                    <a:pt x="651" y="467"/>
                    <a:pt x="555" y="486"/>
                    <a:pt x="459" y="505"/>
                  </a:cubicBezTo>
                  <a:cubicBezTo>
                    <a:pt x="364" y="524"/>
                    <a:pt x="268" y="534"/>
                    <a:pt x="172" y="543"/>
                  </a:cubicBezTo>
                  <a:cubicBezTo>
                    <a:pt x="77" y="543"/>
                    <a:pt x="0" y="630"/>
                    <a:pt x="0" y="725"/>
                  </a:cubicBezTo>
                  <a:lnTo>
                    <a:pt x="0" y="1472"/>
                  </a:lnTo>
                  <a:cubicBezTo>
                    <a:pt x="0" y="2065"/>
                    <a:pt x="479" y="2544"/>
                    <a:pt x="1072" y="2544"/>
                  </a:cubicBezTo>
                  <a:lnTo>
                    <a:pt x="1302" y="2544"/>
                  </a:lnTo>
                  <a:cubicBezTo>
                    <a:pt x="1895" y="2544"/>
                    <a:pt x="2373" y="2065"/>
                    <a:pt x="2373" y="1472"/>
                  </a:cubicBezTo>
                  <a:lnTo>
                    <a:pt x="2373" y="697"/>
                  </a:lnTo>
                  <a:cubicBezTo>
                    <a:pt x="2373" y="620"/>
                    <a:pt x="2326" y="553"/>
                    <a:pt x="2259" y="524"/>
                  </a:cubicBezTo>
                  <a:cubicBezTo>
                    <a:pt x="2239" y="515"/>
                    <a:pt x="2220" y="505"/>
                    <a:pt x="2201" y="496"/>
                  </a:cubicBezTo>
                  <a:cubicBezTo>
                    <a:pt x="1991" y="409"/>
                    <a:pt x="1818" y="256"/>
                    <a:pt x="1713" y="55"/>
                  </a:cubicBezTo>
                  <a:lnTo>
                    <a:pt x="1704" y="36"/>
                  </a:lnTo>
                  <a:cubicBezTo>
                    <a:pt x="1692" y="13"/>
                    <a:pt x="1670" y="0"/>
                    <a:pt x="1648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5041386" y="3139844"/>
              <a:ext cx="45246" cy="67068"/>
            </a:xfrm>
            <a:custGeom>
              <a:rect b="b" l="l" r="r" t="t"/>
              <a:pathLst>
                <a:path extrusionOk="0" h="2554" w="1723">
                  <a:moveTo>
                    <a:pt x="1648" y="0"/>
                  </a:moveTo>
                  <a:cubicBezTo>
                    <a:pt x="1633" y="0"/>
                    <a:pt x="1619" y="6"/>
                    <a:pt x="1608" y="17"/>
                  </a:cubicBezTo>
                  <a:cubicBezTo>
                    <a:pt x="1349" y="208"/>
                    <a:pt x="1053" y="352"/>
                    <a:pt x="747" y="438"/>
                  </a:cubicBezTo>
                  <a:cubicBezTo>
                    <a:pt x="651" y="467"/>
                    <a:pt x="555" y="486"/>
                    <a:pt x="459" y="505"/>
                  </a:cubicBezTo>
                  <a:cubicBezTo>
                    <a:pt x="364" y="524"/>
                    <a:pt x="268" y="534"/>
                    <a:pt x="172" y="543"/>
                  </a:cubicBezTo>
                  <a:cubicBezTo>
                    <a:pt x="67" y="553"/>
                    <a:pt x="0" y="630"/>
                    <a:pt x="0" y="725"/>
                  </a:cubicBezTo>
                  <a:lnTo>
                    <a:pt x="0" y="1472"/>
                  </a:lnTo>
                  <a:cubicBezTo>
                    <a:pt x="0" y="2065"/>
                    <a:pt x="479" y="2553"/>
                    <a:pt x="1072" y="2553"/>
                  </a:cubicBezTo>
                  <a:lnTo>
                    <a:pt x="1292" y="2553"/>
                  </a:lnTo>
                  <a:cubicBezTo>
                    <a:pt x="699" y="2553"/>
                    <a:pt x="220" y="2065"/>
                    <a:pt x="220" y="1472"/>
                  </a:cubicBezTo>
                  <a:lnTo>
                    <a:pt x="220" y="725"/>
                  </a:lnTo>
                  <a:cubicBezTo>
                    <a:pt x="220" y="630"/>
                    <a:pt x="287" y="553"/>
                    <a:pt x="392" y="543"/>
                  </a:cubicBezTo>
                  <a:cubicBezTo>
                    <a:pt x="488" y="534"/>
                    <a:pt x="584" y="524"/>
                    <a:pt x="680" y="505"/>
                  </a:cubicBezTo>
                  <a:cubicBezTo>
                    <a:pt x="775" y="486"/>
                    <a:pt x="871" y="467"/>
                    <a:pt x="967" y="438"/>
                  </a:cubicBezTo>
                  <a:cubicBezTo>
                    <a:pt x="1235" y="362"/>
                    <a:pt x="1493" y="247"/>
                    <a:pt x="1723" y="84"/>
                  </a:cubicBezTo>
                  <a:lnTo>
                    <a:pt x="1713" y="55"/>
                  </a:lnTo>
                  <a:lnTo>
                    <a:pt x="1704" y="36"/>
                  </a:lnTo>
                  <a:cubicBezTo>
                    <a:pt x="1692" y="13"/>
                    <a:pt x="1670" y="0"/>
                    <a:pt x="1648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36"/>
          <p:cNvGrpSpPr/>
          <p:nvPr/>
        </p:nvGrpSpPr>
        <p:grpSpPr>
          <a:xfrm>
            <a:off x="4364186" y="3170022"/>
            <a:ext cx="377425" cy="399722"/>
            <a:chOff x="1341612" y="3340055"/>
            <a:chExt cx="259399" cy="370524"/>
          </a:xfrm>
        </p:grpSpPr>
        <p:sp>
          <p:nvSpPr>
            <p:cNvPr id="1670" name="Google Shape;1670;p36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36"/>
          <p:cNvGrpSpPr/>
          <p:nvPr/>
        </p:nvGrpSpPr>
        <p:grpSpPr>
          <a:xfrm>
            <a:off x="6604244" y="3172534"/>
            <a:ext cx="474308" cy="399719"/>
            <a:chOff x="3420379" y="4286557"/>
            <a:chExt cx="368939" cy="342283"/>
          </a:xfrm>
        </p:grpSpPr>
        <p:sp>
          <p:nvSpPr>
            <p:cNvPr id="1689" name="Google Shape;1689;p36"/>
            <p:cNvSpPr/>
            <p:nvPr/>
          </p:nvSpPr>
          <p:spPr>
            <a:xfrm>
              <a:off x="3420379" y="4364589"/>
              <a:ext cx="368939" cy="186011"/>
            </a:xfrm>
            <a:custGeom>
              <a:rect b="b" l="l" r="r" t="t"/>
              <a:pathLst>
                <a:path extrusionOk="0" h="7118" w="14118">
                  <a:moveTo>
                    <a:pt x="6736" y="0"/>
                  </a:moveTo>
                  <a:cubicBezTo>
                    <a:pt x="3255" y="0"/>
                    <a:pt x="885" y="2333"/>
                    <a:pt x="145" y="3168"/>
                  </a:cubicBezTo>
                  <a:cubicBezTo>
                    <a:pt x="1" y="3332"/>
                    <a:pt x="10" y="3572"/>
                    <a:pt x="155" y="3726"/>
                  </a:cubicBezTo>
                  <a:cubicBezTo>
                    <a:pt x="2641" y="6265"/>
                    <a:pt x="5001" y="7118"/>
                    <a:pt x="7047" y="7118"/>
                  </a:cubicBezTo>
                  <a:cubicBezTo>
                    <a:pt x="7256" y="7118"/>
                    <a:pt x="7462" y="7109"/>
                    <a:pt x="7665" y="7092"/>
                  </a:cubicBezTo>
                  <a:cubicBezTo>
                    <a:pt x="10838" y="6832"/>
                    <a:pt x="13184" y="4611"/>
                    <a:pt x="13954" y="3774"/>
                  </a:cubicBezTo>
                  <a:cubicBezTo>
                    <a:pt x="14117" y="3611"/>
                    <a:pt x="14107" y="3341"/>
                    <a:pt x="13925" y="3188"/>
                  </a:cubicBezTo>
                  <a:cubicBezTo>
                    <a:pt x="11703" y="1226"/>
                    <a:pt x="9665" y="332"/>
                    <a:pt x="7867" y="82"/>
                  </a:cubicBezTo>
                  <a:cubicBezTo>
                    <a:pt x="7478" y="26"/>
                    <a:pt x="7101" y="0"/>
                    <a:pt x="6736" y="0"/>
                  </a:cubicBezTo>
                  <a:close/>
                </a:path>
              </a:pathLst>
            </a:custGeom>
            <a:solidFill>
              <a:srgbClr val="E5EA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3465379" y="4366706"/>
              <a:ext cx="323938" cy="183215"/>
            </a:xfrm>
            <a:custGeom>
              <a:rect b="b" l="l" r="r" t="t"/>
              <a:pathLst>
                <a:path extrusionOk="0" h="7011" w="12396">
                  <a:moveTo>
                    <a:pt x="6145" y="1"/>
                  </a:moveTo>
                  <a:cubicBezTo>
                    <a:pt x="2981" y="251"/>
                    <a:pt x="837" y="2366"/>
                    <a:pt x="135" y="3145"/>
                  </a:cubicBezTo>
                  <a:cubicBezTo>
                    <a:pt x="0" y="3309"/>
                    <a:pt x="0" y="3549"/>
                    <a:pt x="154" y="3712"/>
                  </a:cubicBezTo>
                  <a:cubicBezTo>
                    <a:pt x="2202" y="5799"/>
                    <a:pt x="4173" y="6741"/>
                    <a:pt x="5943" y="7011"/>
                  </a:cubicBezTo>
                  <a:cubicBezTo>
                    <a:pt x="9116" y="6751"/>
                    <a:pt x="11462" y="4530"/>
                    <a:pt x="12232" y="3693"/>
                  </a:cubicBezTo>
                  <a:cubicBezTo>
                    <a:pt x="12395" y="3530"/>
                    <a:pt x="12385" y="3260"/>
                    <a:pt x="12212" y="3107"/>
                  </a:cubicBezTo>
                  <a:cubicBezTo>
                    <a:pt x="9981" y="1145"/>
                    <a:pt x="7943" y="260"/>
                    <a:pt x="6145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497522" y="4366497"/>
              <a:ext cx="207597" cy="182144"/>
            </a:xfrm>
            <a:custGeom>
              <a:rect b="b" l="l" r="r" t="t"/>
              <a:pathLst>
                <a:path extrusionOk="0" h="6970" w="7944">
                  <a:moveTo>
                    <a:pt x="4113" y="1"/>
                  </a:moveTo>
                  <a:cubicBezTo>
                    <a:pt x="3808" y="1"/>
                    <a:pt x="3499" y="41"/>
                    <a:pt x="3193" y="124"/>
                  </a:cubicBezTo>
                  <a:cubicBezTo>
                    <a:pt x="3078" y="153"/>
                    <a:pt x="2972" y="191"/>
                    <a:pt x="2866" y="230"/>
                  </a:cubicBezTo>
                  <a:cubicBezTo>
                    <a:pt x="828" y="1009"/>
                    <a:pt x="1" y="3451"/>
                    <a:pt x="1145" y="5307"/>
                  </a:cubicBezTo>
                  <a:cubicBezTo>
                    <a:pt x="1812" y="6395"/>
                    <a:pt x="2957" y="6969"/>
                    <a:pt x="4116" y="6969"/>
                  </a:cubicBezTo>
                  <a:cubicBezTo>
                    <a:pt x="4944" y="6969"/>
                    <a:pt x="5780" y="6676"/>
                    <a:pt x="6453" y="6067"/>
                  </a:cubicBezTo>
                  <a:cubicBezTo>
                    <a:pt x="7646" y="4980"/>
                    <a:pt x="7944" y="3220"/>
                    <a:pt x="7165" y="1807"/>
                  </a:cubicBezTo>
                  <a:cubicBezTo>
                    <a:pt x="6539" y="671"/>
                    <a:pt x="5361" y="1"/>
                    <a:pt x="4113" y="1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3533455" y="4366497"/>
              <a:ext cx="171664" cy="164504"/>
            </a:xfrm>
            <a:custGeom>
              <a:rect b="b" l="l" r="r" t="t"/>
              <a:pathLst>
                <a:path extrusionOk="0" h="6295" w="6569">
                  <a:moveTo>
                    <a:pt x="2738" y="1"/>
                  </a:moveTo>
                  <a:cubicBezTo>
                    <a:pt x="2433" y="1"/>
                    <a:pt x="2124" y="41"/>
                    <a:pt x="1818" y="124"/>
                  </a:cubicBezTo>
                  <a:cubicBezTo>
                    <a:pt x="1703" y="153"/>
                    <a:pt x="1597" y="191"/>
                    <a:pt x="1491" y="230"/>
                  </a:cubicBezTo>
                  <a:cubicBezTo>
                    <a:pt x="299" y="1316"/>
                    <a:pt x="1" y="3076"/>
                    <a:pt x="780" y="4480"/>
                  </a:cubicBezTo>
                  <a:cubicBezTo>
                    <a:pt x="1399" y="5618"/>
                    <a:pt x="2585" y="6295"/>
                    <a:pt x="3837" y="6295"/>
                  </a:cubicBezTo>
                  <a:cubicBezTo>
                    <a:pt x="4140" y="6295"/>
                    <a:pt x="4447" y="6255"/>
                    <a:pt x="4751" y="6172"/>
                  </a:cubicBezTo>
                  <a:cubicBezTo>
                    <a:pt x="4857" y="6144"/>
                    <a:pt x="4972" y="6105"/>
                    <a:pt x="5078" y="6067"/>
                  </a:cubicBezTo>
                  <a:cubicBezTo>
                    <a:pt x="6271" y="4980"/>
                    <a:pt x="6569" y="3220"/>
                    <a:pt x="5790" y="1807"/>
                  </a:cubicBezTo>
                  <a:cubicBezTo>
                    <a:pt x="5164" y="671"/>
                    <a:pt x="3986" y="1"/>
                    <a:pt x="2738" y="1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3571922" y="4428483"/>
              <a:ext cx="64338" cy="58328"/>
            </a:xfrm>
            <a:custGeom>
              <a:rect b="b" l="l" r="r" t="t"/>
              <a:pathLst>
                <a:path extrusionOk="0" h="2232" w="2462">
                  <a:moveTo>
                    <a:pt x="1247" y="0"/>
                  </a:moveTo>
                  <a:cubicBezTo>
                    <a:pt x="826" y="0"/>
                    <a:pt x="428" y="242"/>
                    <a:pt x="241" y="646"/>
                  </a:cubicBezTo>
                  <a:cubicBezTo>
                    <a:pt x="0" y="1166"/>
                    <a:pt x="193" y="1781"/>
                    <a:pt x="673" y="2070"/>
                  </a:cubicBezTo>
                  <a:cubicBezTo>
                    <a:pt x="854" y="2179"/>
                    <a:pt x="1053" y="2232"/>
                    <a:pt x="1251" y="2232"/>
                  </a:cubicBezTo>
                  <a:cubicBezTo>
                    <a:pt x="1591" y="2232"/>
                    <a:pt x="1926" y="2077"/>
                    <a:pt x="2145" y="1791"/>
                  </a:cubicBezTo>
                  <a:cubicBezTo>
                    <a:pt x="2241" y="1666"/>
                    <a:pt x="2308" y="1512"/>
                    <a:pt x="2347" y="1358"/>
                  </a:cubicBezTo>
                  <a:cubicBezTo>
                    <a:pt x="2462" y="800"/>
                    <a:pt x="2145" y="243"/>
                    <a:pt x="1606" y="60"/>
                  </a:cubicBezTo>
                  <a:cubicBezTo>
                    <a:pt x="1487" y="20"/>
                    <a:pt x="1367" y="0"/>
                    <a:pt x="1247" y="0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3627688" y="4396105"/>
              <a:ext cx="32718" cy="32692"/>
            </a:xfrm>
            <a:custGeom>
              <a:rect b="b" l="l" r="r" t="t"/>
              <a:pathLst>
                <a:path extrusionOk="0" h="1251" w="1252">
                  <a:moveTo>
                    <a:pt x="626" y="1"/>
                  </a:moveTo>
                  <a:cubicBezTo>
                    <a:pt x="280" y="1"/>
                    <a:pt x="1" y="280"/>
                    <a:pt x="1" y="626"/>
                  </a:cubicBezTo>
                  <a:cubicBezTo>
                    <a:pt x="1" y="972"/>
                    <a:pt x="280" y="1251"/>
                    <a:pt x="626" y="1251"/>
                  </a:cubicBezTo>
                  <a:cubicBezTo>
                    <a:pt x="972" y="1251"/>
                    <a:pt x="1251" y="972"/>
                    <a:pt x="1251" y="626"/>
                  </a:cubicBezTo>
                  <a:cubicBezTo>
                    <a:pt x="1251" y="280"/>
                    <a:pt x="972" y="1"/>
                    <a:pt x="626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3598812" y="4286557"/>
              <a:ext cx="11838" cy="48763"/>
            </a:xfrm>
            <a:custGeom>
              <a:rect b="b" l="l" r="r" t="t"/>
              <a:pathLst>
                <a:path extrusionOk="0" h="1866" w="453">
                  <a:moveTo>
                    <a:pt x="221" y="0"/>
                  </a:moveTo>
                  <a:cubicBezTo>
                    <a:pt x="106" y="0"/>
                    <a:pt x="10" y="96"/>
                    <a:pt x="10" y="212"/>
                  </a:cubicBezTo>
                  <a:lnTo>
                    <a:pt x="10" y="1635"/>
                  </a:lnTo>
                  <a:cubicBezTo>
                    <a:pt x="0" y="1789"/>
                    <a:pt x="113" y="1866"/>
                    <a:pt x="226" y="1866"/>
                  </a:cubicBezTo>
                  <a:cubicBezTo>
                    <a:pt x="339" y="1866"/>
                    <a:pt x="452" y="1789"/>
                    <a:pt x="442" y="1635"/>
                  </a:cubicBezTo>
                  <a:lnTo>
                    <a:pt x="442" y="212"/>
                  </a:lnTo>
                  <a:cubicBezTo>
                    <a:pt x="442" y="96"/>
                    <a:pt x="346" y="0"/>
                    <a:pt x="221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3511817" y="4300982"/>
              <a:ext cx="27073" cy="46673"/>
            </a:xfrm>
            <a:custGeom>
              <a:rect b="b" l="l" r="r" t="t"/>
              <a:pathLst>
                <a:path extrusionOk="0" h="1786" w="1036">
                  <a:moveTo>
                    <a:pt x="283" y="1"/>
                  </a:moveTo>
                  <a:cubicBezTo>
                    <a:pt x="144" y="1"/>
                    <a:pt x="1" y="130"/>
                    <a:pt x="79" y="304"/>
                  </a:cubicBezTo>
                  <a:lnTo>
                    <a:pt x="560" y="1631"/>
                  </a:lnTo>
                  <a:cubicBezTo>
                    <a:pt x="592" y="1740"/>
                    <a:pt x="674" y="1786"/>
                    <a:pt x="757" y="1786"/>
                  </a:cubicBezTo>
                  <a:cubicBezTo>
                    <a:pt x="895" y="1786"/>
                    <a:pt x="1035" y="1660"/>
                    <a:pt x="964" y="1487"/>
                  </a:cubicBezTo>
                  <a:lnTo>
                    <a:pt x="483" y="160"/>
                  </a:lnTo>
                  <a:cubicBezTo>
                    <a:pt x="450" y="48"/>
                    <a:pt x="367" y="1"/>
                    <a:pt x="283" y="1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3431590" y="4338665"/>
              <a:ext cx="39721" cy="39852"/>
            </a:xfrm>
            <a:custGeom>
              <a:rect b="b" l="l" r="r" t="t"/>
              <a:pathLst>
                <a:path extrusionOk="0" h="1525" w="1520">
                  <a:moveTo>
                    <a:pt x="302" y="1"/>
                  </a:moveTo>
                  <a:cubicBezTo>
                    <a:pt x="144" y="1"/>
                    <a:pt x="0" y="187"/>
                    <a:pt x="129" y="352"/>
                  </a:cubicBezTo>
                  <a:lnTo>
                    <a:pt x="1043" y="1439"/>
                  </a:lnTo>
                  <a:cubicBezTo>
                    <a:pt x="1091" y="1499"/>
                    <a:pt x="1149" y="1524"/>
                    <a:pt x="1207" y="1524"/>
                  </a:cubicBezTo>
                  <a:cubicBezTo>
                    <a:pt x="1369" y="1524"/>
                    <a:pt x="1519" y="1324"/>
                    <a:pt x="1370" y="1160"/>
                  </a:cubicBezTo>
                  <a:lnTo>
                    <a:pt x="456" y="74"/>
                  </a:lnTo>
                  <a:cubicBezTo>
                    <a:pt x="410" y="22"/>
                    <a:pt x="355" y="1"/>
                    <a:pt x="302" y="1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3738281" y="4341514"/>
              <a:ext cx="38153" cy="39800"/>
            </a:xfrm>
            <a:custGeom>
              <a:rect b="b" l="l" r="r" t="t"/>
              <a:pathLst>
                <a:path extrusionOk="0" h="1523" w="1460">
                  <a:moveTo>
                    <a:pt x="1146" y="0"/>
                  </a:moveTo>
                  <a:cubicBezTo>
                    <a:pt x="1088" y="0"/>
                    <a:pt x="1029" y="26"/>
                    <a:pt x="981" y="90"/>
                  </a:cubicBezTo>
                  <a:lnTo>
                    <a:pt x="77" y="1167"/>
                  </a:lnTo>
                  <a:cubicBezTo>
                    <a:pt x="0" y="1263"/>
                    <a:pt x="10" y="1397"/>
                    <a:pt x="106" y="1474"/>
                  </a:cubicBezTo>
                  <a:cubicBezTo>
                    <a:pt x="143" y="1507"/>
                    <a:pt x="189" y="1522"/>
                    <a:pt x="235" y="1522"/>
                  </a:cubicBezTo>
                  <a:cubicBezTo>
                    <a:pt x="297" y="1522"/>
                    <a:pt x="360" y="1495"/>
                    <a:pt x="404" y="1445"/>
                  </a:cubicBezTo>
                  <a:lnTo>
                    <a:pt x="1317" y="368"/>
                  </a:lnTo>
                  <a:cubicBezTo>
                    <a:pt x="1459" y="205"/>
                    <a:pt x="1308" y="0"/>
                    <a:pt x="1146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3670389" y="4301819"/>
              <a:ext cx="26185" cy="46333"/>
            </a:xfrm>
            <a:custGeom>
              <a:rect b="b" l="l" r="r" t="t"/>
              <a:pathLst>
                <a:path extrusionOk="0" h="1773" w="1002">
                  <a:moveTo>
                    <a:pt x="761" y="0"/>
                  </a:moveTo>
                  <a:cubicBezTo>
                    <a:pt x="674" y="0"/>
                    <a:pt x="590" y="56"/>
                    <a:pt x="559" y="147"/>
                  </a:cubicBezTo>
                  <a:lnTo>
                    <a:pt x="79" y="1474"/>
                  </a:lnTo>
                  <a:cubicBezTo>
                    <a:pt x="1" y="1648"/>
                    <a:pt x="143" y="1773"/>
                    <a:pt x="282" y="1773"/>
                  </a:cubicBezTo>
                  <a:cubicBezTo>
                    <a:pt x="367" y="1773"/>
                    <a:pt x="450" y="1727"/>
                    <a:pt x="482" y="1618"/>
                  </a:cubicBezTo>
                  <a:lnTo>
                    <a:pt x="963" y="291"/>
                  </a:lnTo>
                  <a:cubicBezTo>
                    <a:pt x="1002" y="176"/>
                    <a:pt x="944" y="51"/>
                    <a:pt x="829" y="12"/>
                  </a:cubicBezTo>
                  <a:cubicBezTo>
                    <a:pt x="807" y="4"/>
                    <a:pt x="784" y="0"/>
                    <a:pt x="761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3597296" y="4581071"/>
              <a:ext cx="11342" cy="47770"/>
            </a:xfrm>
            <a:custGeom>
              <a:rect b="b" l="l" r="r" t="t"/>
              <a:pathLst>
                <a:path extrusionOk="0" h="1828" w="434">
                  <a:moveTo>
                    <a:pt x="212" y="0"/>
                  </a:moveTo>
                  <a:cubicBezTo>
                    <a:pt x="97" y="0"/>
                    <a:pt x="0" y="96"/>
                    <a:pt x="0" y="212"/>
                  </a:cubicBezTo>
                  <a:lnTo>
                    <a:pt x="0" y="1625"/>
                  </a:lnTo>
                  <a:cubicBezTo>
                    <a:pt x="10" y="1760"/>
                    <a:pt x="111" y="1827"/>
                    <a:pt x="213" y="1827"/>
                  </a:cubicBezTo>
                  <a:cubicBezTo>
                    <a:pt x="315" y="1827"/>
                    <a:pt x="419" y="1760"/>
                    <a:pt x="433" y="1625"/>
                  </a:cubicBezTo>
                  <a:lnTo>
                    <a:pt x="433" y="212"/>
                  </a:lnTo>
                  <a:cubicBezTo>
                    <a:pt x="433" y="96"/>
                    <a:pt x="337" y="0"/>
                    <a:pt x="212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3669161" y="4568553"/>
              <a:ext cx="26315" cy="46150"/>
            </a:xfrm>
            <a:custGeom>
              <a:rect b="b" l="l" r="r" t="t"/>
              <a:pathLst>
                <a:path extrusionOk="0" h="1766" w="1007">
                  <a:moveTo>
                    <a:pt x="260" y="0"/>
                  </a:moveTo>
                  <a:cubicBezTo>
                    <a:pt x="130" y="0"/>
                    <a:pt x="0" y="114"/>
                    <a:pt x="49" y="277"/>
                  </a:cubicBezTo>
                  <a:lnTo>
                    <a:pt x="529" y="1614"/>
                  </a:lnTo>
                  <a:cubicBezTo>
                    <a:pt x="562" y="1721"/>
                    <a:pt x="641" y="1765"/>
                    <a:pt x="723" y="1765"/>
                  </a:cubicBezTo>
                  <a:cubicBezTo>
                    <a:pt x="861" y="1765"/>
                    <a:pt x="1006" y="1636"/>
                    <a:pt x="933" y="1460"/>
                  </a:cubicBezTo>
                  <a:lnTo>
                    <a:pt x="453" y="133"/>
                  </a:lnTo>
                  <a:cubicBezTo>
                    <a:pt x="413" y="40"/>
                    <a:pt x="337" y="0"/>
                    <a:pt x="260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3736922" y="4537586"/>
              <a:ext cx="39512" cy="39695"/>
            </a:xfrm>
            <a:custGeom>
              <a:rect b="b" l="l" r="r" t="t"/>
              <a:pathLst>
                <a:path extrusionOk="0" h="1519" w="1512">
                  <a:moveTo>
                    <a:pt x="299" y="0"/>
                  </a:moveTo>
                  <a:cubicBezTo>
                    <a:pt x="142" y="0"/>
                    <a:pt x="0" y="189"/>
                    <a:pt x="129" y="347"/>
                  </a:cubicBezTo>
                  <a:lnTo>
                    <a:pt x="1033" y="1433"/>
                  </a:lnTo>
                  <a:cubicBezTo>
                    <a:pt x="1080" y="1493"/>
                    <a:pt x="1139" y="1518"/>
                    <a:pt x="1197" y="1518"/>
                  </a:cubicBezTo>
                  <a:cubicBezTo>
                    <a:pt x="1359" y="1518"/>
                    <a:pt x="1512" y="1318"/>
                    <a:pt x="1369" y="1154"/>
                  </a:cubicBezTo>
                  <a:lnTo>
                    <a:pt x="456" y="77"/>
                  </a:lnTo>
                  <a:cubicBezTo>
                    <a:pt x="409" y="23"/>
                    <a:pt x="353" y="0"/>
                    <a:pt x="299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3431068" y="4534476"/>
              <a:ext cx="38336" cy="39774"/>
            </a:xfrm>
            <a:custGeom>
              <a:rect b="b" l="l" r="r" t="t"/>
              <a:pathLst>
                <a:path extrusionOk="0" h="1522" w="1467">
                  <a:moveTo>
                    <a:pt x="1223" y="0"/>
                  </a:moveTo>
                  <a:cubicBezTo>
                    <a:pt x="1164" y="0"/>
                    <a:pt x="1105" y="24"/>
                    <a:pt x="1063" y="71"/>
                  </a:cubicBezTo>
                  <a:lnTo>
                    <a:pt x="149" y="1158"/>
                  </a:lnTo>
                  <a:cubicBezTo>
                    <a:pt x="0" y="1322"/>
                    <a:pt x="151" y="1522"/>
                    <a:pt x="313" y="1522"/>
                  </a:cubicBezTo>
                  <a:cubicBezTo>
                    <a:pt x="370" y="1522"/>
                    <a:pt x="429" y="1497"/>
                    <a:pt x="476" y="1437"/>
                  </a:cubicBezTo>
                  <a:lnTo>
                    <a:pt x="1390" y="350"/>
                  </a:lnTo>
                  <a:cubicBezTo>
                    <a:pt x="1467" y="264"/>
                    <a:pt x="1457" y="129"/>
                    <a:pt x="1361" y="52"/>
                  </a:cubicBezTo>
                  <a:cubicBezTo>
                    <a:pt x="1322" y="17"/>
                    <a:pt x="1272" y="0"/>
                    <a:pt x="1223" y="0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3510223" y="4567926"/>
              <a:ext cx="26289" cy="46359"/>
            </a:xfrm>
            <a:custGeom>
              <a:rect b="b" l="l" r="r" t="t"/>
              <a:pathLst>
                <a:path extrusionOk="0" h="1774" w="1006">
                  <a:moveTo>
                    <a:pt x="760" y="1"/>
                  </a:moveTo>
                  <a:cubicBezTo>
                    <a:pt x="671" y="1"/>
                    <a:pt x="591" y="54"/>
                    <a:pt x="553" y="138"/>
                  </a:cubicBezTo>
                  <a:lnTo>
                    <a:pt x="73" y="1474"/>
                  </a:lnTo>
                  <a:cubicBezTo>
                    <a:pt x="1" y="1648"/>
                    <a:pt x="142" y="1773"/>
                    <a:pt x="279" y="1773"/>
                  </a:cubicBezTo>
                  <a:cubicBezTo>
                    <a:pt x="362" y="1773"/>
                    <a:pt x="444" y="1727"/>
                    <a:pt x="476" y="1619"/>
                  </a:cubicBezTo>
                  <a:lnTo>
                    <a:pt x="957" y="292"/>
                  </a:lnTo>
                  <a:cubicBezTo>
                    <a:pt x="1005" y="176"/>
                    <a:pt x="948" y="51"/>
                    <a:pt x="832" y="13"/>
                  </a:cubicBezTo>
                  <a:cubicBezTo>
                    <a:pt x="808" y="5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Этапы </a:t>
            </a:r>
            <a:r>
              <a:rPr b="1" lang="en"/>
              <a:t>Проекта</a:t>
            </a:r>
            <a:endParaRPr b="1"/>
          </a:p>
        </p:txBody>
      </p:sp>
      <p:sp>
        <p:nvSpPr>
          <p:cNvPr id="1710" name="Google Shape;1710;p37"/>
          <p:cNvSpPr txBox="1"/>
          <p:nvPr>
            <p:ph idx="2" type="subTitle"/>
          </p:nvPr>
        </p:nvSpPr>
        <p:spPr>
          <a:xfrm>
            <a:off x="1523375" y="2088000"/>
            <a:ext cx="2202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Подготовить данные, </a:t>
            </a:r>
            <a:r>
              <a:rPr lang="en"/>
              <a:t>рассчитать</a:t>
            </a:r>
            <a:r>
              <a:rPr lang="en"/>
              <a:t> дополнительные показатели, структурировать</a:t>
            </a:r>
            <a:endParaRPr/>
          </a:p>
        </p:txBody>
      </p:sp>
      <p:sp>
        <p:nvSpPr>
          <p:cNvPr id="1711" name="Google Shape;1711;p37"/>
          <p:cNvSpPr txBox="1"/>
          <p:nvPr>
            <p:ph idx="1" type="subTitle"/>
          </p:nvPr>
        </p:nvSpPr>
        <p:spPr>
          <a:xfrm>
            <a:off x="1616525" y="1767600"/>
            <a:ext cx="2109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Исходные данные</a:t>
            </a:r>
            <a:endParaRPr b="1"/>
          </a:p>
        </p:txBody>
      </p:sp>
      <p:sp>
        <p:nvSpPr>
          <p:cNvPr id="1712" name="Google Shape;1712;p37"/>
          <p:cNvSpPr txBox="1"/>
          <p:nvPr>
            <p:ph idx="3" type="subTitle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Визуализация</a:t>
            </a:r>
            <a:endParaRPr/>
          </a:p>
        </p:txBody>
      </p:sp>
      <p:sp>
        <p:nvSpPr>
          <p:cNvPr id="1713" name="Google Shape;1713;p37"/>
          <p:cNvSpPr txBox="1"/>
          <p:nvPr>
            <p:ph idx="4" type="subTitle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Подготовить дашборды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37"/>
          <p:cNvSpPr txBox="1"/>
          <p:nvPr>
            <p:ph idx="5" type="subTitle"/>
          </p:nvPr>
        </p:nvSpPr>
        <p:spPr>
          <a:xfrm>
            <a:off x="1616400" y="2937550"/>
            <a:ext cx="2109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Техническое задание</a:t>
            </a:r>
            <a:endParaRPr b="1"/>
          </a:p>
        </p:txBody>
      </p:sp>
      <p:sp>
        <p:nvSpPr>
          <p:cNvPr id="1715" name="Google Shape;1715;p37"/>
          <p:cNvSpPr txBox="1"/>
          <p:nvPr>
            <p:ph idx="6" type="subTitle"/>
          </p:nvPr>
        </p:nvSpPr>
        <p:spPr>
          <a:xfrm>
            <a:off x="2030525" y="3558025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Разработать концепцию,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Подробно описать Технические требования для разработчика </a:t>
            </a:r>
            <a:endParaRPr/>
          </a:p>
        </p:txBody>
      </p:sp>
      <p:sp>
        <p:nvSpPr>
          <p:cNvPr id="1716" name="Google Shape;1716;p37"/>
          <p:cNvSpPr txBox="1"/>
          <p:nvPr>
            <p:ph idx="7" type="subTitle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Тестирование</a:t>
            </a:r>
            <a:endParaRPr b="1"/>
          </a:p>
        </p:txBody>
      </p:sp>
      <p:sp>
        <p:nvSpPr>
          <p:cNvPr id="1717" name="Google Shape;1717;p37"/>
          <p:cNvSpPr txBox="1"/>
          <p:nvPr>
            <p:ph idx="8" type="subTitle"/>
          </p:nvPr>
        </p:nvSpPr>
        <p:spPr>
          <a:xfrm>
            <a:off x="5443200" y="3558025"/>
            <a:ext cx="1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Тестировать разработанное решение на предмет наличия любых нестыковок и ошибок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8" name="Google Shape;1718;p37"/>
          <p:cNvGrpSpPr/>
          <p:nvPr/>
        </p:nvGrpSpPr>
        <p:grpSpPr>
          <a:xfrm>
            <a:off x="3886087" y="3154360"/>
            <a:ext cx="452778" cy="475029"/>
            <a:chOff x="3886087" y="3078160"/>
            <a:chExt cx="452778" cy="475029"/>
          </a:xfrm>
        </p:grpSpPr>
        <p:sp>
          <p:nvSpPr>
            <p:cNvPr id="1719" name="Google Shape;1719;p37"/>
            <p:cNvSpPr/>
            <p:nvPr/>
          </p:nvSpPr>
          <p:spPr>
            <a:xfrm>
              <a:off x="4024813" y="3078160"/>
              <a:ext cx="314052" cy="475029"/>
            </a:xfrm>
            <a:custGeom>
              <a:rect b="b" l="l" r="r" t="t"/>
              <a:pathLst>
                <a:path extrusionOk="0" h="35051" w="23173">
                  <a:moveTo>
                    <a:pt x="0" y="1"/>
                  </a:moveTo>
                  <a:lnTo>
                    <a:pt x="0" y="35050"/>
                  </a:lnTo>
                  <a:lnTo>
                    <a:pt x="21286" y="35050"/>
                  </a:lnTo>
                  <a:cubicBezTo>
                    <a:pt x="22320" y="35050"/>
                    <a:pt x="23160" y="34210"/>
                    <a:pt x="23173" y="33177"/>
                  </a:cubicBezTo>
                  <a:lnTo>
                    <a:pt x="23173" y="1875"/>
                  </a:lnTo>
                  <a:cubicBezTo>
                    <a:pt x="23173" y="841"/>
                    <a:pt x="22320" y="1"/>
                    <a:pt x="2128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4245507" y="3078160"/>
              <a:ext cx="42392" cy="475029"/>
            </a:xfrm>
            <a:custGeom>
              <a:rect b="b" l="l" r="r" t="t"/>
              <a:pathLst>
                <a:path extrusionOk="0" h="35051" w="3128">
                  <a:moveTo>
                    <a:pt x="0" y="1"/>
                  </a:moveTo>
                  <a:lnTo>
                    <a:pt x="0" y="35050"/>
                  </a:lnTo>
                  <a:lnTo>
                    <a:pt x="3128" y="35050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3931448" y="3078160"/>
              <a:ext cx="93377" cy="475029"/>
            </a:xfrm>
            <a:custGeom>
              <a:rect b="b" l="l" r="r" t="t"/>
              <a:pathLst>
                <a:path extrusionOk="0" h="35051" w="6890">
                  <a:moveTo>
                    <a:pt x="1" y="1"/>
                  </a:moveTo>
                  <a:lnTo>
                    <a:pt x="1" y="35050"/>
                  </a:lnTo>
                  <a:lnTo>
                    <a:pt x="6889" y="35050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3889069" y="3264699"/>
              <a:ext cx="84784" cy="67979"/>
            </a:xfrm>
            <a:custGeom>
              <a:rect b="b" l="l" r="r" t="t"/>
              <a:pathLst>
                <a:path extrusionOk="0" h="5016" w="6256">
                  <a:moveTo>
                    <a:pt x="3128" y="1"/>
                  </a:moveTo>
                  <a:cubicBezTo>
                    <a:pt x="1396" y="1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5"/>
                    <a:pt x="1577" y="4188"/>
                  </a:cubicBezTo>
                  <a:cubicBezTo>
                    <a:pt x="866" y="3141"/>
                    <a:pt x="1370" y="1707"/>
                    <a:pt x="2585" y="1345"/>
                  </a:cubicBezTo>
                  <a:cubicBezTo>
                    <a:pt x="2771" y="1287"/>
                    <a:pt x="2958" y="1259"/>
                    <a:pt x="3141" y="1259"/>
                  </a:cubicBezTo>
                  <a:cubicBezTo>
                    <a:pt x="4138" y="1259"/>
                    <a:pt x="5015" y="2071"/>
                    <a:pt x="5015" y="3141"/>
                  </a:cubicBezTo>
                  <a:cubicBezTo>
                    <a:pt x="5008" y="3555"/>
                    <a:pt x="5318" y="3762"/>
                    <a:pt x="5630" y="3762"/>
                  </a:cubicBezTo>
                  <a:cubicBezTo>
                    <a:pt x="5942" y="3762"/>
                    <a:pt x="6255" y="3555"/>
                    <a:pt x="6255" y="3141"/>
                  </a:cubicBezTo>
                  <a:cubicBezTo>
                    <a:pt x="6255" y="1409"/>
                    <a:pt x="4859" y="1"/>
                    <a:pt x="312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3886087" y="3315671"/>
              <a:ext cx="87766" cy="67979"/>
            </a:xfrm>
            <a:custGeom>
              <a:rect b="b" l="l" r="r" t="t"/>
              <a:pathLst>
                <a:path extrusionOk="0" h="5016" w="6476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409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3886087" y="3366643"/>
              <a:ext cx="87766" cy="67803"/>
            </a:xfrm>
            <a:custGeom>
              <a:rect b="b" l="l" r="r" t="t"/>
              <a:pathLst>
                <a:path extrusionOk="0" h="5003" w="6476">
                  <a:moveTo>
                    <a:pt x="3348" y="0"/>
                  </a:moveTo>
                  <a:cubicBezTo>
                    <a:pt x="2805" y="0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6"/>
                    <a:pt x="2805" y="1332"/>
                  </a:cubicBezTo>
                  <a:cubicBezTo>
                    <a:pt x="2991" y="1274"/>
                    <a:pt x="3178" y="1246"/>
                    <a:pt x="3361" y="1246"/>
                  </a:cubicBezTo>
                  <a:cubicBezTo>
                    <a:pt x="4358" y="1246"/>
                    <a:pt x="5235" y="2058"/>
                    <a:pt x="5235" y="3128"/>
                  </a:cubicBezTo>
                  <a:cubicBezTo>
                    <a:pt x="5228" y="3542"/>
                    <a:pt x="5538" y="3748"/>
                    <a:pt x="5850" y="3748"/>
                  </a:cubicBezTo>
                  <a:cubicBezTo>
                    <a:pt x="6162" y="3748"/>
                    <a:pt x="6475" y="3542"/>
                    <a:pt x="6475" y="3128"/>
                  </a:cubicBezTo>
                  <a:cubicBezTo>
                    <a:pt x="6475" y="1396"/>
                    <a:pt x="5079" y="0"/>
                    <a:pt x="334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3889069" y="3111974"/>
              <a:ext cx="84784" cy="67966"/>
            </a:xfrm>
            <a:custGeom>
              <a:rect b="b" l="l" r="r" t="t"/>
              <a:pathLst>
                <a:path extrusionOk="0" h="5015" w="6256">
                  <a:moveTo>
                    <a:pt x="3128" y="0"/>
                  </a:moveTo>
                  <a:cubicBezTo>
                    <a:pt x="1396" y="0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4"/>
                    <a:pt x="1577" y="4187"/>
                  </a:cubicBezTo>
                  <a:cubicBezTo>
                    <a:pt x="866" y="3141"/>
                    <a:pt x="1370" y="1706"/>
                    <a:pt x="2585" y="1344"/>
                  </a:cubicBezTo>
                  <a:cubicBezTo>
                    <a:pt x="2771" y="1286"/>
                    <a:pt x="2958" y="1259"/>
                    <a:pt x="3141" y="1259"/>
                  </a:cubicBezTo>
                  <a:cubicBezTo>
                    <a:pt x="4138" y="1259"/>
                    <a:pt x="5015" y="2070"/>
                    <a:pt x="5015" y="3141"/>
                  </a:cubicBezTo>
                  <a:cubicBezTo>
                    <a:pt x="5008" y="3554"/>
                    <a:pt x="5318" y="3761"/>
                    <a:pt x="5630" y="3761"/>
                  </a:cubicBezTo>
                  <a:cubicBezTo>
                    <a:pt x="5942" y="3761"/>
                    <a:pt x="6255" y="3554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3886087" y="3162932"/>
              <a:ext cx="87766" cy="67979"/>
            </a:xfrm>
            <a:custGeom>
              <a:rect b="b" l="l" r="r" t="t"/>
              <a:pathLst>
                <a:path extrusionOk="0" h="5016" w="6476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9"/>
                    <a:pt x="866" y="1255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9"/>
                  </a:cubicBezTo>
                  <a:cubicBezTo>
                    <a:pt x="5228" y="3549"/>
                    <a:pt x="5538" y="3759"/>
                    <a:pt x="5850" y="3759"/>
                  </a:cubicBezTo>
                  <a:cubicBezTo>
                    <a:pt x="6162" y="3759"/>
                    <a:pt x="6475" y="3549"/>
                    <a:pt x="6475" y="3129"/>
                  </a:cubicBezTo>
                  <a:cubicBezTo>
                    <a:pt x="6475" y="1410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3886087" y="3213904"/>
              <a:ext cx="87766" cy="67803"/>
            </a:xfrm>
            <a:custGeom>
              <a:rect b="b" l="l" r="r" t="t"/>
              <a:pathLst>
                <a:path extrusionOk="0" h="5003" w="6476">
                  <a:moveTo>
                    <a:pt x="3348" y="1"/>
                  </a:moveTo>
                  <a:cubicBezTo>
                    <a:pt x="2805" y="1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91" y="1274"/>
                    <a:pt x="3178" y="1247"/>
                    <a:pt x="3361" y="1247"/>
                  </a:cubicBezTo>
                  <a:cubicBezTo>
                    <a:pt x="4358" y="1247"/>
                    <a:pt x="5235" y="2058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397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3889069" y="3417438"/>
              <a:ext cx="84784" cy="84961"/>
            </a:xfrm>
            <a:custGeom>
              <a:rect b="b" l="l" r="r" t="t"/>
              <a:pathLst>
                <a:path extrusionOk="0" h="6269" w="6256">
                  <a:moveTo>
                    <a:pt x="3128" y="0"/>
                  </a:moveTo>
                  <a:cubicBezTo>
                    <a:pt x="2585" y="13"/>
                    <a:pt x="2042" y="156"/>
                    <a:pt x="1577" y="440"/>
                  </a:cubicBezTo>
                  <a:cubicBezTo>
                    <a:pt x="1215" y="647"/>
                    <a:pt x="892" y="918"/>
                    <a:pt x="646" y="1254"/>
                  </a:cubicBezTo>
                  <a:cubicBezTo>
                    <a:pt x="233" y="1797"/>
                    <a:pt x="0" y="2456"/>
                    <a:pt x="0" y="3141"/>
                  </a:cubicBezTo>
                  <a:cubicBezTo>
                    <a:pt x="0" y="4860"/>
                    <a:pt x="1409" y="6269"/>
                    <a:pt x="3128" y="6269"/>
                  </a:cubicBezTo>
                  <a:lnTo>
                    <a:pt x="3128" y="5015"/>
                  </a:lnTo>
                  <a:cubicBezTo>
                    <a:pt x="1460" y="5015"/>
                    <a:pt x="620" y="2986"/>
                    <a:pt x="1796" y="1810"/>
                  </a:cubicBezTo>
                  <a:cubicBezTo>
                    <a:pt x="2181" y="1425"/>
                    <a:pt x="2653" y="1253"/>
                    <a:pt x="3115" y="1253"/>
                  </a:cubicBezTo>
                  <a:cubicBezTo>
                    <a:pt x="4081" y="1253"/>
                    <a:pt x="5006" y="2005"/>
                    <a:pt x="5015" y="3141"/>
                  </a:cubicBezTo>
                  <a:cubicBezTo>
                    <a:pt x="5008" y="3555"/>
                    <a:pt x="5318" y="3761"/>
                    <a:pt x="5630" y="3761"/>
                  </a:cubicBezTo>
                  <a:cubicBezTo>
                    <a:pt x="5942" y="3761"/>
                    <a:pt x="6255" y="3555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37"/>
          <p:cNvGrpSpPr/>
          <p:nvPr/>
        </p:nvGrpSpPr>
        <p:grpSpPr>
          <a:xfrm>
            <a:off x="3866470" y="1961098"/>
            <a:ext cx="492010" cy="475035"/>
            <a:chOff x="4813145" y="3078161"/>
            <a:chExt cx="492010" cy="475035"/>
          </a:xfrm>
        </p:grpSpPr>
        <p:sp>
          <p:nvSpPr>
            <p:cNvPr id="1730" name="Google Shape;1730;p37"/>
            <p:cNvSpPr/>
            <p:nvPr/>
          </p:nvSpPr>
          <p:spPr>
            <a:xfrm>
              <a:off x="4813145" y="3078161"/>
              <a:ext cx="492010" cy="135755"/>
            </a:xfrm>
            <a:custGeom>
              <a:rect b="b" l="l" r="r" t="t"/>
              <a:pathLst>
                <a:path extrusionOk="0" h="10017" w="36304">
                  <a:moveTo>
                    <a:pt x="1280" y="0"/>
                  </a:moveTo>
                  <a:cubicBezTo>
                    <a:pt x="569" y="0"/>
                    <a:pt x="0" y="569"/>
                    <a:pt x="0" y="1280"/>
                  </a:cubicBezTo>
                  <a:lnTo>
                    <a:pt x="0" y="10017"/>
                  </a:lnTo>
                  <a:lnTo>
                    <a:pt x="36304" y="10017"/>
                  </a:lnTo>
                  <a:lnTo>
                    <a:pt x="36304" y="1280"/>
                  </a:lnTo>
                  <a:cubicBezTo>
                    <a:pt x="36304" y="569"/>
                    <a:pt x="35735" y="0"/>
                    <a:pt x="3502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4838543" y="3213905"/>
              <a:ext cx="441215" cy="339287"/>
            </a:xfrm>
            <a:custGeom>
              <a:rect b="b" l="l" r="r" t="t"/>
              <a:pathLst>
                <a:path extrusionOk="0" h="25035" w="32556">
                  <a:moveTo>
                    <a:pt x="0" y="1"/>
                  </a:moveTo>
                  <a:lnTo>
                    <a:pt x="0" y="25034"/>
                  </a:lnTo>
                  <a:lnTo>
                    <a:pt x="32556" y="25034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4948889" y="3112137"/>
              <a:ext cx="220526" cy="67803"/>
            </a:xfrm>
            <a:custGeom>
              <a:rect b="b" l="l" r="r" t="t"/>
              <a:pathLst>
                <a:path extrusionOk="0" h="5003" w="16272">
                  <a:moveTo>
                    <a:pt x="2495" y="1"/>
                  </a:moveTo>
                  <a:cubicBezTo>
                    <a:pt x="1112" y="1"/>
                    <a:pt x="0" y="1125"/>
                    <a:pt x="0" y="2508"/>
                  </a:cubicBezTo>
                  <a:cubicBezTo>
                    <a:pt x="0" y="3891"/>
                    <a:pt x="1112" y="5002"/>
                    <a:pt x="2495" y="5002"/>
                  </a:cubicBezTo>
                  <a:lnTo>
                    <a:pt x="13765" y="5002"/>
                  </a:lnTo>
                  <a:cubicBezTo>
                    <a:pt x="15147" y="5002"/>
                    <a:pt x="16272" y="3891"/>
                    <a:pt x="16272" y="2508"/>
                  </a:cubicBezTo>
                  <a:cubicBezTo>
                    <a:pt x="16272" y="1125"/>
                    <a:pt x="15147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4838543" y="3510790"/>
              <a:ext cx="441215" cy="42406"/>
            </a:xfrm>
            <a:custGeom>
              <a:rect b="b" l="l" r="r" t="t"/>
              <a:pathLst>
                <a:path extrusionOk="0" h="3129" w="32556">
                  <a:moveTo>
                    <a:pt x="0" y="1"/>
                  </a:moveTo>
                  <a:lnTo>
                    <a:pt x="0" y="3128"/>
                  </a:lnTo>
                  <a:lnTo>
                    <a:pt x="32556" y="3128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4940310" y="3281695"/>
              <a:ext cx="237521" cy="118761"/>
            </a:xfrm>
            <a:custGeom>
              <a:rect b="b" l="l" r="r" t="t"/>
              <a:pathLst>
                <a:path extrusionOk="0" h="8763" w="17526">
                  <a:moveTo>
                    <a:pt x="0" y="0"/>
                  </a:moveTo>
                  <a:lnTo>
                    <a:pt x="0" y="8763"/>
                  </a:lnTo>
                  <a:lnTo>
                    <a:pt x="17525" y="8763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4962903" y="3315672"/>
              <a:ext cx="73577" cy="16995"/>
            </a:xfrm>
            <a:custGeom>
              <a:rect b="b" l="l" r="r" t="t"/>
              <a:pathLst>
                <a:path extrusionOk="0" h="1254" w="5429">
                  <a:moveTo>
                    <a:pt x="840" y="0"/>
                  </a:moveTo>
                  <a:cubicBezTo>
                    <a:pt x="0" y="0"/>
                    <a:pt x="0" y="1254"/>
                    <a:pt x="840" y="1254"/>
                  </a:cubicBezTo>
                  <a:lnTo>
                    <a:pt x="4601" y="1254"/>
                  </a:lnTo>
                  <a:cubicBezTo>
                    <a:pt x="5428" y="1254"/>
                    <a:pt x="5428" y="0"/>
                    <a:pt x="46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5050657" y="3315577"/>
              <a:ext cx="19976" cy="17090"/>
            </a:xfrm>
            <a:custGeom>
              <a:rect b="b" l="l" r="r" t="t"/>
              <a:pathLst>
                <a:path extrusionOk="0" h="1261" w="1474">
                  <a:moveTo>
                    <a:pt x="630" y="1"/>
                  </a:moveTo>
                  <a:cubicBezTo>
                    <a:pt x="307" y="1"/>
                    <a:pt x="0" y="252"/>
                    <a:pt x="0" y="628"/>
                  </a:cubicBezTo>
                  <a:cubicBezTo>
                    <a:pt x="0" y="977"/>
                    <a:pt x="272" y="1261"/>
                    <a:pt x="621" y="1261"/>
                  </a:cubicBezTo>
                  <a:cubicBezTo>
                    <a:pt x="1189" y="1261"/>
                    <a:pt x="1474" y="589"/>
                    <a:pt x="1073" y="188"/>
                  </a:cubicBezTo>
                  <a:cubicBezTo>
                    <a:pt x="943" y="58"/>
                    <a:pt x="785" y="1"/>
                    <a:pt x="6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4996880" y="3349648"/>
              <a:ext cx="158347" cy="17008"/>
            </a:xfrm>
            <a:custGeom>
              <a:rect b="b" l="l" r="r" t="t"/>
              <a:pathLst>
                <a:path extrusionOk="0" h="1255" w="11684">
                  <a:moveTo>
                    <a:pt x="841" y="1"/>
                  </a:moveTo>
                  <a:cubicBezTo>
                    <a:pt x="1" y="1"/>
                    <a:pt x="1" y="1254"/>
                    <a:pt x="841" y="1254"/>
                  </a:cubicBezTo>
                  <a:lnTo>
                    <a:pt x="10857" y="1254"/>
                  </a:lnTo>
                  <a:cubicBezTo>
                    <a:pt x="11684" y="1254"/>
                    <a:pt x="11684" y="1"/>
                    <a:pt x="108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4965004" y="3349228"/>
              <a:ext cx="21806" cy="17334"/>
            </a:xfrm>
            <a:custGeom>
              <a:rect b="b" l="l" r="r" t="t"/>
              <a:pathLst>
                <a:path extrusionOk="0" h="1279" w="1609">
                  <a:moveTo>
                    <a:pt x="686" y="0"/>
                  </a:moveTo>
                  <a:cubicBezTo>
                    <a:pt x="533" y="0"/>
                    <a:pt x="374" y="63"/>
                    <a:pt x="233" y="213"/>
                  </a:cubicBezTo>
                  <a:cubicBezTo>
                    <a:pt x="0" y="458"/>
                    <a:pt x="0" y="846"/>
                    <a:pt x="233" y="1104"/>
                  </a:cubicBezTo>
                  <a:cubicBezTo>
                    <a:pt x="362" y="1221"/>
                    <a:pt x="524" y="1279"/>
                    <a:pt x="684" y="1279"/>
                  </a:cubicBezTo>
                  <a:cubicBezTo>
                    <a:pt x="844" y="1279"/>
                    <a:pt x="1002" y="1221"/>
                    <a:pt x="1125" y="1104"/>
                  </a:cubicBezTo>
                  <a:cubicBezTo>
                    <a:pt x="1608" y="650"/>
                    <a:pt x="1180" y="0"/>
                    <a:pt x="6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37"/>
          <p:cNvGrpSpPr/>
          <p:nvPr/>
        </p:nvGrpSpPr>
        <p:grpSpPr>
          <a:xfrm>
            <a:off x="4813076" y="1929623"/>
            <a:ext cx="491993" cy="537965"/>
            <a:chOff x="1342268" y="4161009"/>
            <a:chExt cx="359565" cy="358094"/>
          </a:xfrm>
        </p:grpSpPr>
        <p:sp>
          <p:nvSpPr>
            <p:cNvPr id="1740" name="Google Shape;1740;p37"/>
            <p:cNvSpPr/>
            <p:nvPr/>
          </p:nvSpPr>
          <p:spPr>
            <a:xfrm>
              <a:off x="1342268" y="4371845"/>
              <a:ext cx="65077" cy="147257"/>
            </a:xfrm>
            <a:custGeom>
              <a:rect b="b" l="l" r="r" t="t"/>
              <a:pathLst>
                <a:path extrusionOk="0" h="5605" w="2477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2477" y="5605"/>
                  </a:lnTo>
                  <a:lnTo>
                    <a:pt x="2477" y="354"/>
                  </a:lnTo>
                  <a:cubicBezTo>
                    <a:pt x="2477" y="160"/>
                    <a:pt x="2310" y="0"/>
                    <a:pt x="2116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1342268" y="4371845"/>
              <a:ext cx="31002" cy="147257"/>
            </a:xfrm>
            <a:custGeom>
              <a:rect b="b" l="l" r="r" t="t"/>
              <a:pathLst>
                <a:path extrusionOk="0" h="5605" w="1180">
                  <a:moveTo>
                    <a:pt x="354" y="0"/>
                  </a:moveTo>
                  <a:cubicBezTo>
                    <a:pt x="160" y="0"/>
                    <a:pt x="1" y="160"/>
                    <a:pt x="1" y="354"/>
                  </a:cubicBezTo>
                  <a:lnTo>
                    <a:pt x="1" y="5605"/>
                  </a:lnTo>
                  <a:lnTo>
                    <a:pt x="826" y="5605"/>
                  </a:lnTo>
                  <a:lnTo>
                    <a:pt x="826" y="354"/>
                  </a:lnTo>
                  <a:cubicBezTo>
                    <a:pt x="826" y="160"/>
                    <a:pt x="986" y="0"/>
                    <a:pt x="118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1440501" y="4335589"/>
              <a:ext cx="65077" cy="183513"/>
            </a:xfrm>
            <a:custGeom>
              <a:rect b="b" l="l" r="r" t="t"/>
              <a:pathLst>
                <a:path extrusionOk="0" h="6985" w="2477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2476" y="6985"/>
                  </a:lnTo>
                  <a:lnTo>
                    <a:pt x="2476" y="354"/>
                  </a:lnTo>
                  <a:cubicBezTo>
                    <a:pt x="2476" y="153"/>
                    <a:pt x="2317" y="0"/>
                    <a:pt x="2116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1440501" y="4335589"/>
              <a:ext cx="31002" cy="183513"/>
            </a:xfrm>
            <a:custGeom>
              <a:rect b="b" l="l" r="r" t="t"/>
              <a:pathLst>
                <a:path extrusionOk="0" h="6985" w="1180">
                  <a:moveTo>
                    <a:pt x="354" y="0"/>
                  </a:moveTo>
                  <a:cubicBezTo>
                    <a:pt x="160" y="0"/>
                    <a:pt x="0" y="153"/>
                    <a:pt x="0" y="354"/>
                  </a:cubicBezTo>
                  <a:lnTo>
                    <a:pt x="0" y="6985"/>
                  </a:lnTo>
                  <a:lnTo>
                    <a:pt x="826" y="6985"/>
                  </a:lnTo>
                  <a:lnTo>
                    <a:pt x="826" y="354"/>
                  </a:lnTo>
                  <a:cubicBezTo>
                    <a:pt x="826" y="153"/>
                    <a:pt x="985" y="0"/>
                    <a:pt x="1179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1538707" y="4299123"/>
              <a:ext cx="64919" cy="219980"/>
            </a:xfrm>
            <a:custGeom>
              <a:rect b="b" l="l" r="r" t="t"/>
              <a:pathLst>
                <a:path extrusionOk="0" h="8373" w="2471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2470" y="8373"/>
                  </a:lnTo>
                  <a:lnTo>
                    <a:pt x="2470" y="355"/>
                  </a:lnTo>
                  <a:cubicBezTo>
                    <a:pt x="2470" y="160"/>
                    <a:pt x="2311" y="1"/>
                    <a:pt x="211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1538707" y="4299123"/>
              <a:ext cx="31002" cy="219980"/>
            </a:xfrm>
            <a:custGeom>
              <a:rect b="b" l="l" r="r" t="t"/>
              <a:pathLst>
                <a:path extrusionOk="0" h="8373" w="1180">
                  <a:moveTo>
                    <a:pt x="355" y="1"/>
                  </a:moveTo>
                  <a:cubicBezTo>
                    <a:pt x="153" y="1"/>
                    <a:pt x="1" y="160"/>
                    <a:pt x="1" y="355"/>
                  </a:cubicBezTo>
                  <a:lnTo>
                    <a:pt x="1" y="8373"/>
                  </a:lnTo>
                  <a:lnTo>
                    <a:pt x="826" y="8373"/>
                  </a:lnTo>
                  <a:lnTo>
                    <a:pt x="826" y="355"/>
                  </a:lnTo>
                  <a:cubicBezTo>
                    <a:pt x="826" y="160"/>
                    <a:pt x="986" y="1"/>
                    <a:pt x="1180" y="1"/>
                  </a:cubicBezTo>
                  <a:close/>
                </a:path>
              </a:pathLst>
            </a:custGeom>
            <a:solidFill>
              <a:srgbClr val="A9B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1636940" y="4262683"/>
              <a:ext cx="64893" cy="256420"/>
            </a:xfrm>
            <a:custGeom>
              <a:rect b="b" l="l" r="r" t="t"/>
              <a:pathLst>
                <a:path extrusionOk="0" h="9760" w="247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2470" y="9760"/>
                  </a:lnTo>
                  <a:lnTo>
                    <a:pt x="2470" y="354"/>
                  </a:lnTo>
                  <a:cubicBezTo>
                    <a:pt x="2470" y="160"/>
                    <a:pt x="2310" y="1"/>
                    <a:pt x="211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1636940" y="4262683"/>
              <a:ext cx="31002" cy="256420"/>
            </a:xfrm>
            <a:custGeom>
              <a:rect b="b" l="l" r="r" t="t"/>
              <a:pathLst>
                <a:path extrusionOk="0" h="9760" w="1180">
                  <a:moveTo>
                    <a:pt x="354" y="1"/>
                  </a:moveTo>
                  <a:cubicBezTo>
                    <a:pt x="153" y="1"/>
                    <a:pt x="0" y="160"/>
                    <a:pt x="0" y="354"/>
                  </a:cubicBezTo>
                  <a:lnTo>
                    <a:pt x="0" y="9760"/>
                  </a:lnTo>
                  <a:lnTo>
                    <a:pt x="826" y="9760"/>
                  </a:lnTo>
                  <a:lnTo>
                    <a:pt x="826" y="354"/>
                  </a:lnTo>
                  <a:cubicBezTo>
                    <a:pt x="826" y="160"/>
                    <a:pt x="978" y="1"/>
                    <a:pt x="1180" y="1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1357953" y="4161009"/>
              <a:ext cx="333687" cy="134699"/>
            </a:xfrm>
            <a:custGeom>
              <a:rect b="b" l="l" r="r" t="t"/>
              <a:pathLst>
                <a:path extrusionOk="0" h="5127" w="12701">
                  <a:moveTo>
                    <a:pt x="10208" y="0"/>
                  </a:moveTo>
                  <a:cubicBezTo>
                    <a:pt x="10033" y="0"/>
                    <a:pt x="9921" y="204"/>
                    <a:pt x="10030" y="354"/>
                  </a:cubicBezTo>
                  <a:lnTo>
                    <a:pt x="10391" y="874"/>
                  </a:lnTo>
                  <a:cubicBezTo>
                    <a:pt x="9177" y="1603"/>
                    <a:pt x="5292" y="3649"/>
                    <a:pt x="0" y="3649"/>
                  </a:cubicBezTo>
                  <a:lnTo>
                    <a:pt x="0" y="5126"/>
                  </a:lnTo>
                  <a:cubicBezTo>
                    <a:pt x="2879" y="5112"/>
                    <a:pt x="5729" y="4557"/>
                    <a:pt x="8400" y="3489"/>
                  </a:cubicBezTo>
                  <a:cubicBezTo>
                    <a:pt x="9378" y="3101"/>
                    <a:pt x="10328" y="2636"/>
                    <a:pt x="11237" y="2088"/>
                  </a:cubicBezTo>
                  <a:lnTo>
                    <a:pt x="11556" y="2553"/>
                  </a:lnTo>
                  <a:cubicBezTo>
                    <a:pt x="11601" y="2616"/>
                    <a:pt x="11670" y="2646"/>
                    <a:pt x="11739" y="2646"/>
                  </a:cubicBezTo>
                  <a:cubicBezTo>
                    <a:pt x="11830" y="2646"/>
                    <a:pt x="11920" y="2593"/>
                    <a:pt x="11951" y="2490"/>
                  </a:cubicBezTo>
                  <a:lnTo>
                    <a:pt x="12659" y="375"/>
                  </a:lnTo>
                  <a:cubicBezTo>
                    <a:pt x="12700" y="229"/>
                    <a:pt x="12603" y="84"/>
                    <a:pt x="12451" y="84"/>
                  </a:cubicBezTo>
                  <a:lnTo>
                    <a:pt x="10217" y="0"/>
                  </a:lnTo>
                  <a:cubicBezTo>
                    <a:pt x="10214" y="0"/>
                    <a:pt x="10211" y="0"/>
                    <a:pt x="1020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37"/>
          <p:cNvGrpSpPr/>
          <p:nvPr/>
        </p:nvGrpSpPr>
        <p:grpSpPr>
          <a:xfrm>
            <a:off x="4813081" y="3153178"/>
            <a:ext cx="492001" cy="537964"/>
            <a:chOff x="1341612" y="3340055"/>
            <a:chExt cx="259399" cy="370524"/>
          </a:xfrm>
        </p:grpSpPr>
        <p:sp>
          <p:nvSpPr>
            <p:cNvPr id="1750" name="Google Shape;1750;p37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2" name="Google Shape;1772;p38"/>
          <p:cNvGrpSpPr/>
          <p:nvPr/>
        </p:nvGrpSpPr>
        <p:grpSpPr>
          <a:xfrm>
            <a:off x="1013157" y="1512733"/>
            <a:ext cx="6344201" cy="242261"/>
            <a:chOff x="1013157" y="1512733"/>
            <a:chExt cx="6344201" cy="242261"/>
          </a:xfrm>
        </p:grpSpPr>
        <p:sp>
          <p:nvSpPr>
            <p:cNvPr id="1773" name="Google Shape;1773;p38"/>
            <p:cNvSpPr/>
            <p:nvPr/>
          </p:nvSpPr>
          <p:spPr>
            <a:xfrm>
              <a:off x="1013157" y="1512733"/>
              <a:ext cx="6344201" cy="242074"/>
            </a:xfrm>
            <a:custGeom>
              <a:rect b="b" l="l" r="r" t="t"/>
              <a:pathLst>
                <a:path extrusionOk="0" h="7553" w="197947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192316" y="7552"/>
                  </a:lnTo>
                  <a:cubicBezTo>
                    <a:pt x="195424" y="7552"/>
                    <a:pt x="197947" y="5932"/>
                    <a:pt x="197947" y="3927"/>
                  </a:cubicBezTo>
                  <a:lnTo>
                    <a:pt x="197947" y="3626"/>
                  </a:lnTo>
                  <a:cubicBezTo>
                    <a:pt x="197947" y="1621"/>
                    <a:pt x="195424" y="0"/>
                    <a:pt x="19231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771140" y="1512921"/>
              <a:ext cx="1586219" cy="242074"/>
            </a:xfrm>
            <a:custGeom>
              <a:rect b="b" l="l" r="r" t="t"/>
              <a:pathLst>
                <a:path extrusionOk="0" h="7553" w="49492">
                  <a:moveTo>
                    <a:pt x="1" y="0"/>
                  </a:moveTo>
                  <a:lnTo>
                    <a:pt x="1" y="7552"/>
                  </a:lnTo>
                  <a:lnTo>
                    <a:pt x="43861" y="7552"/>
                  </a:lnTo>
                  <a:cubicBezTo>
                    <a:pt x="46969" y="7552"/>
                    <a:pt x="49492" y="5932"/>
                    <a:pt x="49492" y="3927"/>
                  </a:cubicBezTo>
                  <a:lnTo>
                    <a:pt x="49492" y="3626"/>
                  </a:lnTo>
                  <a:cubicBezTo>
                    <a:pt x="49492" y="1621"/>
                    <a:pt x="46969" y="0"/>
                    <a:pt x="43861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1013157" y="1512921"/>
              <a:ext cx="1588879" cy="242074"/>
            </a:xfrm>
            <a:custGeom>
              <a:rect b="b" l="l" r="r" t="t"/>
              <a:pathLst>
                <a:path extrusionOk="0" h="7553" w="49575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2602004" y="1512921"/>
              <a:ext cx="1588879" cy="242074"/>
            </a:xfrm>
            <a:custGeom>
              <a:rect b="b" l="l" r="r" t="t"/>
              <a:pathLst>
                <a:path extrusionOk="0" h="7553" w="49575">
                  <a:moveTo>
                    <a:pt x="1" y="0"/>
                  </a:moveTo>
                  <a:lnTo>
                    <a:pt x="1" y="7552"/>
                  </a:ln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rgbClr val="FFFFF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4187646" y="1512921"/>
              <a:ext cx="1586219" cy="242074"/>
            </a:xfrm>
            <a:custGeom>
              <a:rect b="b" l="l" r="r" t="t"/>
              <a:pathLst>
                <a:path extrusionOk="0" h="7553" w="49492">
                  <a:moveTo>
                    <a:pt x="1" y="0"/>
                  </a:moveTo>
                  <a:lnTo>
                    <a:pt x="1" y="7552"/>
                  </a:lnTo>
                  <a:lnTo>
                    <a:pt x="49491" y="7552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38"/>
          <p:cNvGrpSpPr/>
          <p:nvPr/>
        </p:nvGrpSpPr>
        <p:grpSpPr>
          <a:xfrm>
            <a:off x="5507689" y="1453280"/>
            <a:ext cx="1333440" cy="3222403"/>
            <a:chOff x="5507689" y="1443155"/>
            <a:chExt cx="1333440" cy="3222403"/>
          </a:xfrm>
        </p:grpSpPr>
        <p:sp>
          <p:nvSpPr>
            <p:cNvPr id="1779" name="Google Shape;1779;p38"/>
            <p:cNvSpPr/>
            <p:nvPr/>
          </p:nvSpPr>
          <p:spPr>
            <a:xfrm>
              <a:off x="5560155" y="1443155"/>
              <a:ext cx="413445" cy="353415"/>
            </a:xfrm>
            <a:custGeom>
              <a:rect b="b" l="l" r="r" t="t"/>
              <a:pathLst>
                <a:path extrusionOk="0" h="11027" w="12900">
                  <a:moveTo>
                    <a:pt x="7400" y="0"/>
                  </a:moveTo>
                  <a:cubicBezTo>
                    <a:pt x="7390" y="0"/>
                    <a:pt x="7379" y="0"/>
                    <a:pt x="7369" y="1"/>
                  </a:cubicBezTo>
                  <a:cubicBezTo>
                    <a:pt x="2457" y="1"/>
                    <a:pt x="1" y="5932"/>
                    <a:pt x="3476" y="9407"/>
                  </a:cubicBezTo>
                  <a:cubicBezTo>
                    <a:pt x="4530" y="10461"/>
                    <a:pt x="5945" y="11026"/>
                    <a:pt x="7389" y="11026"/>
                  </a:cubicBezTo>
                  <a:cubicBezTo>
                    <a:pt x="8096" y="11026"/>
                    <a:pt x="8810" y="10891"/>
                    <a:pt x="9491" y="10610"/>
                  </a:cubicBezTo>
                  <a:cubicBezTo>
                    <a:pt x="11546" y="9742"/>
                    <a:pt x="12883" y="7737"/>
                    <a:pt x="12900" y="5514"/>
                  </a:cubicBezTo>
                  <a:cubicBezTo>
                    <a:pt x="12900" y="2467"/>
                    <a:pt x="10443" y="0"/>
                    <a:pt x="7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5605153" y="1443155"/>
              <a:ext cx="413445" cy="353415"/>
            </a:xfrm>
            <a:custGeom>
              <a:rect b="b" l="l" r="r" t="t"/>
              <a:pathLst>
                <a:path extrusionOk="0" h="11027" w="12900">
                  <a:moveTo>
                    <a:pt x="7369" y="1"/>
                  </a:moveTo>
                  <a:cubicBezTo>
                    <a:pt x="2456" y="1"/>
                    <a:pt x="0" y="5932"/>
                    <a:pt x="3476" y="9407"/>
                  </a:cubicBezTo>
                  <a:cubicBezTo>
                    <a:pt x="4530" y="10461"/>
                    <a:pt x="5945" y="11026"/>
                    <a:pt x="7388" y="11026"/>
                  </a:cubicBezTo>
                  <a:cubicBezTo>
                    <a:pt x="8095" y="11026"/>
                    <a:pt x="8809" y="10891"/>
                    <a:pt x="9491" y="10610"/>
                  </a:cubicBezTo>
                  <a:cubicBezTo>
                    <a:pt x="11546" y="9742"/>
                    <a:pt x="12899" y="7737"/>
                    <a:pt x="12899" y="5514"/>
                  </a:cubicBezTo>
                  <a:cubicBezTo>
                    <a:pt x="12899" y="2457"/>
                    <a:pt x="10426" y="1"/>
                    <a:pt x="73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5674766" y="1463699"/>
              <a:ext cx="321333" cy="311879"/>
            </a:xfrm>
            <a:custGeom>
              <a:rect b="b" l="l" r="r" t="t"/>
              <a:pathLst>
                <a:path extrusionOk="0" h="9731" w="10026">
                  <a:moveTo>
                    <a:pt x="5218" y="1"/>
                  </a:moveTo>
                  <a:cubicBezTo>
                    <a:pt x="4649" y="1"/>
                    <a:pt x="4082" y="97"/>
                    <a:pt x="3543" y="295"/>
                  </a:cubicBezTo>
                  <a:cubicBezTo>
                    <a:pt x="3108" y="446"/>
                    <a:pt x="2690" y="663"/>
                    <a:pt x="2306" y="947"/>
                  </a:cubicBezTo>
                  <a:cubicBezTo>
                    <a:pt x="1905" y="1231"/>
                    <a:pt x="1554" y="1582"/>
                    <a:pt x="1270" y="1983"/>
                  </a:cubicBezTo>
                  <a:cubicBezTo>
                    <a:pt x="0" y="3687"/>
                    <a:pt x="0" y="6043"/>
                    <a:pt x="1270" y="7747"/>
                  </a:cubicBezTo>
                  <a:cubicBezTo>
                    <a:pt x="1554" y="8148"/>
                    <a:pt x="1905" y="8499"/>
                    <a:pt x="2306" y="8783"/>
                  </a:cubicBezTo>
                  <a:cubicBezTo>
                    <a:pt x="2690" y="9067"/>
                    <a:pt x="3108" y="9284"/>
                    <a:pt x="3543" y="9451"/>
                  </a:cubicBezTo>
                  <a:cubicBezTo>
                    <a:pt x="4078" y="9637"/>
                    <a:pt x="4642" y="9730"/>
                    <a:pt x="5206" y="9730"/>
                  </a:cubicBezTo>
                  <a:cubicBezTo>
                    <a:pt x="5505" y="9730"/>
                    <a:pt x="5804" y="9704"/>
                    <a:pt x="6099" y="9652"/>
                  </a:cubicBezTo>
                  <a:cubicBezTo>
                    <a:pt x="7469" y="9385"/>
                    <a:pt x="8655" y="8549"/>
                    <a:pt x="9374" y="7346"/>
                  </a:cubicBezTo>
                  <a:cubicBezTo>
                    <a:pt x="9608" y="6945"/>
                    <a:pt x="9792" y="6511"/>
                    <a:pt x="9892" y="6043"/>
                  </a:cubicBezTo>
                  <a:cubicBezTo>
                    <a:pt x="9925" y="5876"/>
                    <a:pt x="9959" y="5709"/>
                    <a:pt x="9975" y="5542"/>
                  </a:cubicBezTo>
                  <a:cubicBezTo>
                    <a:pt x="10009" y="5425"/>
                    <a:pt x="10009" y="5291"/>
                    <a:pt x="10009" y="5174"/>
                  </a:cubicBezTo>
                  <a:cubicBezTo>
                    <a:pt x="10009" y="5074"/>
                    <a:pt x="10009" y="5007"/>
                    <a:pt x="10009" y="4940"/>
                  </a:cubicBezTo>
                  <a:cubicBezTo>
                    <a:pt x="10025" y="4923"/>
                    <a:pt x="10025" y="4890"/>
                    <a:pt x="10009" y="4873"/>
                  </a:cubicBezTo>
                  <a:cubicBezTo>
                    <a:pt x="9992" y="5258"/>
                    <a:pt x="9925" y="5659"/>
                    <a:pt x="9842" y="6043"/>
                  </a:cubicBezTo>
                  <a:cubicBezTo>
                    <a:pt x="9725" y="6477"/>
                    <a:pt x="9541" y="6912"/>
                    <a:pt x="9307" y="7296"/>
                  </a:cubicBezTo>
                  <a:cubicBezTo>
                    <a:pt x="8417" y="8762"/>
                    <a:pt x="6851" y="9608"/>
                    <a:pt x="5221" y="9608"/>
                  </a:cubicBezTo>
                  <a:cubicBezTo>
                    <a:pt x="4678" y="9608"/>
                    <a:pt x="4127" y="9514"/>
                    <a:pt x="3593" y="9318"/>
                  </a:cubicBezTo>
                  <a:cubicBezTo>
                    <a:pt x="3158" y="9167"/>
                    <a:pt x="2757" y="8950"/>
                    <a:pt x="2390" y="8683"/>
                  </a:cubicBezTo>
                  <a:cubicBezTo>
                    <a:pt x="2206" y="8532"/>
                    <a:pt x="2022" y="8382"/>
                    <a:pt x="1855" y="8215"/>
                  </a:cubicBezTo>
                  <a:cubicBezTo>
                    <a:pt x="1688" y="8048"/>
                    <a:pt x="1538" y="7864"/>
                    <a:pt x="1387" y="7664"/>
                  </a:cubicBezTo>
                  <a:cubicBezTo>
                    <a:pt x="167" y="6009"/>
                    <a:pt x="167" y="3737"/>
                    <a:pt x="1387" y="2066"/>
                  </a:cubicBezTo>
                  <a:cubicBezTo>
                    <a:pt x="1671" y="1682"/>
                    <a:pt x="2005" y="1331"/>
                    <a:pt x="2390" y="1064"/>
                  </a:cubicBezTo>
                  <a:cubicBezTo>
                    <a:pt x="2757" y="780"/>
                    <a:pt x="3158" y="563"/>
                    <a:pt x="3593" y="412"/>
                  </a:cubicBezTo>
                  <a:cubicBezTo>
                    <a:pt x="4127" y="216"/>
                    <a:pt x="4678" y="122"/>
                    <a:pt x="5221" y="122"/>
                  </a:cubicBezTo>
                  <a:cubicBezTo>
                    <a:pt x="6851" y="122"/>
                    <a:pt x="8417" y="968"/>
                    <a:pt x="9307" y="2434"/>
                  </a:cubicBezTo>
                  <a:cubicBezTo>
                    <a:pt x="9541" y="2818"/>
                    <a:pt x="9725" y="3253"/>
                    <a:pt x="9842" y="3704"/>
                  </a:cubicBezTo>
                  <a:cubicBezTo>
                    <a:pt x="9925" y="4088"/>
                    <a:pt x="9992" y="4472"/>
                    <a:pt x="10009" y="4873"/>
                  </a:cubicBezTo>
                  <a:lnTo>
                    <a:pt x="10009" y="4857"/>
                  </a:lnTo>
                  <a:cubicBezTo>
                    <a:pt x="10025" y="4840"/>
                    <a:pt x="10025" y="4806"/>
                    <a:pt x="10009" y="4790"/>
                  </a:cubicBezTo>
                  <a:cubicBezTo>
                    <a:pt x="10009" y="4723"/>
                    <a:pt x="10009" y="4656"/>
                    <a:pt x="10009" y="4556"/>
                  </a:cubicBezTo>
                  <a:cubicBezTo>
                    <a:pt x="10009" y="4439"/>
                    <a:pt x="10009" y="4305"/>
                    <a:pt x="9975" y="4188"/>
                  </a:cubicBezTo>
                  <a:cubicBezTo>
                    <a:pt x="9959" y="4021"/>
                    <a:pt x="9925" y="3854"/>
                    <a:pt x="9892" y="3687"/>
                  </a:cubicBezTo>
                  <a:cubicBezTo>
                    <a:pt x="9775" y="3236"/>
                    <a:pt x="9608" y="2785"/>
                    <a:pt x="9374" y="2384"/>
                  </a:cubicBezTo>
                  <a:cubicBezTo>
                    <a:pt x="8655" y="1181"/>
                    <a:pt x="7469" y="345"/>
                    <a:pt x="6099" y="78"/>
                  </a:cubicBezTo>
                  <a:cubicBezTo>
                    <a:pt x="5808" y="27"/>
                    <a:pt x="5513" y="1"/>
                    <a:pt x="5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5758288" y="1593085"/>
              <a:ext cx="40191" cy="60607"/>
            </a:xfrm>
            <a:custGeom>
              <a:rect b="b" l="l" r="r" t="t"/>
              <a:pathLst>
                <a:path extrusionOk="0" h="1891" w="1254">
                  <a:moveTo>
                    <a:pt x="1235" y="0"/>
                  </a:moveTo>
                  <a:cubicBezTo>
                    <a:pt x="1182" y="0"/>
                    <a:pt x="673" y="379"/>
                    <a:pt x="68" y="870"/>
                  </a:cubicBezTo>
                  <a:lnTo>
                    <a:pt x="1" y="920"/>
                  </a:lnTo>
                  <a:lnTo>
                    <a:pt x="68" y="987"/>
                  </a:lnTo>
                  <a:lnTo>
                    <a:pt x="84" y="987"/>
                  </a:lnTo>
                  <a:cubicBezTo>
                    <a:pt x="662" y="1501"/>
                    <a:pt x="1163" y="1891"/>
                    <a:pt x="1231" y="1891"/>
                  </a:cubicBezTo>
                  <a:cubicBezTo>
                    <a:pt x="1234" y="1891"/>
                    <a:pt x="1236" y="1890"/>
                    <a:pt x="1237" y="1889"/>
                  </a:cubicBezTo>
                  <a:cubicBezTo>
                    <a:pt x="1254" y="1856"/>
                    <a:pt x="812" y="1430"/>
                    <a:pt x="220" y="930"/>
                  </a:cubicBezTo>
                  <a:lnTo>
                    <a:pt x="220" y="930"/>
                  </a:lnTo>
                  <a:cubicBezTo>
                    <a:pt x="820" y="438"/>
                    <a:pt x="1253" y="33"/>
                    <a:pt x="1237" y="1"/>
                  </a:cubicBezTo>
                  <a:cubicBezTo>
                    <a:pt x="1237" y="1"/>
                    <a:pt x="1236" y="0"/>
                    <a:pt x="1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5900237" y="1593085"/>
              <a:ext cx="40704" cy="60607"/>
            </a:xfrm>
            <a:custGeom>
              <a:rect b="b" l="l" r="r" t="t"/>
              <a:pathLst>
                <a:path extrusionOk="0" h="1891" w="1270">
                  <a:moveTo>
                    <a:pt x="35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457" y="460"/>
                    <a:pt x="1035" y="975"/>
                  </a:cubicBezTo>
                  <a:lnTo>
                    <a:pt x="1035" y="975"/>
                  </a:lnTo>
                  <a:cubicBezTo>
                    <a:pt x="449" y="1452"/>
                    <a:pt x="1" y="1857"/>
                    <a:pt x="33" y="1889"/>
                  </a:cubicBezTo>
                  <a:cubicBezTo>
                    <a:pt x="34" y="1890"/>
                    <a:pt x="35" y="1891"/>
                    <a:pt x="38" y="1891"/>
                  </a:cubicBezTo>
                  <a:cubicBezTo>
                    <a:pt x="92" y="1891"/>
                    <a:pt x="594" y="1518"/>
                    <a:pt x="1203" y="1037"/>
                  </a:cubicBezTo>
                  <a:lnTo>
                    <a:pt x="1269" y="970"/>
                  </a:lnTo>
                  <a:lnTo>
                    <a:pt x="1203" y="920"/>
                  </a:lnTo>
                  <a:lnTo>
                    <a:pt x="1186" y="903"/>
                  </a:lnTo>
                  <a:cubicBezTo>
                    <a:pt x="580" y="396"/>
                    <a:pt x="71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5762038" y="1620424"/>
              <a:ext cx="170346" cy="4840"/>
            </a:xfrm>
            <a:custGeom>
              <a:rect b="b" l="l" r="r" t="t"/>
              <a:pathLst>
                <a:path extrusionOk="0" h="151" w="5315">
                  <a:moveTo>
                    <a:pt x="2657" y="0"/>
                  </a:moveTo>
                  <a:cubicBezTo>
                    <a:pt x="1187" y="0"/>
                    <a:pt x="1" y="33"/>
                    <a:pt x="1" y="67"/>
                  </a:cubicBezTo>
                  <a:cubicBezTo>
                    <a:pt x="1" y="117"/>
                    <a:pt x="1187" y="150"/>
                    <a:pt x="2657" y="150"/>
                  </a:cubicBezTo>
                  <a:cubicBezTo>
                    <a:pt x="4128" y="150"/>
                    <a:pt x="5314" y="117"/>
                    <a:pt x="5314" y="67"/>
                  </a:cubicBezTo>
                  <a:cubicBezTo>
                    <a:pt x="5314" y="33"/>
                    <a:pt x="4128" y="0"/>
                    <a:pt x="2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5824183" y="2854766"/>
              <a:ext cx="858427" cy="1752750"/>
            </a:xfrm>
            <a:custGeom>
              <a:rect b="b" l="l" r="r" t="t"/>
              <a:pathLst>
                <a:path extrusionOk="0" h="54688" w="26784">
                  <a:moveTo>
                    <a:pt x="15054" y="0"/>
                  </a:moveTo>
                  <a:lnTo>
                    <a:pt x="1353" y="368"/>
                  </a:lnTo>
                  <a:cubicBezTo>
                    <a:pt x="284" y="2306"/>
                    <a:pt x="150" y="6934"/>
                    <a:pt x="150" y="6934"/>
                  </a:cubicBezTo>
                  <a:cubicBezTo>
                    <a:pt x="0" y="7502"/>
                    <a:pt x="2105" y="53635"/>
                    <a:pt x="2105" y="53635"/>
                  </a:cubicBezTo>
                  <a:lnTo>
                    <a:pt x="7786" y="53618"/>
                  </a:lnTo>
                  <a:lnTo>
                    <a:pt x="9340" y="9875"/>
                  </a:lnTo>
                  <a:lnTo>
                    <a:pt x="21587" y="54687"/>
                  </a:lnTo>
                  <a:lnTo>
                    <a:pt x="26784" y="54570"/>
                  </a:lnTo>
                  <a:lnTo>
                    <a:pt x="17611" y="7151"/>
                  </a:lnTo>
                  <a:lnTo>
                    <a:pt x="17628" y="7151"/>
                  </a:lnTo>
                  <a:cubicBezTo>
                    <a:pt x="17611" y="7085"/>
                    <a:pt x="17594" y="7018"/>
                    <a:pt x="17577" y="6951"/>
                  </a:cubicBezTo>
                  <a:lnTo>
                    <a:pt x="17577" y="6934"/>
                  </a:lnTo>
                  <a:cubicBezTo>
                    <a:pt x="16174" y="1370"/>
                    <a:pt x="15054" y="0"/>
                    <a:pt x="150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6019624" y="3123441"/>
              <a:ext cx="220119" cy="57081"/>
            </a:xfrm>
            <a:custGeom>
              <a:rect b="b" l="l" r="r" t="t"/>
              <a:pathLst>
                <a:path extrusionOk="0" h="1781" w="6868">
                  <a:moveTo>
                    <a:pt x="6848" y="0"/>
                  </a:moveTo>
                  <a:cubicBezTo>
                    <a:pt x="6661" y="0"/>
                    <a:pt x="5197" y="352"/>
                    <a:pt x="3409" y="807"/>
                  </a:cubicBezTo>
                  <a:cubicBezTo>
                    <a:pt x="1521" y="1308"/>
                    <a:pt x="1" y="1743"/>
                    <a:pt x="17" y="1776"/>
                  </a:cubicBezTo>
                  <a:cubicBezTo>
                    <a:pt x="17" y="1779"/>
                    <a:pt x="23" y="1781"/>
                    <a:pt x="35" y="1781"/>
                  </a:cubicBezTo>
                  <a:cubicBezTo>
                    <a:pt x="209" y="1781"/>
                    <a:pt x="1687" y="1429"/>
                    <a:pt x="3459" y="974"/>
                  </a:cubicBezTo>
                  <a:cubicBezTo>
                    <a:pt x="5347" y="489"/>
                    <a:pt x="6868" y="55"/>
                    <a:pt x="6868" y="5"/>
                  </a:cubicBezTo>
                  <a:cubicBezTo>
                    <a:pt x="6867" y="2"/>
                    <a:pt x="6860" y="0"/>
                    <a:pt x="68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5879854" y="3032547"/>
              <a:ext cx="47178" cy="1559970"/>
            </a:xfrm>
            <a:custGeom>
              <a:rect b="b" l="l" r="r" t="t"/>
              <a:pathLst>
                <a:path extrusionOk="0" h="48673" w="1472">
                  <a:moveTo>
                    <a:pt x="34" y="0"/>
                  </a:moveTo>
                  <a:lnTo>
                    <a:pt x="34" y="0"/>
                  </a:lnTo>
                  <a:cubicBezTo>
                    <a:pt x="1" y="0"/>
                    <a:pt x="285" y="10894"/>
                    <a:pt x="669" y="24345"/>
                  </a:cubicBezTo>
                  <a:cubicBezTo>
                    <a:pt x="1053" y="37778"/>
                    <a:pt x="1404" y="48672"/>
                    <a:pt x="1438" y="48672"/>
                  </a:cubicBezTo>
                  <a:cubicBezTo>
                    <a:pt x="1471" y="48672"/>
                    <a:pt x="1204" y="37762"/>
                    <a:pt x="819" y="24328"/>
                  </a:cubicBezTo>
                  <a:cubicBezTo>
                    <a:pt x="418" y="10894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5969305" y="3030400"/>
              <a:ext cx="8045" cy="1535868"/>
            </a:xfrm>
            <a:custGeom>
              <a:rect b="b" l="l" r="r" t="t"/>
              <a:pathLst>
                <a:path extrusionOk="0" h="47921" w="251">
                  <a:moveTo>
                    <a:pt x="50" y="1"/>
                  </a:moveTo>
                  <a:cubicBezTo>
                    <a:pt x="0" y="1"/>
                    <a:pt x="17" y="10727"/>
                    <a:pt x="50" y="23961"/>
                  </a:cubicBezTo>
                  <a:cubicBezTo>
                    <a:pt x="97" y="36444"/>
                    <a:pt x="160" y="46697"/>
                    <a:pt x="209" y="47819"/>
                  </a:cubicBezTo>
                  <a:lnTo>
                    <a:pt x="209" y="47819"/>
                  </a:lnTo>
                  <a:cubicBezTo>
                    <a:pt x="251" y="46697"/>
                    <a:pt x="248" y="36444"/>
                    <a:pt x="201" y="23961"/>
                  </a:cubicBezTo>
                  <a:cubicBezTo>
                    <a:pt x="150" y="10727"/>
                    <a:pt x="84" y="1"/>
                    <a:pt x="50" y="1"/>
                  </a:cubicBezTo>
                  <a:close/>
                  <a:moveTo>
                    <a:pt x="209" y="47819"/>
                  </a:moveTo>
                  <a:lnTo>
                    <a:pt x="209" y="47819"/>
                  </a:lnTo>
                  <a:cubicBezTo>
                    <a:pt x="206" y="47886"/>
                    <a:pt x="203" y="47921"/>
                    <a:pt x="201" y="47921"/>
                  </a:cubicBezTo>
                  <a:lnTo>
                    <a:pt x="217" y="47921"/>
                  </a:lnTo>
                  <a:cubicBezTo>
                    <a:pt x="214" y="47921"/>
                    <a:pt x="212" y="47886"/>
                    <a:pt x="209" y="4781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025521" y="3009503"/>
              <a:ext cx="28941" cy="1556765"/>
            </a:xfrm>
            <a:custGeom>
              <a:rect b="b" l="l" r="r" t="t"/>
              <a:pathLst>
                <a:path extrusionOk="0" h="48573" w="903">
                  <a:moveTo>
                    <a:pt x="869" y="1"/>
                  </a:moveTo>
                  <a:cubicBezTo>
                    <a:pt x="819" y="1"/>
                    <a:pt x="602" y="10878"/>
                    <a:pt x="385" y="24295"/>
                  </a:cubicBezTo>
                  <a:cubicBezTo>
                    <a:pt x="151" y="37695"/>
                    <a:pt x="0" y="48573"/>
                    <a:pt x="51" y="48573"/>
                  </a:cubicBezTo>
                  <a:cubicBezTo>
                    <a:pt x="84" y="48573"/>
                    <a:pt x="301" y="37695"/>
                    <a:pt x="518" y="24295"/>
                  </a:cubicBezTo>
                  <a:cubicBezTo>
                    <a:pt x="752" y="10878"/>
                    <a:pt x="903" y="1"/>
                    <a:pt x="8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114428" y="3002548"/>
              <a:ext cx="10192" cy="168711"/>
            </a:xfrm>
            <a:custGeom>
              <a:rect b="b" l="l" r="r" t="t"/>
              <a:pathLst>
                <a:path extrusionOk="0" h="5264" w="318">
                  <a:moveTo>
                    <a:pt x="33" y="1"/>
                  </a:moveTo>
                  <a:cubicBezTo>
                    <a:pt x="0" y="1"/>
                    <a:pt x="17" y="1187"/>
                    <a:pt x="84" y="2624"/>
                  </a:cubicBezTo>
                  <a:cubicBezTo>
                    <a:pt x="150" y="4078"/>
                    <a:pt x="251" y="5264"/>
                    <a:pt x="284" y="5264"/>
                  </a:cubicBezTo>
                  <a:cubicBezTo>
                    <a:pt x="318" y="5264"/>
                    <a:pt x="301" y="4078"/>
                    <a:pt x="234" y="2624"/>
                  </a:cubicBezTo>
                  <a:cubicBezTo>
                    <a:pt x="167" y="1170"/>
                    <a:pt x="84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172791" y="3002548"/>
              <a:ext cx="386138" cy="1600128"/>
            </a:xfrm>
            <a:custGeom>
              <a:rect b="b" l="l" r="r" t="t"/>
              <a:pathLst>
                <a:path extrusionOk="0" h="49926" w="12048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0" y="1"/>
                    <a:pt x="2640" y="11195"/>
                    <a:pt x="5949" y="24980"/>
                  </a:cubicBezTo>
                  <a:cubicBezTo>
                    <a:pt x="9254" y="38754"/>
                    <a:pt x="11976" y="49926"/>
                    <a:pt x="12014" y="49926"/>
                  </a:cubicBezTo>
                  <a:cubicBezTo>
                    <a:pt x="12014" y="49926"/>
                    <a:pt x="12014" y="49926"/>
                    <a:pt x="12014" y="49926"/>
                  </a:cubicBezTo>
                  <a:cubicBezTo>
                    <a:pt x="12047" y="49909"/>
                    <a:pt x="9407" y="38731"/>
                    <a:pt x="6099" y="24947"/>
                  </a:cubicBezTo>
                  <a:cubicBezTo>
                    <a:pt x="2793" y="11172"/>
                    <a:pt x="71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245063" y="2987036"/>
              <a:ext cx="366331" cy="1614583"/>
            </a:xfrm>
            <a:custGeom>
              <a:rect b="b" l="l" r="r" t="t"/>
              <a:pathLst>
                <a:path extrusionOk="0" h="50377" w="11430">
                  <a:moveTo>
                    <a:pt x="34" y="0"/>
                  </a:moveTo>
                  <a:cubicBezTo>
                    <a:pt x="1" y="17"/>
                    <a:pt x="2507" y="11295"/>
                    <a:pt x="5648" y="25197"/>
                  </a:cubicBezTo>
                  <a:cubicBezTo>
                    <a:pt x="8773" y="39115"/>
                    <a:pt x="11346" y="50376"/>
                    <a:pt x="11396" y="50376"/>
                  </a:cubicBezTo>
                  <a:lnTo>
                    <a:pt x="11396" y="50360"/>
                  </a:lnTo>
                  <a:cubicBezTo>
                    <a:pt x="11430" y="50360"/>
                    <a:pt x="8923" y="39081"/>
                    <a:pt x="5782" y="25163"/>
                  </a:cubicBezTo>
                  <a:cubicBezTo>
                    <a:pt x="2641" y="11262"/>
                    <a:pt x="85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326470" y="2987036"/>
              <a:ext cx="318128" cy="1605481"/>
            </a:xfrm>
            <a:custGeom>
              <a:rect b="b" l="l" r="r" t="t"/>
              <a:pathLst>
                <a:path extrusionOk="0" h="50093" w="9926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2173" y="11228"/>
                    <a:pt x="4896" y="25063"/>
                  </a:cubicBezTo>
                  <a:cubicBezTo>
                    <a:pt x="7620" y="38898"/>
                    <a:pt x="9842" y="50092"/>
                    <a:pt x="9892" y="50092"/>
                  </a:cubicBezTo>
                  <a:cubicBezTo>
                    <a:pt x="9926" y="50076"/>
                    <a:pt x="7753" y="38864"/>
                    <a:pt x="5030" y="25030"/>
                  </a:cubicBezTo>
                  <a:cubicBezTo>
                    <a:pt x="2306" y="11195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5507689" y="1493730"/>
              <a:ext cx="437547" cy="918200"/>
            </a:xfrm>
            <a:custGeom>
              <a:rect b="b" l="l" r="r" t="t"/>
              <a:pathLst>
                <a:path extrusionOk="0" h="28649" w="13652">
                  <a:moveTo>
                    <a:pt x="5278" y="0"/>
                  </a:moveTo>
                  <a:cubicBezTo>
                    <a:pt x="4788" y="0"/>
                    <a:pt x="4226" y="2408"/>
                    <a:pt x="4177" y="2650"/>
                  </a:cubicBezTo>
                  <a:cubicBezTo>
                    <a:pt x="4158" y="2716"/>
                    <a:pt x="4104" y="2745"/>
                    <a:pt x="4049" y="2745"/>
                  </a:cubicBezTo>
                  <a:cubicBezTo>
                    <a:pt x="3965" y="2745"/>
                    <a:pt x="3880" y="2677"/>
                    <a:pt x="3910" y="2566"/>
                  </a:cubicBezTo>
                  <a:cubicBezTo>
                    <a:pt x="3960" y="2366"/>
                    <a:pt x="4712" y="210"/>
                    <a:pt x="4194" y="10"/>
                  </a:cubicBezTo>
                  <a:cubicBezTo>
                    <a:pt x="4183" y="6"/>
                    <a:pt x="4172" y="4"/>
                    <a:pt x="4162" y="4"/>
                  </a:cubicBezTo>
                  <a:cubicBezTo>
                    <a:pt x="3802" y="4"/>
                    <a:pt x="3665" y="2142"/>
                    <a:pt x="3275" y="2499"/>
                  </a:cubicBezTo>
                  <a:cubicBezTo>
                    <a:pt x="3243" y="2529"/>
                    <a:pt x="3217" y="2543"/>
                    <a:pt x="3197" y="2543"/>
                  </a:cubicBezTo>
                  <a:cubicBezTo>
                    <a:pt x="2976" y="2543"/>
                    <a:pt x="3511" y="784"/>
                    <a:pt x="3158" y="661"/>
                  </a:cubicBezTo>
                  <a:cubicBezTo>
                    <a:pt x="3138" y="656"/>
                    <a:pt x="3118" y="652"/>
                    <a:pt x="3098" y="652"/>
                  </a:cubicBezTo>
                  <a:cubicBezTo>
                    <a:pt x="2987" y="652"/>
                    <a:pt x="2875" y="799"/>
                    <a:pt x="2690" y="1848"/>
                  </a:cubicBezTo>
                  <a:cubicBezTo>
                    <a:pt x="2507" y="2717"/>
                    <a:pt x="2373" y="3585"/>
                    <a:pt x="2289" y="4454"/>
                  </a:cubicBezTo>
                  <a:lnTo>
                    <a:pt x="2273" y="4454"/>
                  </a:lnTo>
                  <a:lnTo>
                    <a:pt x="0" y="17855"/>
                  </a:lnTo>
                  <a:lnTo>
                    <a:pt x="8622" y="28648"/>
                  </a:lnTo>
                  <a:lnTo>
                    <a:pt x="13651" y="25173"/>
                  </a:lnTo>
                  <a:lnTo>
                    <a:pt x="4946" y="16852"/>
                  </a:lnTo>
                  <a:lnTo>
                    <a:pt x="5715" y="5657"/>
                  </a:lnTo>
                  <a:lnTo>
                    <a:pt x="5898" y="5440"/>
                  </a:lnTo>
                  <a:cubicBezTo>
                    <a:pt x="5999" y="5306"/>
                    <a:pt x="6116" y="5173"/>
                    <a:pt x="6249" y="5022"/>
                  </a:cubicBezTo>
                  <a:cubicBezTo>
                    <a:pt x="6416" y="4855"/>
                    <a:pt x="6600" y="4705"/>
                    <a:pt x="6801" y="4588"/>
                  </a:cubicBezTo>
                  <a:cubicBezTo>
                    <a:pt x="7051" y="4438"/>
                    <a:pt x="7319" y="4321"/>
                    <a:pt x="7603" y="4254"/>
                  </a:cubicBezTo>
                  <a:cubicBezTo>
                    <a:pt x="7870" y="4204"/>
                    <a:pt x="7954" y="3869"/>
                    <a:pt x="7736" y="3753"/>
                  </a:cubicBezTo>
                  <a:cubicBezTo>
                    <a:pt x="7687" y="3730"/>
                    <a:pt x="7611" y="3717"/>
                    <a:pt x="7515" y="3717"/>
                  </a:cubicBezTo>
                  <a:cubicBezTo>
                    <a:pt x="7187" y="3717"/>
                    <a:pt x="6621" y="3862"/>
                    <a:pt x="6065" y="4237"/>
                  </a:cubicBezTo>
                  <a:cubicBezTo>
                    <a:pt x="5957" y="4312"/>
                    <a:pt x="5875" y="4344"/>
                    <a:pt x="5815" y="4344"/>
                  </a:cubicBezTo>
                  <a:cubicBezTo>
                    <a:pt x="5481" y="4344"/>
                    <a:pt x="5785" y="3363"/>
                    <a:pt x="5898" y="2967"/>
                  </a:cubicBezTo>
                  <a:cubicBezTo>
                    <a:pt x="6049" y="2499"/>
                    <a:pt x="6416" y="1029"/>
                    <a:pt x="6299" y="879"/>
                  </a:cubicBezTo>
                  <a:cubicBezTo>
                    <a:pt x="6247" y="811"/>
                    <a:pt x="6185" y="777"/>
                    <a:pt x="6121" y="777"/>
                  </a:cubicBezTo>
                  <a:cubicBezTo>
                    <a:pt x="5979" y="777"/>
                    <a:pt x="5823" y="941"/>
                    <a:pt x="5731" y="1263"/>
                  </a:cubicBezTo>
                  <a:cubicBezTo>
                    <a:pt x="5601" y="1736"/>
                    <a:pt x="5136" y="3053"/>
                    <a:pt x="4881" y="3053"/>
                  </a:cubicBezTo>
                  <a:cubicBezTo>
                    <a:pt x="4874" y="3053"/>
                    <a:pt x="4868" y="3052"/>
                    <a:pt x="4862" y="3051"/>
                  </a:cubicBezTo>
                  <a:cubicBezTo>
                    <a:pt x="4629" y="2967"/>
                    <a:pt x="5364" y="595"/>
                    <a:pt x="5364" y="595"/>
                  </a:cubicBezTo>
                  <a:cubicBezTo>
                    <a:pt x="5364" y="595"/>
                    <a:pt x="5614" y="110"/>
                    <a:pt x="5330" y="10"/>
                  </a:cubicBezTo>
                  <a:cubicBezTo>
                    <a:pt x="5313" y="3"/>
                    <a:pt x="5296" y="0"/>
                    <a:pt x="52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5875591" y="4569441"/>
              <a:ext cx="177269" cy="87336"/>
            </a:xfrm>
            <a:custGeom>
              <a:rect b="b" l="l" r="r" t="t"/>
              <a:pathLst>
                <a:path extrusionOk="0" h="2725" w="5531">
                  <a:moveTo>
                    <a:pt x="5531" y="1"/>
                  </a:moveTo>
                  <a:lnTo>
                    <a:pt x="752" y="235"/>
                  </a:lnTo>
                  <a:lnTo>
                    <a:pt x="0" y="2724"/>
                  </a:lnTo>
                  <a:lnTo>
                    <a:pt x="5297" y="2657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5879854" y="4634021"/>
              <a:ext cx="169256" cy="6538"/>
            </a:xfrm>
            <a:custGeom>
              <a:rect b="b" l="l" r="r" t="t"/>
              <a:pathLst>
                <a:path extrusionOk="0" h="204" w="5281">
                  <a:moveTo>
                    <a:pt x="1236" y="1"/>
                  </a:moveTo>
                  <a:cubicBezTo>
                    <a:pt x="1067" y="1"/>
                    <a:pt x="911" y="3"/>
                    <a:pt x="769" y="8"/>
                  </a:cubicBezTo>
                  <a:cubicBezTo>
                    <a:pt x="725" y="5"/>
                    <a:pt x="680" y="3"/>
                    <a:pt x="635" y="3"/>
                  </a:cubicBezTo>
                  <a:cubicBezTo>
                    <a:pt x="424" y="3"/>
                    <a:pt x="207" y="33"/>
                    <a:pt x="1" y="74"/>
                  </a:cubicBezTo>
                  <a:cubicBezTo>
                    <a:pt x="205" y="102"/>
                    <a:pt x="421" y="129"/>
                    <a:pt x="630" y="129"/>
                  </a:cubicBezTo>
                  <a:cubicBezTo>
                    <a:pt x="677" y="129"/>
                    <a:pt x="723" y="128"/>
                    <a:pt x="769" y="125"/>
                  </a:cubicBezTo>
                  <a:lnTo>
                    <a:pt x="2641" y="191"/>
                  </a:lnTo>
                  <a:cubicBezTo>
                    <a:pt x="3000" y="200"/>
                    <a:pt x="3347" y="204"/>
                    <a:pt x="3662" y="204"/>
                  </a:cubicBezTo>
                  <a:cubicBezTo>
                    <a:pt x="3977" y="204"/>
                    <a:pt x="4261" y="200"/>
                    <a:pt x="4495" y="191"/>
                  </a:cubicBezTo>
                  <a:cubicBezTo>
                    <a:pt x="4562" y="196"/>
                    <a:pt x="4628" y="198"/>
                    <a:pt x="4693" y="198"/>
                  </a:cubicBezTo>
                  <a:cubicBezTo>
                    <a:pt x="4889" y="198"/>
                    <a:pt x="5080" y="179"/>
                    <a:pt x="5281" y="141"/>
                  </a:cubicBezTo>
                  <a:cubicBezTo>
                    <a:pt x="5013" y="91"/>
                    <a:pt x="4763" y="74"/>
                    <a:pt x="4495" y="74"/>
                  </a:cubicBezTo>
                  <a:lnTo>
                    <a:pt x="2641" y="24"/>
                  </a:lnTo>
                  <a:cubicBezTo>
                    <a:pt x="2121" y="12"/>
                    <a:pt x="1643" y="1"/>
                    <a:pt x="1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5970363" y="4566236"/>
              <a:ext cx="7532" cy="71247"/>
            </a:xfrm>
            <a:custGeom>
              <a:rect b="b" l="l" r="r" t="t"/>
              <a:pathLst>
                <a:path extrusionOk="0" h="2223" w="235">
                  <a:moveTo>
                    <a:pt x="184" y="1"/>
                  </a:moveTo>
                  <a:cubicBezTo>
                    <a:pt x="134" y="1"/>
                    <a:pt x="67" y="502"/>
                    <a:pt x="34" y="1103"/>
                  </a:cubicBezTo>
                  <a:cubicBezTo>
                    <a:pt x="0" y="1722"/>
                    <a:pt x="0" y="2223"/>
                    <a:pt x="51" y="2223"/>
                  </a:cubicBezTo>
                  <a:cubicBezTo>
                    <a:pt x="101" y="2223"/>
                    <a:pt x="168" y="1738"/>
                    <a:pt x="201" y="1120"/>
                  </a:cubicBezTo>
                  <a:cubicBezTo>
                    <a:pt x="234" y="502"/>
                    <a:pt x="218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5875591" y="4636393"/>
              <a:ext cx="171371" cy="20384"/>
            </a:xfrm>
            <a:custGeom>
              <a:rect b="b" l="l" r="r" t="t"/>
              <a:pathLst>
                <a:path extrusionOk="0" h="636" w="5347">
                  <a:moveTo>
                    <a:pt x="84" y="0"/>
                  </a:moveTo>
                  <a:lnTo>
                    <a:pt x="0" y="568"/>
                  </a:lnTo>
                  <a:lnTo>
                    <a:pt x="0" y="635"/>
                  </a:lnTo>
                  <a:lnTo>
                    <a:pt x="5297" y="568"/>
                  </a:lnTo>
                  <a:lnTo>
                    <a:pt x="5347" y="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5915750" y="1487641"/>
              <a:ext cx="394151" cy="934995"/>
            </a:xfrm>
            <a:custGeom>
              <a:rect b="b" l="l" r="r" t="t"/>
              <a:pathLst>
                <a:path extrusionOk="0" h="29173" w="12298">
                  <a:moveTo>
                    <a:pt x="2925" y="1"/>
                  </a:moveTo>
                  <a:cubicBezTo>
                    <a:pt x="2908" y="1"/>
                    <a:pt x="2891" y="6"/>
                    <a:pt x="2874" y="16"/>
                  </a:cubicBezTo>
                  <a:cubicBezTo>
                    <a:pt x="2406" y="317"/>
                    <a:pt x="3593" y="2272"/>
                    <a:pt x="3676" y="2455"/>
                  </a:cubicBezTo>
                  <a:cubicBezTo>
                    <a:pt x="3733" y="2568"/>
                    <a:pt x="3644" y="2658"/>
                    <a:pt x="3555" y="2658"/>
                  </a:cubicBezTo>
                  <a:cubicBezTo>
                    <a:pt x="3512" y="2658"/>
                    <a:pt x="3469" y="2638"/>
                    <a:pt x="3442" y="2589"/>
                  </a:cubicBezTo>
                  <a:cubicBezTo>
                    <a:pt x="3347" y="2368"/>
                    <a:pt x="2344" y="210"/>
                    <a:pt x="1852" y="210"/>
                  </a:cubicBezTo>
                  <a:cubicBezTo>
                    <a:pt x="1824" y="210"/>
                    <a:pt x="1796" y="217"/>
                    <a:pt x="1771" y="233"/>
                  </a:cubicBezTo>
                  <a:cubicBezTo>
                    <a:pt x="1504" y="400"/>
                    <a:pt x="1855" y="818"/>
                    <a:pt x="1855" y="818"/>
                  </a:cubicBezTo>
                  <a:cubicBezTo>
                    <a:pt x="1855" y="818"/>
                    <a:pt x="3075" y="2990"/>
                    <a:pt x="2841" y="3124"/>
                  </a:cubicBezTo>
                  <a:cubicBezTo>
                    <a:pt x="2831" y="3129"/>
                    <a:pt x="2820" y="3131"/>
                    <a:pt x="2809" y="3131"/>
                  </a:cubicBezTo>
                  <a:cubicBezTo>
                    <a:pt x="2558" y="3131"/>
                    <a:pt x="1861" y="1968"/>
                    <a:pt x="1638" y="1553"/>
                  </a:cubicBezTo>
                  <a:cubicBezTo>
                    <a:pt x="1504" y="1285"/>
                    <a:pt x="1338" y="1157"/>
                    <a:pt x="1203" y="1157"/>
                  </a:cubicBezTo>
                  <a:cubicBezTo>
                    <a:pt x="1119" y="1157"/>
                    <a:pt x="1048" y="1207"/>
                    <a:pt x="1003" y="1303"/>
                  </a:cubicBezTo>
                  <a:cubicBezTo>
                    <a:pt x="919" y="1470"/>
                    <a:pt x="1588" y="2840"/>
                    <a:pt x="1821" y="3257"/>
                  </a:cubicBezTo>
                  <a:cubicBezTo>
                    <a:pt x="2027" y="3639"/>
                    <a:pt x="2554" y="4587"/>
                    <a:pt x="2149" y="4587"/>
                  </a:cubicBezTo>
                  <a:cubicBezTo>
                    <a:pt x="2092" y="4587"/>
                    <a:pt x="2018" y="4568"/>
                    <a:pt x="1922" y="4527"/>
                  </a:cubicBezTo>
                  <a:cubicBezTo>
                    <a:pt x="1491" y="4357"/>
                    <a:pt x="1080" y="4292"/>
                    <a:pt x="761" y="4292"/>
                  </a:cubicBezTo>
                  <a:cubicBezTo>
                    <a:pt x="485" y="4292"/>
                    <a:pt x="277" y="4341"/>
                    <a:pt x="184" y="4410"/>
                  </a:cubicBezTo>
                  <a:cubicBezTo>
                    <a:pt x="0" y="4561"/>
                    <a:pt x="151" y="4861"/>
                    <a:pt x="418" y="4861"/>
                  </a:cubicBezTo>
                  <a:cubicBezTo>
                    <a:pt x="702" y="4878"/>
                    <a:pt x="986" y="4928"/>
                    <a:pt x="1270" y="5029"/>
                  </a:cubicBezTo>
                  <a:cubicBezTo>
                    <a:pt x="1487" y="5095"/>
                    <a:pt x="1704" y="5196"/>
                    <a:pt x="1888" y="5329"/>
                  </a:cubicBezTo>
                  <a:cubicBezTo>
                    <a:pt x="2055" y="5463"/>
                    <a:pt x="2206" y="5563"/>
                    <a:pt x="2323" y="5663"/>
                  </a:cubicBezTo>
                  <a:lnTo>
                    <a:pt x="2557" y="5847"/>
                  </a:lnTo>
                  <a:lnTo>
                    <a:pt x="7118" y="17109"/>
                  </a:lnTo>
                  <a:lnTo>
                    <a:pt x="2974" y="26783"/>
                  </a:lnTo>
                  <a:lnTo>
                    <a:pt x="9407" y="29172"/>
                  </a:lnTo>
                  <a:lnTo>
                    <a:pt x="12298" y="16390"/>
                  </a:lnTo>
                  <a:lnTo>
                    <a:pt x="5664" y="3959"/>
                  </a:lnTo>
                  <a:cubicBezTo>
                    <a:pt x="5397" y="3124"/>
                    <a:pt x="5080" y="2305"/>
                    <a:pt x="4729" y="1503"/>
                  </a:cubicBezTo>
                  <a:cubicBezTo>
                    <a:pt x="4360" y="582"/>
                    <a:pt x="4209" y="407"/>
                    <a:pt x="4105" y="407"/>
                  </a:cubicBezTo>
                  <a:cubicBezTo>
                    <a:pt x="4077" y="407"/>
                    <a:pt x="4052" y="420"/>
                    <a:pt x="4027" y="434"/>
                  </a:cubicBezTo>
                  <a:cubicBezTo>
                    <a:pt x="3700" y="620"/>
                    <a:pt x="4619" y="2284"/>
                    <a:pt x="4370" y="2284"/>
                  </a:cubicBezTo>
                  <a:cubicBezTo>
                    <a:pt x="4352" y="2284"/>
                    <a:pt x="4327" y="2275"/>
                    <a:pt x="4294" y="2255"/>
                  </a:cubicBezTo>
                  <a:cubicBezTo>
                    <a:pt x="3849" y="2000"/>
                    <a:pt x="3281" y="1"/>
                    <a:pt x="292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6515501" y="4601587"/>
              <a:ext cx="325628" cy="63331"/>
            </a:xfrm>
            <a:custGeom>
              <a:rect b="b" l="l" r="r" t="t"/>
              <a:pathLst>
                <a:path extrusionOk="0" h="1976" w="10160">
                  <a:moveTo>
                    <a:pt x="5481" y="0"/>
                  </a:moveTo>
                  <a:lnTo>
                    <a:pt x="1" y="151"/>
                  </a:lnTo>
                  <a:lnTo>
                    <a:pt x="51" y="1939"/>
                  </a:lnTo>
                  <a:lnTo>
                    <a:pt x="385" y="1939"/>
                  </a:lnTo>
                  <a:cubicBezTo>
                    <a:pt x="940" y="1957"/>
                    <a:pt x="2131" y="1976"/>
                    <a:pt x="3463" y="1976"/>
                  </a:cubicBezTo>
                  <a:cubicBezTo>
                    <a:pt x="5738" y="1976"/>
                    <a:pt x="8425" y="1922"/>
                    <a:pt x="9057" y="1721"/>
                  </a:cubicBezTo>
                  <a:cubicBezTo>
                    <a:pt x="10160" y="1387"/>
                    <a:pt x="5498" y="535"/>
                    <a:pt x="5498" y="53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516046" y="4615689"/>
              <a:ext cx="64292" cy="45351"/>
            </a:xfrm>
            <a:custGeom>
              <a:rect b="b" l="l" r="r" t="t"/>
              <a:pathLst>
                <a:path extrusionOk="0" h="1415" w="2006">
                  <a:moveTo>
                    <a:pt x="205" y="0"/>
                  </a:moveTo>
                  <a:cubicBezTo>
                    <a:pt x="137" y="0"/>
                    <a:pt x="69" y="4"/>
                    <a:pt x="0" y="11"/>
                  </a:cubicBezTo>
                  <a:lnTo>
                    <a:pt x="34" y="1415"/>
                  </a:lnTo>
                  <a:lnTo>
                    <a:pt x="2006" y="1398"/>
                  </a:lnTo>
                  <a:cubicBezTo>
                    <a:pt x="1905" y="964"/>
                    <a:pt x="1655" y="580"/>
                    <a:pt x="1287" y="346"/>
                  </a:cubicBezTo>
                  <a:cubicBezTo>
                    <a:pt x="961" y="119"/>
                    <a:pt x="586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6517104" y="4634246"/>
              <a:ext cx="300469" cy="31313"/>
            </a:xfrm>
            <a:custGeom>
              <a:rect b="b" l="l" r="r" t="t"/>
              <a:pathLst>
                <a:path extrusionOk="0" h="977" w="9375">
                  <a:moveTo>
                    <a:pt x="7737" y="1"/>
                  </a:moveTo>
                  <a:cubicBezTo>
                    <a:pt x="7420" y="17"/>
                    <a:pt x="7269" y="669"/>
                    <a:pt x="7269" y="669"/>
                  </a:cubicBezTo>
                  <a:lnTo>
                    <a:pt x="1" y="803"/>
                  </a:lnTo>
                  <a:lnTo>
                    <a:pt x="1" y="920"/>
                  </a:lnTo>
                  <a:cubicBezTo>
                    <a:pt x="724" y="959"/>
                    <a:pt x="1684" y="977"/>
                    <a:pt x="2712" y="977"/>
                  </a:cubicBezTo>
                  <a:cubicBezTo>
                    <a:pt x="5603" y="977"/>
                    <a:pt x="9026" y="837"/>
                    <a:pt x="9174" y="652"/>
                  </a:cubicBezTo>
                  <a:cubicBezTo>
                    <a:pt x="9374" y="402"/>
                    <a:pt x="7737" y="1"/>
                    <a:pt x="7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6517649" y="4652450"/>
              <a:ext cx="290277" cy="8589"/>
            </a:xfrm>
            <a:custGeom>
              <a:rect b="b" l="l" r="r" t="t"/>
              <a:pathLst>
                <a:path extrusionOk="0" h="268" w="9057">
                  <a:moveTo>
                    <a:pt x="8789" y="1"/>
                  </a:moveTo>
                  <a:lnTo>
                    <a:pt x="7804" y="51"/>
                  </a:lnTo>
                  <a:cubicBezTo>
                    <a:pt x="6968" y="84"/>
                    <a:pt x="5815" y="134"/>
                    <a:pt x="4529" y="168"/>
                  </a:cubicBezTo>
                  <a:cubicBezTo>
                    <a:pt x="3259" y="201"/>
                    <a:pt x="2106" y="218"/>
                    <a:pt x="1254" y="218"/>
                  </a:cubicBezTo>
                  <a:lnTo>
                    <a:pt x="268" y="218"/>
                  </a:lnTo>
                  <a:lnTo>
                    <a:pt x="1" y="235"/>
                  </a:lnTo>
                  <a:lnTo>
                    <a:pt x="268" y="251"/>
                  </a:lnTo>
                  <a:lnTo>
                    <a:pt x="1254" y="268"/>
                  </a:lnTo>
                  <a:cubicBezTo>
                    <a:pt x="2106" y="268"/>
                    <a:pt x="3259" y="268"/>
                    <a:pt x="4529" y="235"/>
                  </a:cubicBezTo>
                  <a:cubicBezTo>
                    <a:pt x="5815" y="201"/>
                    <a:pt x="6968" y="134"/>
                    <a:pt x="7804" y="101"/>
                  </a:cubicBezTo>
                  <a:cubicBezTo>
                    <a:pt x="8188" y="67"/>
                    <a:pt x="8522" y="51"/>
                    <a:pt x="8789" y="34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6748985" y="4632098"/>
              <a:ext cx="17179" cy="26281"/>
            </a:xfrm>
            <a:custGeom>
              <a:rect b="b" l="l" r="r" t="t"/>
              <a:pathLst>
                <a:path extrusionOk="0" h="820" w="536">
                  <a:moveTo>
                    <a:pt x="535" y="1"/>
                  </a:moveTo>
                  <a:lnTo>
                    <a:pt x="535" y="1"/>
                  </a:lnTo>
                  <a:cubicBezTo>
                    <a:pt x="368" y="68"/>
                    <a:pt x="235" y="185"/>
                    <a:pt x="151" y="335"/>
                  </a:cubicBezTo>
                  <a:cubicBezTo>
                    <a:pt x="51" y="469"/>
                    <a:pt x="1" y="652"/>
                    <a:pt x="34" y="819"/>
                  </a:cubicBezTo>
                  <a:cubicBezTo>
                    <a:pt x="68" y="652"/>
                    <a:pt x="134" y="502"/>
                    <a:pt x="201" y="368"/>
                  </a:cubicBezTo>
                  <a:cubicBezTo>
                    <a:pt x="301" y="235"/>
                    <a:pt x="402" y="118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6697032" y="4621394"/>
              <a:ext cx="10224" cy="13942"/>
            </a:xfrm>
            <a:custGeom>
              <a:rect b="b" l="l" r="r" t="t"/>
              <a:pathLst>
                <a:path extrusionOk="0" h="435" w="319">
                  <a:moveTo>
                    <a:pt x="302" y="1"/>
                  </a:moveTo>
                  <a:cubicBezTo>
                    <a:pt x="285" y="1"/>
                    <a:pt x="218" y="84"/>
                    <a:pt x="135" y="201"/>
                  </a:cubicBezTo>
                  <a:cubicBezTo>
                    <a:pt x="51" y="318"/>
                    <a:pt x="1" y="418"/>
                    <a:pt x="18" y="435"/>
                  </a:cubicBezTo>
                  <a:cubicBezTo>
                    <a:pt x="34" y="435"/>
                    <a:pt x="118" y="351"/>
                    <a:pt x="185" y="234"/>
                  </a:cubicBezTo>
                  <a:cubicBezTo>
                    <a:pt x="268" y="118"/>
                    <a:pt x="318" y="17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6683123" y="4619182"/>
              <a:ext cx="11282" cy="9743"/>
            </a:xfrm>
            <a:custGeom>
              <a:rect b="b" l="l" r="r" t="t"/>
              <a:pathLst>
                <a:path extrusionOk="0" h="304" w="352">
                  <a:moveTo>
                    <a:pt x="332" y="0"/>
                  </a:moveTo>
                  <a:cubicBezTo>
                    <a:pt x="317" y="0"/>
                    <a:pt x="241" y="60"/>
                    <a:pt x="151" y="120"/>
                  </a:cubicBezTo>
                  <a:cubicBezTo>
                    <a:pt x="67" y="203"/>
                    <a:pt x="1" y="287"/>
                    <a:pt x="17" y="303"/>
                  </a:cubicBezTo>
                  <a:cubicBezTo>
                    <a:pt x="17" y="303"/>
                    <a:pt x="101" y="253"/>
                    <a:pt x="201" y="170"/>
                  </a:cubicBezTo>
                  <a:cubicBezTo>
                    <a:pt x="285" y="86"/>
                    <a:pt x="351" y="19"/>
                    <a:pt x="335" y="3"/>
                  </a:cubicBezTo>
                  <a:cubicBezTo>
                    <a:pt x="335" y="1"/>
                    <a:pt x="334" y="0"/>
                    <a:pt x="3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6674021" y="4612548"/>
              <a:ext cx="18236" cy="1859"/>
            </a:xfrm>
            <a:custGeom>
              <a:rect b="b" l="l" r="r" t="t"/>
              <a:pathLst>
                <a:path extrusionOk="0" h="58" w="569">
                  <a:moveTo>
                    <a:pt x="285" y="1"/>
                  </a:moveTo>
                  <a:cubicBezTo>
                    <a:pt x="188" y="1"/>
                    <a:pt x="92" y="9"/>
                    <a:pt x="1" y="26"/>
                  </a:cubicBezTo>
                  <a:cubicBezTo>
                    <a:pt x="83" y="49"/>
                    <a:pt x="170" y="58"/>
                    <a:pt x="257" y="58"/>
                  </a:cubicBezTo>
                  <a:cubicBezTo>
                    <a:pt x="362" y="58"/>
                    <a:pt x="468" y="44"/>
                    <a:pt x="569" y="26"/>
                  </a:cubicBezTo>
                  <a:cubicBezTo>
                    <a:pt x="477" y="9"/>
                    <a:pt x="381" y="1"/>
                    <a:pt x="2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6670816" y="4602644"/>
              <a:ext cx="20384" cy="2917"/>
            </a:xfrm>
            <a:custGeom>
              <a:rect b="b" l="l" r="r" t="t"/>
              <a:pathLst>
                <a:path extrusionOk="0" h="91" w="636">
                  <a:moveTo>
                    <a:pt x="0" y="1"/>
                  </a:moveTo>
                  <a:cubicBezTo>
                    <a:pt x="84" y="68"/>
                    <a:pt x="201" y="84"/>
                    <a:pt x="318" y="84"/>
                  </a:cubicBezTo>
                  <a:cubicBezTo>
                    <a:pt x="343" y="88"/>
                    <a:pt x="369" y="91"/>
                    <a:pt x="396" y="91"/>
                  </a:cubicBezTo>
                  <a:cubicBezTo>
                    <a:pt x="475" y="91"/>
                    <a:pt x="560" y="72"/>
                    <a:pt x="635" y="34"/>
                  </a:cubicBezTo>
                  <a:cubicBezTo>
                    <a:pt x="535" y="17"/>
                    <a:pt x="418" y="17"/>
                    <a:pt x="318" y="17"/>
                  </a:cubicBezTo>
                  <a:cubicBezTo>
                    <a:pt x="217" y="1"/>
                    <a:pt x="10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6703474" y="4605785"/>
              <a:ext cx="32691" cy="17788"/>
            </a:xfrm>
            <a:custGeom>
              <a:rect b="b" l="l" r="r" t="t"/>
              <a:pathLst>
                <a:path extrusionOk="0" h="555" w="1020">
                  <a:moveTo>
                    <a:pt x="676" y="56"/>
                  </a:moveTo>
                  <a:cubicBezTo>
                    <a:pt x="758" y="56"/>
                    <a:pt x="842" y="74"/>
                    <a:pt x="919" y="103"/>
                  </a:cubicBezTo>
                  <a:cubicBezTo>
                    <a:pt x="970" y="137"/>
                    <a:pt x="953" y="204"/>
                    <a:pt x="886" y="237"/>
                  </a:cubicBezTo>
                  <a:cubicBezTo>
                    <a:pt x="819" y="270"/>
                    <a:pt x="769" y="304"/>
                    <a:pt x="686" y="320"/>
                  </a:cubicBezTo>
                  <a:cubicBezTo>
                    <a:pt x="569" y="354"/>
                    <a:pt x="452" y="387"/>
                    <a:pt x="335" y="421"/>
                  </a:cubicBezTo>
                  <a:cubicBezTo>
                    <a:pt x="233" y="438"/>
                    <a:pt x="149" y="446"/>
                    <a:pt x="91" y="452"/>
                  </a:cubicBezTo>
                  <a:lnTo>
                    <a:pt x="91" y="452"/>
                  </a:lnTo>
                  <a:cubicBezTo>
                    <a:pt x="120" y="388"/>
                    <a:pt x="157" y="325"/>
                    <a:pt x="201" y="270"/>
                  </a:cubicBezTo>
                  <a:cubicBezTo>
                    <a:pt x="285" y="187"/>
                    <a:pt x="385" y="120"/>
                    <a:pt x="502" y="87"/>
                  </a:cubicBezTo>
                  <a:cubicBezTo>
                    <a:pt x="558" y="66"/>
                    <a:pt x="617" y="56"/>
                    <a:pt x="676" y="56"/>
                  </a:cubicBezTo>
                  <a:close/>
                  <a:moveTo>
                    <a:pt x="690" y="1"/>
                  </a:moveTo>
                  <a:cubicBezTo>
                    <a:pt x="489" y="1"/>
                    <a:pt x="296" y="91"/>
                    <a:pt x="168" y="254"/>
                  </a:cubicBezTo>
                  <a:cubicBezTo>
                    <a:pt x="120" y="317"/>
                    <a:pt x="73" y="380"/>
                    <a:pt x="54" y="456"/>
                  </a:cubicBezTo>
                  <a:lnTo>
                    <a:pt x="54" y="456"/>
                  </a:lnTo>
                  <a:cubicBezTo>
                    <a:pt x="19" y="461"/>
                    <a:pt x="0" y="465"/>
                    <a:pt x="0" y="471"/>
                  </a:cubicBezTo>
                  <a:cubicBezTo>
                    <a:pt x="17" y="473"/>
                    <a:pt x="34" y="475"/>
                    <a:pt x="51" y="477"/>
                  </a:cubicBezTo>
                  <a:lnTo>
                    <a:pt x="51" y="477"/>
                  </a:lnTo>
                  <a:cubicBezTo>
                    <a:pt x="51" y="524"/>
                    <a:pt x="51" y="554"/>
                    <a:pt x="51" y="554"/>
                  </a:cubicBezTo>
                  <a:cubicBezTo>
                    <a:pt x="59" y="529"/>
                    <a:pt x="68" y="504"/>
                    <a:pt x="79" y="479"/>
                  </a:cubicBezTo>
                  <a:lnTo>
                    <a:pt x="79" y="479"/>
                  </a:lnTo>
                  <a:cubicBezTo>
                    <a:pt x="101" y="481"/>
                    <a:pt x="124" y="482"/>
                    <a:pt x="146" y="482"/>
                  </a:cubicBezTo>
                  <a:cubicBezTo>
                    <a:pt x="214" y="482"/>
                    <a:pt x="283" y="474"/>
                    <a:pt x="351" y="454"/>
                  </a:cubicBezTo>
                  <a:cubicBezTo>
                    <a:pt x="468" y="437"/>
                    <a:pt x="602" y="421"/>
                    <a:pt x="719" y="371"/>
                  </a:cubicBezTo>
                  <a:cubicBezTo>
                    <a:pt x="786" y="354"/>
                    <a:pt x="853" y="320"/>
                    <a:pt x="919" y="287"/>
                  </a:cubicBezTo>
                  <a:cubicBezTo>
                    <a:pt x="970" y="270"/>
                    <a:pt x="1003" y="220"/>
                    <a:pt x="1003" y="187"/>
                  </a:cubicBezTo>
                  <a:cubicBezTo>
                    <a:pt x="1020" y="137"/>
                    <a:pt x="1003" y="87"/>
                    <a:pt x="953" y="53"/>
                  </a:cubicBezTo>
                  <a:cubicBezTo>
                    <a:pt x="867" y="18"/>
                    <a:pt x="778" y="1"/>
                    <a:pt x="6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6690622" y="4601587"/>
              <a:ext cx="17179" cy="19839"/>
            </a:xfrm>
            <a:custGeom>
              <a:rect b="b" l="l" r="r" t="t"/>
              <a:pathLst>
                <a:path extrusionOk="0" h="619" w="536">
                  <a:moveTo>
                    <a:pt x="117" y="0"/>
                  </a:moveTo>
                  <a:cubicBezTo>
                    <a:pt x="51" y="0"/>
                    <a:pt x="0" y="84"/>
                    <a:pt x="17" y="151"/>
                  </a:cubicBezTo>
                  <a:cubicBezTo>
                    <a:pt x="17" y="201"/>
                    <a:pt x="51" y="251"/>
                    <a:pt x="84" y="284"/>
                  </a:cubicBezTo>
                  <a:cubicBezTo>
                    <a:pt x="134" y="368"/>
                    <a:pt x="184" y="435"/>
                    <a:pt x="251" y="485"/>
                  </a:cubicBezTo>
                  <a:cubicBezTo>
                    <a:pt x="301" y="535"/>
                    <a:pt x="385" y="585"/>
                    <a:pt x="452" y="619"/>
                  </a:cubicBezTo>
                  <a:cubicBezTo>
                    <a:pt x="468" y="602"/>
                    <a:pt x="385" y="552"/>
                    <a:pt x="285" y="451"/>
                  </a:cubicBezTo>
                  <a:cubicBezTo>
                    <a:pt x="234" y="401"/>
                    <a:pt x="168" y="335"/>
                    <a:pt x="134" y="268"/>
                  </a:cubicBezTo>
                  <a:cubicBezTo>
                    <a:pt x="84" y="201"/>
                    <a:pt x="51" y="67"/>
                    <a:pt x="134" y="50"/>
                  </a:cubicBezTo>
                  <a:cubicBezTo>
                    <a:pt x="218" y="67"/>
                    <a:pt x="318" y="117"/>
                    <a:pt x="368" y="184"/>
                  </a:cubicBezTo>
                  <a:cubicBezTo>
                    <a:pt x="418" y="251"/>
                    <a:pt x="452" y="318"/>
                    <a:pt x="468" y="401"/>
                  </a:cubicBezTo>
                  <a:cubicBezTo>
                    <a:pt x="485" y="468"/>
                    <a:pt x="485" y="535"/>
                    <a:pt x="485" y="619"/>
                  </a:cubicBezTo>
                  <a:cubicBezTo>
                    <a:pt x="535" y="552"/>
                    <a:pt x="535" y="468"/>
                    <a:pt x="518" y="385"/>
                  </a:cubicBezTo>
                  <a:cubicBezTo>
                    <a:pt x="502" y="301"/>
                    <a:pt x="468" y="218"/>
                    <a:pt x="418" y="151"/>
                  </a:cubicBezTo>
                  <a:cubicBezTo>
                    <a:pt x="351" y="50"/>
                    <a:pt x="234" y="0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6601716" y="4643188"/>
              <a:ext cx="51440" cy="2756"/>
            </a:xfrm>
            <a:custGeom>
              <a:rect b="b" l="l" r="r" t="t"/>
              <a:pathLst>
                <a:path extrusionOk="0" h="86" w="1605">
                  <a:moveTo>
                    <a:pt x="1563" y="1"/>
                  </a:moveTo>
                  <a:cubicBezTo>
                    <a:pt x="1455" y="1"/>
                    <a:pt x="1150" y="22"/>
                    <a:pt x="803" y="22"/>
                  </a:cubicBezTo>
                  <a:cubicBezTo>
                    <a:pt x="586" y="22"/>
                    <a:pt x="389" y="18"/>
                    <a:pt x="245" y="18"/>
                  </a:cubicBezTo>
                  <a:cubicBezTo>
                    <a:pt x="101" y="18"/>
                    <a:pt x="9" y="22"/>
                    <a:pt x="1" y="39"/>
                  </a:cubicBezTo>
                  <a:cubicBezTo>
                    <a:pt x="241" y="69"/>
                    <a:pt x="482" y="86"/>
                    <a:pt x="722" y="86"/>
                  </a:cubicBezTo>
                  <a:cubicBezTo>
                    <a:pt x="1016" y="86"/>
                    <a:pt x="1311" y="61"/>
                    <a:pt x="1605" y="6"/>
                  </a:cubicBezTo>
                  <a:cubicBezTo>
                    <a:pt x="1605" y="2"/>
                    <a:pt x="1590" y="1"/>
                    <a:pt x="1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6567454" y="4644854"/>
              <a:ext cx="5929" cy="9230"/>
            </a:xfrm>
            <a:custGeom>
              <a:rect b="b" l="l" r="r" t="t"/>
              <a:pathLst>
                <a:path extrusionOk="0" h="288" w="185">
                  <a:moveTo>
                    <a:pt x="9" y="1"/>
                  </a:moveTo>
                  <a:cubicBezTo>
                    <a:pt x="6" y="1"/>
                    <a:pt x="3" y="2"/>
                    <a:pt x="1" y="4"/>
                  </a:cubicBezTo>
                  <a:lnTo>
                    <a:pt x="17" y="4"/>
                  </a:lnTo>
                  <a:cubicBezTo>
                    <a:pt x="1" y="20"/>
                    <a:pt x="34" y="71"/>
                    <a:pt x="84" y="154"/>
                  </a:cubicBezTo>
                  <a:cubicBezTo>
                    <a:pt x="117" y="221"/>
                    <a:pt x="134" y="288"/>
                    <a:pt x="151" y="288"/>
                  </a:cubicBezTo>
                  <a:cubicBezTo>
                    <a:pt x="184" y="288"/>
                    <a:pt x="184" y="204"/>
                    <a:pt x="134" y="121"/>
                  </a:cubicBezTo>
                  <a:cubicBezTo>
                    <a:pt x="91" y="48"/>
                    <a:pt x="34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6554057" y="4630368"/>
              <a:ext cx="7532" cy="6186"/>
            </a:xfrm>
            <a:custGeom>
              <a:rect b="b" l="l" r="r" t="t"/>
              <a:pathLst>
                <a:path extrusionOk="0" h="193" w="235">
                  <a:moveTo>
                    <a:pt x="23" y="0"/>
                  </a:moveTo>
                  <a:cubicBezTo>
                    <a:pt x="20" y="0"/>
                    <a:pt x="18" y="2"/>
                    <a:pt x="18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39" y="163"/>
                    <a:pt x="183" y="193"/>
                    <a:pt x="206" y="193"/>
                  </a:cubicBezTo>
                  <a:cubicBezTo>
                    <a:pt x="211" y="193"/>
                    <a:pt x="215" y="191"/>
                    <a:pt x="218" y="188"/>
                  </a:cubicBezTo>
                  <a:cubicBezTo>
                    <a:pt x="235" y="172"/>
                    <a:pt x="201" y="122"/>
                    <a:pt x="134" y="71"/>
                  </a:cubicBezTo>
                  <a:cubicBezTo>
                    <a:pt x="93" y="30"/>
                    <a:pt x="41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6535500" y="4623092"/>
              <a:ext cx="10576" cy="3846"/>
            </a:xfrm>
            <a:custGeom>
              <a:rect b="b" l="l" r="r" t="t"/>
              <a:pathLst>
                <a:path extrusionOk="0" h="120" w="330">
                  <a:moveTo>
                    <a:pt x="93" y="0"/>
                  </a:moveTo>
                  <a:cubicBezTo>
                    <a:pt x="36" y="0"/>
                    <a:pt x="0" y="20"/>
                    <a:pt x="12" y="31"/>
                  </a:cubicBezTo>
                  <a:cubicBezTo>
                    <a:pt x="12" y="48"/>
                    <a:pt x="79" y="48"/>
                    <a:pt x="162" y="65"/>
                  </a:cubicBezTo>
                  <a:cubicBezTo>
                    <a:pt x="230" y="92"/>
                    <a:pt x="276" y="119"/>
                    <a:pt x="300" y="119"/>
                  </a:cubicBezTo>
                  <a:cubicBezTo>
                    <a:pt x="305" y="119"/>
                    <a:pt x="309" y="118"/>
                    <a:pt x="312" y="115"/>
                  </a:cubicBezTo>
                  <a:cubicBezTo>
                    <a:pt x="329" y="115"/>
                    <a:pt x="279" y="48"/>
                    <a:pt x="179" y="14"/>
                  </a:cubicBezTo>
                  <a:cubicBezTo>
                    <a:pt x="148" y="4"/>
                    <a:pt x="118" y="0"/>
                    <a:pt x="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6522456" y="4621009"/>
              <a:ext cx="5416" cy="2436"/>
            </a:xfrm>
            <a:custGeom>
              <a:rect b="b" l="l" r="r" t="t"/>
              <a:pathLst>
                <a:path extrusionOk="0" h="76" w="169">
                  <a:moveTo>
                    <a:pt x="32" y="0"/>
                  </a:moveTo>
                  <a:cubicBezTo>
                    <a:pt x="14" y="0"/>
                    <a:pt x="1" y="4"/>
                    <a:pt x="1" y="13"/>
                  </a:cubicBezTo>
                  <a:cubicBezTo>
                    <a:pt x="1" y="29"/>
                    <a:pt x="34" y="46"/>
                    <a:pt x="68" y="63"/>
                  </a:cubicBezTo>
                  <a:cubicBezTo>
                    <a:pt x="93" y="71"/>
                    <a:pt x="118" y="75"/>
                    <a:pt x="137" y="75"/>
                  </a:cubicBezTo>
                  <a:cubicBezTo>
                    <a:pt x="156" y="75"/>
                    <a:pt x="168" y="71"/>
                    <a:pt x="168" y="63"/>
                  </a:cubicBezTo>
                  <a:cubicBezTo>
                    <a:pt x="168" y="46"/>
                    <a:pt x="135" y="13"/>
                    <a:pt x="101" y="13"/>
                  </a:cubicBezTo>
                  <a:cubicBezTo>
                    <a:pt x="76" y="4"/>
                    <a:pt x="51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5657619" y="1979736"/>
              <a:ext cx="728881" cy="1056592"/>
            </a:xfrm>
            <a:custGeom>
              <a:rect b="b" l="l" r="r" t="t"/>
              <a:pathLst>
                <a:path extrusionOk="0" h="32967" w="22742">
                  <a:moveTo>
                    <a:pt x="20151" y="0"/>
                  </a:moveTo>
                  <a:lnTo>
                    <a:pt x="16910" y="8388"/>
                  </a:lnTo>
                  <a:cubicBezTo>
                    <a:pt x="16592" y="8288"/>
                    <a:pt x="16275" y="8221"/>
                    <a:pt x="15957" y="8188"/>
                  </a:cubicBezTo>
                  <a:lnTo>
                    <a:pt x="9341" y="8137"/>
                  </a:lnTo>
                  <a:cubicBezTo>
                    <a:pt x="9341" y="8137"/>
                    <a:pt x="4729" y="5464"/>
                    <a:pt x="4829" y="5230"/>
                  </a:cubicBezTo>
                  <a:lnTo>
                    <a:pt x="4829" y="5230"/>
                  </a:lnTo>
                  <a:lnTo>
                    <a:pt x="1" y="9574"/>
                  </a:lnTo>
                  <a:lnTo>
                    <a:pt x="4863" y="15890"/>
                  </a:lnTo>
                  <a:lnTo>
                    <a:pt x="7536" y="25047"/>
                  </a:lnTo>
                  <a:cubicBezTo>
                    <a:pt x="7536" y="25047"/>
                    <a:pt x="5347" y="29925"/>
                    <a:pt x="5347" y="32966"/>
                  </a:cubicBezTo>
                  <a:lnTo>
                    <a:pt x="22039" y="30995"/>
                  </a:lnTo>
                  <a:cubicBezTo>
                    <a:pt x="22039" y="30995"/>
                    <a:pt x="21755" y="27302"/>
                    <a:pt x="18664" y="22975"/>
                  </a:cubicBezTo>
                  <a:lnTo>
                    <a:pt x="20151" y="15239"/>
                  </a:lnTo>
                  <a:cubicBezTo>
                    <a:pt x="21321" y="12164"/>
                    <a:pt x="21956" y="13468"/>
                    <a:pt x="22474" y="8188"/>
                  </a:cubicBezTo>
                  <a:cubicBezTo>
                    <a:pt x="22741" y="5264"/>
                    <a:pt x="21922" y="2340"/>
                    <a:pt x="2015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5907705" y="2686054"/>
              <a:ext cx="101791" cy="27883"/>
            </a:xfrm>
            <a:custGeom>
              <a:rect b="b" l="l" r="r" t="t"/>
              <a:pathLst>
                <a:path extrusionOk="0" h="870" w="3176">
                  <a:moveTo>
                    <a:pt x="3171" y="0"/>
                  </a:moveTo>
                  <a:cubicBezTo>
                    <a:pt x="3134" y="0"/>
                    <a:pt x="3032" y="194"/>
                    <a:pt x="2791" y="419"/>
                  </a:cubicBezTo>
                  <a:cubicBezTo>
                    <a:pt x="2641" y="552"/>
                    <a:pt x="2457" y="619"/>
                    <a:pt x="2273" y="636"/>
                  </a:cubicBezTo>
                  <a:cubicBezTo>
                    <a:pt x="2263" y="637"/>
                    <a:pt x="2253" y="637"/>
                    <a:pt x="2243" y="637"/>
                  </a:cubicBezTo>
                  <a:cubicBezTo>
                    <a:pt x="2037" y="637"/>
                    <a:pt x="1845" y="478"/>
                    <a:pt x="1638" y="318"/>
                  </a:cubicBezTo>
                  <a:cubicBezTo>
                    <a:pt x="1442" y="168"/>
                    <a:pt x="1206" y="99"/>
                    <a:pt x="953" y="99"/>
                  </a:cubicBezTo>
                  <a:cubicBezTo>
                    <a:pt x="925" y="99"/>
                    <a:pt x="898" y="100"/>
                    <a:pt x="869" y="101"/>
                  </a:cubicBezTo>
                  <a:cubicBezTo>
                    <a:pt x="652" y="135"/>
                    <a:pt x="452" y="218"/>
                    <a:pt x="285" y="369"/>
                  </a:cubicBezTo>
                  <a:cubicBezTo>
                    <a:pt x="118" y="486"/>
                    <a:pt x="17" y="669"/>
                    <a:pt x="1" y="870"/>
                  </a:cubicBezTo>
                  <a:cubicBezTo>
                    <a:pt x="84" y="719"/>
                    <a:pt x="201" y="569"/>
                    <a:pt x="351" y="452"/>
                  </a:cubicBezTo>
                  <a:cubicBezTo>
                    <a:pt x="502" y="318"/>
                    <a:pt x="686" y="252"/>
                    <a:pt x="886" y="235"/>
                  </a:cubicBezTo>
                  <a:cubicBezTo>
                    <a:pt x="910" y="233"/>
                    <a:pt x="933" y="232"/>
                    <a:pt x="957" y="232"/>
                  </a:cubicBezTo>
                  <a:cubicBezTo>
                    <a:pt x="1169" y="232"/>
                    <a:pt x="1389" y="300"/>
                    <a:pt x="1554" y="435"/>
                  </a:cubicBezTo>
                  <a:cubicBezTo>
                    <a:pt x="1655" y="519"/>
                    <a:pt x="1772" y="602"/>
                    <a:pt x="1889" y="669"/>
                  </a:cubicBezTo>
                  <a:cubicBezTo>
                    <a:pt x="2006" y="736"/>
                    <a:pt x="2139" y="770"/>
                    <a:pt x="2273" y="770"/>
                  </a:cubicBezTo>
                  <a:cubicBezTo>
                    <a:pt x="2490" y="753"/>
                    <a:pt x="2707" y="653"/>
                    <a:pt x="2858" y="486"/>
                  </a:cubicBezTo>
                  <a:cubicBezTo>
                    <a:pt x="2958" y="385"/>
                    <a:pt x="3042" y="268"/>
                    <a:pt x="3108" y="151"/>
                  </a:cubicBezTo>
                  <a:cubicBezTo>
                    <a:pt x="3158" y="51"/>
                    <a:pt x="3175" y="1"/>
                    <a:pt x="3175" y="1"/>
                  </a:cubicBezTo>
                  <a:cubicBezTo>
                    <a:pt x="3174" y="0"/>
                    <a:pt x="3172" y="0"/>
                    <a:pt x="31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6172246" y="2852041"/>
              <a:ext cx="102304" cy="27916"/>
            </a:xfrm>
            <a:custGeom>
              <a:rect b="b" l="l" r="r" t="t"/>
              <a:pathLst>
                <a:path extrusionOk="0" h="871" w="3192">
                  <a:moveTo>
                    <a:pt x="3173" y="1"/>
                  </a:moveTo>
                  <a:cubicBezTo>
                    <a:pt x="3149" y="1"/>
                    <a:pt x="3032" y="195"/>
                    <a:pt x="2791" y="419"/>
                  </a:cubicBezTo>
                  <a:cubicBezTo>
                    <a:pt x="2657" y="536"/>
                    <a:pt x="2473" y="620"/>
                    <a:pt x="2273" y="637"/>
                  </a:cubicBezTo>
                  <a:cubicBezTo>
                    <a:pt x="2263" y="637"/>
                    <a:pt x="2253" y="638"/>
                    <a:pt x="2243" y="638"/>
                  </a:cubicBezTo>
                  <a:cubicBezTo>
                    <a:pt x="2039" y="638"/>
                    <a:pt x="1862" y="478"/>
                    <a:pt x="1655" y="319"/>
                  </a:cubicBezTo>
                  <a:cubicBezTo>
                    <a:pt x="1444" y="169"/>
                    <a:pt x="1206" y="99"/>
                    <a:pt x="966" y="99"/>
                  </a:cubicBezTo>
                  <a:cubicBezTo>
                    <a:pt x="939" y="99"/>
                    <a:pt x="913" y="100"/>
                    <a:pt x="886" y="102"/>
                  </a:cubicBezTo>
                  <a:cubicBezTo>
                    <a:pt x="669" y="119"/>
                    <a:pt x="452" y="219"/>
                    <a:pt x="285" y="369"/>
                  </a:cubicBezTo>
                  <a:cubicBezTo>
                    <a:pt x="134" y="486"/>
                    <a:pt x="17" y="670"/>
                    <a:pt x="1" y="870"/>
                  </a:cubicBezTo>
                  <a:cubicBezTo>
                    <a:pt x="101" y="703"/>
                    <a:pt x="218" y="570"/>
                    <a:pt x="351" y="436"/>
                  </a:cubicBezTo>
                  <a:cubicBezTo>
                    <a:pt x="502" y="319"/>
                    <a:pt x="702" y="252"/>
                    <a:pt x="886" y="236"/>
                  </a:cubicBezTo>
                  <a:cubicBezTo>
                    <a:pt x="911" y="234"/>
                    <a:pt x="936" y="233"/>
                    <a:pt x="961" y="233"/>
                  </a:cubicBezTo>
                  <a:cubicBezTo>
                    <a:pt x="1183" y="233"/>
                    <a:pt x="1391" y="301"/>
                    <a:pt x="1571" y="436"/>
                  </a:cubicBezTo>
                  <a:cubicBezTo>
                    <a:pt x="1671" y="520"/>
                    <a:pt x="1772" y="586"/>
                    <a:pt x="1889" y="670"/>
                  </a:cubicBezTo>
                  <a:cubicBezTo>
                    <a:pt x="2006" y="737"/>
                    <a:pt x="2139" y="770"/>
                    <a:pt x="2273" y="770"/>
                  </a:cubicBezTo>
                  <a:cubicBezTo>
                    <a:pt x="2507" y="754"/>
                    <a:pt x="2707" y="653"/>
                    <a:pt x="2858" y="486"/>
                  </a:cubicBezTo>
                  <a:cubicBezTo>
                    <a:pt x="2958" y="386"/>
                    <a:pt x="3058" y="269"/>
                    <a:pt x="3125" y="135"/>
                  </a:cubicBezTo>
                  <a:cubicBezTo>
                    <a:pt x="3159" y="52"/>
                    <a:pt x="3192" y="2"/>
                    <a:pt x="3175" y="2"/>
                  </a:cubicBezTo>
                  <a:cubicBezTo>
                    <a:pt x="3175" y="1"/>
                    <a:pt x="3174" y="1"/>
                    <a:pt x="31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6079621" y="2590065"/>
              <a:ext cx="39646" cy="105188"/>
            </a:xfrm>
            <a:custGeom>
              <a:rect b="b" l="l" r="r" t="t"/>
              <a:pathLst>
                <a:path extrusionOk="0" h="3282" w="1237">
                  <a:moveTo>
                    <a:pt x="762" y="1"/>
                  </a:moveTo>
                  <a:cubicBezTo>
                    <a:pt x="758" y="1"/>
                    <a:pt x="755" y="2"/>
                    <a:pt x="752" y="5"/>
                  </a:cubicBezTo>
                  <a:cubicBezTo>
                    <a:pt x="735" y="5"/>
                    <a:pt x="886" y="189"/>
                    <a:pt x="1019" y="506"/>
                  </a:cubicBezTo>
                  <a:cubicBezTo>
                    <a:pt x="1086" y="673"/>
                    <a:pt x="1103" y="874"/>
                    <a:pt x="1036" y="1058"/>
                  </a:cubicBezTo>
                  <a:cubicBezTo>
                    <a:pt x="986" y="1275"/>
                    <a:pt x="752" y="1392"/>
                    <a:pt x="518" y="1542"/>
                  </a:cubicBezTo>
                  <a:cubicBezTo>
                    <a:pt x="301" y="1693"/>
                    <a:pt x="134" y="1927"/>
                    <a:pt x="67" y="2194"/>
                  </a:cubicBezTo>
                  <a:cubicBezTo>
                    <a:pt x="0" y="2394"/>
                    <a:pt x="17" y="2628"/>
                    <a:pt x="100" y="2829"/>
                  </a:cubicBezTo>
                  <a:cubicBezTo>
                    <a:pt x="241" y="3158"/>
                    <a:pt x="442" y="3282"/>
                    <a:pt x="465" y="3282"/>
                  </a:cubicBezTo>
                  <a:cubicBezTo>
                    <a:pt x="467" y="3282"/>
                    <a:pt x="468" y="3281"/>
                    <a:pt x="468" y="3280"/>
                  </a:cubicBezTo>
                  <a:cubicBezTo>
                    <a:pt x="351" y="3130"/>
                    <a:pt x="267" y="2979"/>
                    <a:pt x="201" y="2795"/>
                  </a:cubicBezTo>
                  <a:cubicBezTo>
                    <a:pt x="134" y="2612"/>
                    <a:pt x="134" y="2411"/>
                    <a:pt x="184" y="2227"/>
                  </a:cubicBezTo>
                  <a:cubicBezTo>
                    <a:pt x="251" y="1993"/>
                    <a:pt x="401" y="1793"/>
                    <a:pt x="602" y="1659"/>
                  </a:cubicBezTo>
                  <a:cubicBezTo>
                    <a:pt x="718" y="1592"/>
                    <a:pt x="835" y="1509"/>
                    <a:pt x="936" y="1442"/>
                  </a:cubicBezTo>
                  <a:cubicBezTo>
                    <a:pt x="1053" y="1359"/>
                    <a:pt x="1119" y="1242"/>
                    <a:pt x="1170" y="1108"/>
                  </a:cubicBezTo>
                  <a:cubicBezTo>
                    <a:pt x="1236" y="891"/>
                    <a:pt x="1203" y="657"/>
                    <a:pt x="1103" y="456"/>
                  </a:cubicBezTo>
                  <a:cubicBezTo>
                    <a:pt x="1053" y="323"/>
                    <a:pt x="969" y="206"/>
                    <a:pt x="869" y="105"/>
                  </a:cubicBezTo>
                  <a:cubicBezTo>
                    <a:pt x="813" y="36"/>
                    <a:pt x="781" y="1"/>
                    <a:pt x="76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6129940" y="2762109"/>
              <a:ext cx="85702" cy="64837"/>
            </a:xfrm>
            <a:custGeom>
              <a:rect b="b" l="l" r="r" t="t"/>
              <a:pathLst>
                <a:path extrusionOk="0" h="2023" w="2674">
                  <a:moveTo>
                    <a:pt x="2624" y="1"/>
                  </a:moveTo>
                  <a:lnTo>
                    <a:pt x="2624" y="1"/>
                  </a:lnTo>
                  <a:cubicBezTo>
                    <a:pt x="2590" y="184"/>
                    <a:pt x="2540" y="368"/>
                    <a:pt x="2457" y="535"/>
                  </a:cubicBezTo>
                  <a:cubicBezTo>
                    <a:pt x="2357" y="702"/>
                    <a:pt x="2206" y="853"/>
                    <a:pt x="2039" y="936"/>
                  </a:cubicBezTo>
                  <a:cubicBezTo>
                    <a:pt x="1899" y="1001"/>
                    <a:pt x="1745" y="1038"/>
                    <a:pt x="1590" y="1038"/>
                  </a:cubicBezTo>
                  <a:cubicBezTo>
                    <a:pt x="1505" y="1038"/>
                    <a:pt x="1420" y="1027"/>
                    <a:pt x="1337" y="1003"/>
                  </a:cubicBezTo>
                  <a:cubicBezTo>
                    <a:pt x="1204" y="970"/>
                    <a:pt x="1087" y="936"/>
                    <a:pt x="953" y="920"/>
                  </a:cubicBezTo>
                  <a:cubicBezTo>
                    <a:pt x="908" y="908"/>
                    <a:pt x="862" y="903"/>
                    <a:pt x="816" y="903"/>
                  </a:cubicBezTo>
                  <a:cubicBezTo>
                    <a:pt x="723" y="903"/>
                    <a:pt x="630" y="925"/>
                    <a:pt x="552" y="970"/>
                  </a:cubicBezTo>
                  <a:cubicBezTo>
                    <a:pt x="351" y="1070"/>
                    <a:pt x="201" y="1237"/>
                    <a:pt x="118" y="1438"/>
                  </a:cubicBezTo>
                  <a:cubicBezTo>
                    <a:pt x="51" y="1571"/>
                    <a:pt x="17" y="1722"/>
                    <a:pt x="17" y="1855"/>
                  </a:cubicBezTo>
                  <a:cubicBezTo>
                    <a:pt x="1" y="1955"/>
                    <a:pt x="1" y="2022"/>
                    <a:pt x="17" y="2022"/>
                  </a:cubicBezTo>
                  <a:cubicBezTo>
                    <a:pt x="34" y="2022"/>
                    <a:pt x="67" y="1805"/>
                    <a:pt x="201" y="1488"/>
                  </a:cubicBezTo>
                  <a:cubicBezTo>
                    <a:pt x="285" y="1304"/>
                    <a:pt x="435" y="1170"/>
                    <a:pt x="602" y="1087"/>
                  </a:cubicBezTo>
                  <a:cubicBezTo>
                    <a:pt x="669" y="1053"/>
                    <a:pt x="740" y="1040"/>
                    <a:pt x="814" y="1040"/>
                  </a:cubicBezTo>
                  <a:cubicBezTo>
                    <a:pt x="962" y="1040"/>
                    <a:pt x="1126" y="1092"/>
                    <a:pt x="1304" y="1137"/>
                  </a:cubicBezTo>
                  <a:cubicBezTo>
                    <a:pt x="1396" y="1160"/>
                    <a:pt x="1489" y="1171"/>
                    <a:pt x="1582" y="1171"/>
                  </a:cubicBezTo>
                  <a:cubicBezTo>
                    <a:pt x="1760" y="1171"/>
                    <a:pt x="1936" y="1130"/>
                    <a:pt x="2089" y="1053"/>
                  </a:cubicBezTo>
                  <a:cubicBezTo>
                    <a:pt x="2290" y="953"/>
                    <a:pt x="2440" y="786"/>
                    <a:pt x="2540" y="585"/>
                  </a:cubicBezTo>
                  <a:cubicBezTo>
                    <a:pt x="2641" y="418"/>
                    <a:pt x="2674" y="201"/>
                    <a:pt x="26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6163688" y="2934987"/>
              <a:ext cx="106053" cy="30223"/>
            </a:xfrm>
            <a:custGeom>
              <a:rect b="b" l="l" r="r" t="t"/>
              <a:pathLst>
                <a:path extrusionOk="0" h="943" w="3309">
                  <a:moveTo>
                    <a:pt x="967" y="0"/>
                  </a:moveTo>
                  <a:cubicBezTo>
                    <a:pt x="766" y="0"/>
                    <a:pt x="579" y="53"/>
                    <a:pt x="418" y="171"/>
                  </a:cubicBezTo>
                  <a:cubicBezTo>
                    <a:pt x="301" y="237"/>
                    <a:pt x="184" y="338"/>
                    <a:pt x="101" y="455"/>
                  </a:cubicBezTo>
                  <a:cubicBezTo>
                    <a:pt x="34" y="538"/>
                    <a:pt x="0" y="572"/>
                    <a:pt x="17" y="588"/>
                  </a:cubicBezTo>
                  <a:cubicBezTo>
                    <a:pt x="18" y="589"/>
                    <a:pt x="19" y="589"/>
                    <a:pt x="20" y="589"/>
                  </a:cubicBezTo>
                  <a:cubicBezTo>
                    <a:pt x="47" y="589"/>
                    <a:pt x="196" y="414"/>
                    <a:pt x="468" y="254"/>
                  </a:cubicBezTo>
                  <a:cubicBezTo>
                    <a:pt x="600" y="175"/>
                    <a:pt x="753" y="127"/>
                    <a:pt x="903" y="127"/>
                  </a:cubicBezTo>
                  <a:cubicBezTo>
                    <a:pt x="942" y="127"/>
                    <a:pt x="981" y="130"/>
                    <a:pt x="1019" y="137"/>
                  </a:cubicBezTo>
                  <a:cubicBezTo>
                    <a:pt x="1237" y="171"/>
                    <a:pt x="1387" y="371"/>
                    <a:pt x="1571" y="572"/>
                  </a:cubicBezTo>
                  <a:cubicBezTo>
                    <a:pt x="1755" y="772"/>
                    <a:pt x="2005" y="906"/>
                    <a:pt x="2289" y="939"/>
                  </a:cubicBezTo>
                  <a:cubicBezTo>
                    <a:pt x="2316" y="941"/>
                    <a:pt x="2344" y="942"/>
                    <a:pt x="2371" y="942"/>
                  </a:cubicBezTo>
                  <a:cubicBezTo>
                    <a:pt x="2561" y="942"/>
                    <a:pt x="2749" y="891"/>
                    <a:pt x="2924" y="789"/>
                  </a:cubicBezTo>
                  <a:cubicBezTo>
                    <a:pt x="3242" y="588"/>
                    <a:pt x="3309" y="354"/>
                    <a:pt x="3292" y="354"/>
                  </a:cubicBezTo>
                  <a:lnTo>
                    <a:pt x="3292" y="354"/>
                  </a:lnTo>
                  <a:cubicBezTo>
                    <a:pt x="3175" y="488"/>
                    <a:pt x="3025" y="605"/>
                    <a:pt x="2874" y="705"/>
                  </a:cubicBezTo>
                  <a:cubicBezTo>
                    <a:pt x="2721" y="775"/>
                    <a:pt x="2556" y="810"/>
                    <a:pt x="2399" y="810"/>
                  </a:cubicBezTo>
                  <a:cubicBezTo>
                    <a:pt x="2368" y="810"/>
                    <a:pt x="2337" y="808"/>
                    <a:pt x="2306" y="805"/>
                  </a:cubicBezTo>
                  <a:cubicBezTo>
                    <a:pt x="2055" y="772"/>
                    <a:pt x="1838" y="655"/>
                    <a:pt x="1688" y="471"/>
                  </a:cubicBezTo>
                  <a:cubicBezTo>
                    <a:pt x="1588" y="371"/>
                    <a:pt x="1504" y="271"/>
                    <a:pt x="1404" y="187"/>
                  </a:cubicBezTo>
                  <a:cubicBezTo>
                    <a:pt x="1304" y="87"/>
                    <a:pt x="1187" y="37"/>
                    <a:pt x="1053" y="3"/>
                  </a:cubicBezTo>
                  <a:cubicBezTo>
                    <a:pt x="1024" y="1"/>
                    <a:pt x="996" y="0"/>
                    <a:pt x="9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5875591" y="2950755"/>
              <a:ext cx="103906" cy="42979"/>
            </a:xfrm>
            <a:custGeom>
              <a:rect b="b" l="l" r="r" t="t"/>
              <a:pathLst>
                <a:path extrusionOk="0" h="1341" w="3242">
                  <a:moveTo>
                    <a:pt x="821" y="0"/>
                  </a:moveTo>
                  <a:cubicBezTo>
                    <a:pt x="710" y="0"/>
                    <a:pt x="602" y="21"/>
                    <a:pt x="501" y="63"/>
                  </a:cubicBezTo>
                  <a:cubicBezTo>
                    <a:pt x="368" y="96"/>
                    <a:pt x="234" y="163"/>
                    <a:pt x="117" y="247"/>
                  </a:cubicBezTo>
                  <a:cubicBezTo>
                    <a:pt x="33" y="313"/>
                    <a:pt x="0" y="347"/>
                    <a:pt x="0" y="364"/>
                  </a:cubicBezTo>
                  <a:cubicBezTo>
                    <a:pt x="1" y="365"/>
                    <a:pt x="3" y="365"/>
                    <a:pt x="5" y="365"/>
                  </a:cubicBezTo>
                  <a:cubicBezTo>
                    <a:pt x="38" y="365"/>
                    <a:pt x="220" y="241"/>
                    <a:pt x="535" y="146"/>
                  </a:cubicBezTo>
                  <a:cubicBezTo>
                    <a:pt x="607" y="127"/>
                    <a:pt x="682" y="117"/>
                    <a:pt x="758" y="117"/>
                  </a:cubicBezTo>
                  <a:cubicBezTo>
                    <a:pt x="874" y="117"/>
                    <a:pt x="992" y="139"/>
                    <a:pt x="1103" y="180"/>
                  </a:cubicBezTo>
                  <a:cubicBezTo>
                    <a:pt x="1303" y="263"/>
                    <a:pt x="1387" y="497"/>
                    <a:pt x="1521" y="748"/>
                  </a:cubicBezTo>
                  <a:cubicBezTo>
                    <a:pt x="1637" y="982"/>
                    <a:pt x="1855" y="1182"/>
                    <a:pt x="2105" y="1266"/>
                  </a:cubicBezTo>
                  <a:cubicBezTo>
                    <a:pt x="2232" y="1315"/>
                    <a:pt x="2358" y="1340"/>
                    <a:pt x="2485" y="1340"/>
                  </a:cubicBezTo>
                  <a:cubicBezTo>
                    <a:pt x="2576" y="1340"/>
                    <a:pt x="2666" y="1327"/>
                    <a:pt x="2757" y="1299"/>
                  </a:cubicBezTo>
                  <a:cubicBezTo>
                    <a:pt x="2957" y="1266"/>
                    <a:pt x="3125" y="1149"/>
                    <a:pt x="3242" y="965"/>
                  </a:cubicBezTo>
                  <a:lnTo>
                    <a:pt x="3242" y="965"/>
                  </a:lnTo>
                  <a:cubicBezTo>
                    <a:pt x="3091" y="1065"/>
                    <a:pt x="2907" y="1149"/>
                    <a:pt x="2740" y="1199"/>
                  </a:cubicBezTo>
                  <a:cubicBezTo>
                    <a:pt x="2673" y="1210"/>
                    <a:pt x="2607" y="1216"/>
                    <a:pt x="2540" y="1216"/>
                  </a:cubicBezTo>
                  <a:cubicBezTo>
                    <a:pt x="2408" y="1216"/>
                    <a:pt x="2278" y="1193"/>
                    <a:pt x="2155" y="1149"/>
                  </a:cubicBezTo>
                  <a:cubicBezTo>
                    <a:pt x="1938" y="1065"/>
                    <a:pt x="1754" y="882"/>
                    <a:pt x="1637" y="681"/>
                  </a:cubicBezTo>
                  <a:cubicBezTo>
                    <a:pt x="1587" y="547"/>
                    <a:pt x="1521" y="430"/>
                    <a:pt x="1454" y="330"/>
                  </a:cubicBezTo>
                  <a:cubicBezTo>
                    <a:pt x="1387" y="213"/>
                    <a:pt x="1270" y="113"/>
                    <a:pt x="1153" y="63"/>
                  </a:cubicBezTo>
                  <a:cubicBezTo>
                    <a:pt x="1044" y="21"/>
                    <a:pt x="932" y="0"/>
                    <a:pt x="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6173848" y="2522728"/>
              <a:ext cx="87336" cy="65991"/>
            </a:xfrm>
            <a:custGeom>
              <a:rect b="b" l="l" r="r" t="t"/>
              <a:pathLst>
                <a:path extrusionOk="0" h="2059" w="2725">
                  <a:moveTo>
                    <a:pt x="586" y="1"/>
                  </a:moveTo>
                  <a:cubicBezTo>
                    <a:pt x="435" y="1"/>
                    <a:pt x="285" y="1"/>
                    <a:pt x="151" y="34"/>
                  </a:cubicBezTo>
                  <a:cubicBezTo>
                    <a:pt x="51" y="51"/>
                    <a:pt x="1" y="68"/>
                    <a:pt x="1" y="84"/>
                  </a:cubicBezTo>
                  <a:cubicBezTo>
                    <a:pt x="1" y="94"/>
                    <a:pt x="19" y="97"/>
                    <a:pt x="52" y="97"/>
                  </a:cubicBezTo>
                  <a:cubicBezTo>
                    <a:pt x="105" y="97"/>
                    <a:pt x="197" y="89"/>
                    <a:pt x="318" y="89"/>
                  </a:cubicBezTo>
                  <a:cubicBezTo>
                    <a:pt x="392" y="89"/>
                    <a:pt x="476" y="92"/>
                    <a:pt x="569" y="101"/>
                  </a:cubicBezTo>
                  <a:cubicBezTo>
                    <a:pt x="769" y="118"/>
                    <a:pt x="936" y="218"/>
                    <a:pt x="1070" y="352"/>
                  </a:cubicBezTo>
                  <a:cubicBezTo>
                    <a:pt x="1220" y="519"/>
                    <a:pt x="1220" y="769"/>
                    <a:pt x="1237" y="1037"/>
                  </a:cubicBezTo>
                  <a:cubicBezTo>
                    <a:pt x="1254" y="1304"/>
                    <a:pt x="1388" y="1571"/>
                    <a:pt x="1571" y="1755"/>
                  </a:cubicBezTo>
                  <a:cubicBezTo>
                    <a:pt x="1738" y="1906"/>
                    <a:pt x="1939" y="2006"/>
                    <a:pt x="2156" y="2039"/>
                  </a:cubicBezTo>
                  <a:cubicBezTo>
                    <a:pt x="2210" y="2053"/>
                    <a:pt x="2264" y="2059"/>
                    <a:pt x="2317" y="2059"/>
                  </a:cubicBezTo>
                  <a:cubicBezTo>
                    <a:pt x="2462" y="2059"/>
                    <a:pt x="2602" y="2012"/>
                    <a:pt x="2724" y="1939"/>
                  </a:cubicBezTo>
                  <a:lnTo>
                    <a:pt x="2724" y="1939"/>
                  </a:lnTo>
                  <a:cubicBezTo>
                    <a:pt x="2618" y="1949"/>
                    <a:pt x="2512" y="1958"/>
                    <a:pt x="2406" y="1958"/>
                  </a:cubicBezTo>
                  <a:cubicBezTo>
                    <a:pt x="2328" y="1958"/>
                    <a:pt x="2251" y="1953"/>
                    <a:pt x="2173" y="1939"/>
                  </a:cubicBezTo>
                  <a:cubicBezTo>
                    <a:pt x="1989" y="1906"/>
                    <a:pt x="1805" y="1805"/>
                    <a:pt x="1672" y="1672"/>
                  </a:cubicBezTo>
                  <a:cubicBezTo>
                    <a:pt x="1504" y="1488"/>
                    <a:pt x="1404" y="1271"/>
                    <a:pt x="1388" y="1020"/>
                  </a:cubicBezTo>
                  <a:cubicBezTo>
                    <a:pt x="1371" y="886"/>
                    <a:pt x="1371" y="753"/>
                    <a:pt x="1354" y="619"/>
                  </a:cubicBezTo>
                  <a:cubicBezTo>
                    <a:pt x="1321" y="485"/>
                    <a:pt x="1271" y="368"/>
                    <a:pt x="1170" y="268"/>
                  </a:cubicBezTo>
                  <a:cubicBezTo>
                    <a:pt x="1020" y="101"/>
                    <a:pt x="803" y="18"/>
                    <a:pt x="5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6311471" y="2125917"/>
              <a:ext cx="36986" cy="105605"/>
            </a:xfrm>
            <a:custGeom>
              <a:rect b="b" l="l" r="r" t="t"/>
              <a:pathLst>
                <a:path extrusionOk="0" h="3295" w="1154">
                  <a:moveTo>
                    <a:pt x="652" y="1"/>
                  </a:moveTo>
                  <a:cubicBezTo>
                    <a:pt x="619" y="18"/>
                    <a:pt x="786" y="185"/>
                    <a:pt x="920" y="502"/>
                  </a:cubicBezTo>
                  <a:cubicBezTo>
                    <a:pt x="1003" y="669"/>
                    <a:pt x="1037" y="870"/>
                    <a:pt x="987" y="1070"/>
                  </a:cubicBezTo>
                  <a:cubicBezTo>
                    <a:pt x="920" y="1271"/>
                    <a:pt x="719" y="1404"/>
                    <a:pt x="485" y="1571"/>
                  </a:cubicBezTo>
                  <a:cubicBezTo>
                    <a:pt x="268" y="1722"/>
                    <a:pt x="118" y="1956"/>
                    <a:pt x="51" y="2223"/>
                  </a:cubicBezTo>
                  <a:cubicBezTo>
                    <a:pt x="1" y="2440"/>
                    <a:pt x="34" y="2674"/>
                    <a:pt x="118" y="2875"/>
                  </a:cubicBezTo>
                  <a:cubicBezTo>
                    <a:pt x="273" y="3186"/>
                    <a:pt x="487" y="3294"/>
                    <a:pt x="516" y="3294"/>
                  </a:cubicBezTo>
                  <a:cubicBezTo>
                    <a:pt x="518" y="3294"/>
                    <a:pt x="519" y="3294"/>
                    <a:pt x="519" y="3292"/>
                  </a:cubicBezTo>
                  <a:cubicBezTo>
                    <a:pt x="385" y="3159"/>
                    <a:pt x="285" y="3008"/>
                    <a:pt x="218" y="2841"/>
                  </a:cubicBezTo>
                  <a:cubicBezTo>
                    <a:pt x="151" y="2641"/>
                    <a:pt x="134" y="2440"/>
                    <a:pt x="185" y="2257"/>
                  </a:cubicBezTo>
                  <a:cubicBezTo>
                    <a:pt x="235" y="2023"/>
                    <a:pt x="385" y="1822"/>
                    <a:pt x="569" y="1672"/>
                  </a:cubicBezTo>
                  <a:cubicBezTo>
                    <a:pt x="686" y="1605"/>
                    <a:pt x="786" y="1521"/>
                    <a:pt x="886" y="1438"/>
                  </a:cubicBezTo>
                  <a:cubicBezTo>
                    <a:pt x="1003" y="1354"/>
                    <a:pt x="1070" y="1237"/>
                    <a:pt x="1104" y="1104"/>
                  </a:cubicBezTo>
                  <a:cubicBezTo>
                    <a:pt x="1154" y="886"/>
                    <a:pt x="1120" y="652"/>
                    <a:pt x="1020" y="452"/>
                  </a:cubicBezTo>
                  <a:cubicBezTo>
                    <a:pt x="953" y="335"/>
                    <a:pt x="870" y="218"/>
                    <a:pt x="769" y="101"/>
                  </a:cubicBezTo>
                  <a:cubicBezTo>
                    <a:pt x="703" y="34"/>
                    <a:pt x="652" y="1"/>
                    <a:pt x="6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6072122" y="2470037"/>
              <a:ext cx="87304" cy="65767"/>
            </a:xfrm>
            <a:custGeom>
              <a:rect b="b" l="l" r="r" t="t"/>
              <a:pathLst>
                <a:path extrusionOk="0" h="2052" w="2724">
                  <a:moveTo>
                    <a:pt x="447" y="1"/>
                  </a:moveTo>
                  <a:cubicBezTo>
                    <a:pt x="348" y="1"/>
                    <a:pt x="245" y="12"/>
                    <a:pt x="150" y="24"/>
                  </a:cubicBezTo>
                  <a:cubicBezTo>
                    <a:pt x="69" y="51"/>
                    <a:pt x="21" y="67"/>
                    <a:pt x="5" y="81"/>
                  </a:cubicBezTo>
                  <a:lnTo>
                    <a:pt x="5" y="81"/>
                  </a:lnTo>
                  <a:cubicBezTo>
                    <a:pt x="2" y="80"/>
                    <a:pt x="0" y="77"/>
                    <a:pt x="0" y="74"/>
                  </a:cubicBezTo>
                  <a:lnTo>
                    <a:pt x="0" y="91"/>
                  </a:lnTo>
                  <a:cubicBezTo>
                    <a:pt x="0" y="88"/>
                    <a:pt x="2" y="85"/>
                    <a:pt x="5" y="81"/>
                  </a:cubicBezTo>
                  <a:lnTo>
                    <a:pt x="5" y="81"/>
                  </a:lnTo>
                  <a:cubicBezTo>
                    <a:pt x="13" y="86"/>
                    <a:pt x="30" y="87"/>
                    <a:pt x="55" y="87"/>
                  </a:cubicBezTo>
                  <a:cubicBezTo>
                    <a:pt x="94" y="87"/>
                    <a:pt x="151" y="84"/>
                    <a:pt x="225" y="84"/>
                  </a:cubicBezTo>
                  <a:cubicBezTo>
                    <a:pt x="316" y="84"/>
                    <a:pt x="432" y="88"/>
                    <a:pt x="568" y="108"/>
                  </a:cubicBezTo>
                  <a:cubicBezTo>
                    <a:pt x="752" y="124"/>
                    <a:pt x="936" y="208"/>
                    <a:pt x="1069" y="358"/>
                  </a:cubicBezTo>
                  <a:cubicBezTo>
                    <a:pt x="1220" y="509"/>
                    <a:pt x="1220" y="759"/>
                    <a:pt x="1237" y="1043"/>
                  </a:cubicBezTo>
                  <a:cubicBezTo>
                    <a:pt x="1253" y="1311"/>
                    <a:pt x="1370" y="1561"/>
                    <a:pt x="1571" y="1762"/>
                  </a:cubicBezTo>
                  <a:cubicBezTo>
                    <a:pt x="1721" y="1912"/>
                    <a:pt x="1938" y="2012"/>
                    <a:pt x="2155" y="2029"/>
                  </a:cubicBezTo>
                  <a:cubicBezTo>
                    <a:pt x="2216" y="2044"/>
                    <a:pt x="2276" y="2052"/>
                    <a:pt x="2335" y="2052"/>
                  </a:cubicBezTo>
                  <a:cubicBezTo>
                    <a:pt x="2473" y="2052"/>
                    <a:pt x="2607" y="2011"/>
                    <a:pt x="2724" y="1929"/>
                  </a:cubicBezTo>
                  <a:lnTo>
                    <a:pt x="2724" y="1929"/>
                  </a:lnTo>
                  <a:cubicBezTo>
                    <a:pt x="2616" y="1948"/>
                    <a:pt x="2508" y="1957"/>
                    <a:pt x="2401" y="1957"/>
                  </a:cubicBezTo>
                  <a:cubicBezTo>
                    <a:pt x="2324" y="1957"/>
                    <a:pt x="2248" y="1953"/>
                    <a:pt x="2172" y="1946"/>
                  </a:cubicBezTo>
                  <a:cubicBezTo>
                    <a:pt x="1972" y="1896"/>
                    <a:pt x="1805" y="1795"/>
                    <a:pt x="1654" y="1662"/>
                  </a:cubicBezTo>
                  <a:cubicBezTo>
                    <a:pt x="1487" y="1495"/>
                    <a:pt x="1387" y="1261"/>
                    <a:pt x="1370" y="1027"/>
                  </a:cubicBezTo>
                  <a:cubicBezTo>
                    <a:pt x="1370" y="893"/>
                    <a:pt x="1353" y="759"/>
                    <a:pt x="1337" y="626"/>
                  </a:cubicBezTo>
                  <a:cubicBezTo>
                    <a:pt x="1320" y="492"/>
                    <a:pt x="1253" y="358"/>
                    <a:pt x="1170" y="258"/>
                  </a:cubicBezTo>
                  <a:cubicBezTo>
                    <a:pt x="1003" y="108"/>
                    <a:pt x="802" y="7"/>
                    <a:pt x="568" y="7"/>
                  </a:cubicBezTo>
                  <a:cubicBezTo>
                    <a:pt x="529" y="3"/>
                    <a:pt x="488" y="1"/>
                    <a:pt x="44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6262755" y="2240527"/>
              <a:ext cx="87849" cy="65991"/>
            </a:xfrm>
            <a:custGeom>
              <a:rect b="b" l="l" r="r" t="t"/>
              <a:pathLst>
                <a:path extrusionOk="0" h="2059" w="2741">
                  <a:moveTo>
                    <a:pt x="585" y="0"/>
                  </a:moveTo>
                  <a:cubicBezTo>
                    <a:pt x="435" y="0"/>
                    <a:pt x="301" y="0"/>
                    <a:pt x="151" y="34"/>
                  </a:cubicBezTo>
                  <a:cubicBezTo>
                    <a:pt x="50" y="51"/>
                    <a:pt x="0" y="84"/>
                    <a:pt x="0" y="84"/>
                  </a:cubicBezTo>
                  <a:cubicBezTo>
                    <a:pt x="0" y="93"/>
                    <a:pt x="18" y="96"/>
                    <a:pt x="51" y="96"/>
                  </a:cubicBezTo>
                  <a:cubicBezTo>
                    <a:pt x="104" y="96"/>
                    <a:pt x="197" y="89"/>
                    <a:pt x="317" y="89"/>
                  </a:cubicBezTo>
                  <a:cubicBezTo>
                    <a:pt x="391" y="89"/>
                    <a:pt x="476" y="92"/>
                    <a:pt x="568" y="101"/>
                  </a:cubicBezTo>
                  <a:cubicBezTo>
                    <a:pt x="769" y="117"/>
                    <a:pt x="936" y="218"/>
                    <a:pt x="1086" y="351"/>
                  </a:cubicBezTo>
                  <a:cubicBezTo>
                    <a:pt x="1237" y="518"/>
                    <a:pt x="1220" y="769"/>
                    <a:pt x="1237" y="1036"/>
                  </a:cubicBezTo>
                  <a:cubicBezTo>
                    <a:pt x="1270" y="1320"/>
                    <a:pt x="1387" y="1571"/>
                    <a:pt x="1588" y="1755"/>
                  </a:cubicBezTo>
                  <a:cubicBezTo>
                    <a:pt x="1738" y="1905"/>
                    <a:pt x="1939" y="2006"/>
                    <a:pt x="2156" y="2039"/>
                  </a:cubicBezTo>
                  <a:cubicBezTo>
                    <a:pt x="2209" y="2052"/>
                    <a:pt x="2264" y="2059"/>
                    <a:pt x="2319" y="2059"/>
                  </a:cubicBezTo>
                  <a:cubicBezTo>
                    <a:pt x="2469" y="2059"/>
                    <a:pt x="2618" y="2012"/>
                    <a:pt x="2741" y="1939"/>
                  </a:cubicBezTo>
                  <a:lnTo>
                    <a:pt x="2741" y="1939"/>
                  </a:lnTo>
                  <a:cubicBezTo>
                    <a:pt x="2634" y="1948"/>
                    <a:pt x="2523" y="1958"/>
                    <a:pt x="2412" y="1958"/>
                  </a:cubicBezTo>
                  <a:cubicBezTo>
                    <a:pt x="2331" y="1958"/>
                    <a:pt x="2250" y="1953"/>
                    <a:pt x="2172" y="1939"/>
                  </a:cubicBezTo>
                  <a:cubicBezTo>
                    <a:pt x="1989" y="1905"/>
                    <a:pt x="1805" y="1805"/>
                    <a:pt x="1671" y="1671"/>
                  </a:cubicBezTo>
                  <a:cubicBezTo>
                    <a:pt x="1504" y="1488"/>
                    <a:pt x="1404" y="1270"/>
                    <a:pt x="1387" y="1020"/>
                  </a:cubicBezTo>
                  <a:cubicBezTo>
                    <a:pt x="1387" y="886"/>
                    <a:pt x="1370" y="752"/>
                    <a:pt x="1354" y="635"/>
                  </a:cubicBezTo>
                  <a:cubicBezTo>
                    <a:pt x="1320" y="502"/>
                    <a:pt x="1270" y="368"/>
                    <a:pt x="1170" y="268"/>
                  </a:cubicBezTo>
                  <a:cubicBezTo>
                    <a:pt x="1020" y="117"/>
                    <a:pt x="802" y="17"/>
                    <a:pt x="5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5873956" y="2527567"/>
              <a:ext cx="33781" cy="100701"/>
            </a:xfrm>
            <a:custGeom>
              <a:rect b="b" l="l" r="r" t="t"/>
              <a:pathLst>
                <a:path extrusionOk="0" h="3142" w="1054">
                  <a:moveTo>
                    <a:pt x="18" y="0"/>
                  </a:moveTo>
                  <a:cubicBezTo>
                    <a:pt x="1" y="34"/>
                    <a:pt x="201" y="134"/>
                    <a:pt x="452" y="368"/>
                  </a:cubicBezTo>
                  <a:cubicBezTo>
                    <a:pt x="586" y="502"/>
                    <a:pt x="686" y="685"/>
                    <a:pt x="703" y="869"/>
                  </a:cubicBezTo>
                  <a:cubicBezTo>
                    <a:pt x="719" y="1086"/>
                    <a:pt x="569" y="1287"/>
                    <a:pt x="419" y="1521"/>
                  </a:cubicBezTo>
                  <a:cubicBezTo>
                    <a:pt x="268" y="1738"/>
                    <a:pt x="201" y="2022"/>
                    <a:pt x="235" y="2289"/>
                  </a:cubicBezTo>
                  <a:cubicBezTo>
                    <a:pt x="268" y="2507"/>
                    <a:pt x="369" y="2707"/>
                    <a:pt x="536" y="2874"/>
                  </a:cubicBezTo>
                  <a:cubicBezTo>
                    <a:pt x="653" y="3024"/>
                    <a:pt x="853" y="3125"/>
                    <a:pt x="1054" y="3141"/>
                  </a:cubicBezTo>
                  <a:cubicBezTo>
                    <a:pt x="886" y="3041"/>
                    <a:pt x="736" y="2941"/>
                    <a:pt x="602" y="2807"/>
                  </a:cubicBezTo>
                  <a:cubicBezTo>
                    <a:pt x="469" y="2657"/>
                    <a:pt x="402" y="2473"/>
                    <a:pt x="369" y="2273"/>
                  </a:cubicBezTo>
                  <a:cubicBezTo>
                    <a:pt x="335" y="2039"/>
                    <a:pt x="402" y="1788"/>
                    <a:pt x="536" y="1588"/>
                  </a:cubicBezTo>
                  <a:cubicBezTo>
                    <a:pt x="602" y="1487"/>
                    <a:pt x="686" y="1370"/>
                    <a:pt x="753" y="1253"/>
                  </a:cubicBezTo>
                  <a:cubicBezTo>
                    <a:pt x="820" y="1136"/>
                    <a:pt x="836" y="1003"/>
                    <a:pt x="836" y="869"/>
                  </a:cubicBezTo>
                  <a:cubicBezTo>
                    <a:pt x="803" y="635"/>
                    <a:pt x="686" y="435"/>
                    <a:pt x="519" y="284"/>
                  </a:cubicBezTo>
                  <a:cubicBezTo>
                    <a:pt x="419" y="201"/>
                    <a:pt x="302" y="117"/>
                    <a:pt x="168" y="50"/>
                  </a:cubicBezTo>
                  <a:cubicBezTo>
                    <a:pt x="68" y="17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5780787" y="2282641"/>
              <a:ext cx="89996" cy="63203"/>
            </a:xfrm>
            <a:custGeom>
              <a:rect b="b" l="l" r="r" t="t"/>
              <a:pathLst>
                <a:path extrusionOk="0" h="1972" w="2808">
                  <a:moveTo>
                    <a:pt x="466" y="0"/>
                  </a:moveTo>
                  <a:cubicBezTo>
                    <a:pt x="361" y="0"/>
                    <a:pt x="251" y="19"/>
                    <a:pt x="151" y="57"/>
                  </a:cubicBezTo>
                  <a:cubicBezTo>
                    <a:pt x="51" y="73"/>
                    <a:pt x="1" y="90"/>
                    <a:pt x="1" y="107"/>
                  </a:cubicBezTo>
                  <a:cubicBezTo>
                    <a:pt x="1" y="114"/>
                    <a:pt x="10" y="116"/>
                    <a:pt x="29" y="116"/>
                  </a:cubicBezTo>
                  <a:cubicBezTo>
                    <a:pt x="91" y="116"/>
                    <a:pt x="248" y="87"/>
                    <a:pt x="458" y="87"/>
                  </a:cubicBezTo>
                  <a:cubicBezTo>
                    <a:pt x="494" y="87"/>
                    <a:pt x="530" y="88"/>
                    <a:pt x="569" y="90"/>
                  </a:cubicBezTo>
                  <a:cubicBezTo>
                    <a:pt x="769" y="107"/>
                    <a:pt x="953" y="190"/>
                    <a:pt x="1087" y="324"/>
                  </a:cubicBezTo>
                  <a:cubicBezTo>
                    <a:pt x="1237" y="474"/>
                    <a:pt x="1254" y="725"/>
                    <a:pt x="1287" y="1009"/>
                  </a:cubicBezTo>
                  <a:cubicBezTo>
                    <a:pt x="1304" y="1276"/>
                    <a:pt x="1438" y="1527"/>
                    <a:pt x="1655" y="1711"/>
                  </a:cubicBezTo>
                  <a:cubicBezTo>
                    <a:pt x="1822" y="1861"/>
                    <a:pt x="2022" y="1945"/>
                    <a:pt x="2240" y="1961"/>
                  </a:cubicBezTo>
                  <a:cubicBezTo>
                    <a:pt x="2281" y="1968"/>
                    <a:pt x="2321" y="1972"/>
                    <a:pt x="2362" y="1972"/>
                  </a:cubicBezTo>
                  <a:cubicBezTo>
                    <a:pt x="2521" y="1972"/>
                    <a:pt x="2675" y="1921"/>
                    <a:pt x="2808" y="1828"/>
                  </a:cubicBezTo>
                  <a:lnTo>
                    <a:pt x="2808" y="1828"/>
                  </a:lnTo>
                  <a:cubicBezTo>
                    <a:pt x="2691" y="1859"/>
                    <a:pt x="2575" y="1871"/>
                    <a:pt x="2458" y="1871"/>
                  </a:cubicBezTo>
                  <a:cubicBezTo>
                    <a:pt x="2391" y="1871"/>
                    <a:pt x="2324" y="1867"/>
                    <a:pt x="2256" y="1861"/>
                  </a:cubicBezTo>
                  <a:cubicBezTo>
                    <a:pt x="2056" y="1828"/>
                    <a:pt x="1872" y="1744"/>
                    <a:pt x="1738" y="1610"/>
                  </a:cubicBezTo>
                  <a:cubicBezTo>
                    <a:pt x="1555" y="1443"/>
                    <a:pt x="1454" y="1226"/>
                    <a:pt x="1421" y="992"/>
                  </a:cubicBezTo>
                  <a:cubicBezTo>
                    <a:pt x="1404" y="859"/>
                    <a:pt x="1404" y="725"/>
                    <a:pt x="1371" y="591"/>
                  </a:cubicBezTo>
                  <a:cubicBezTo>
                    <a:pt x="1337" y="458"/>
                    <a:pt x="1270" y="341"/>
                    <a:pt x="1187" y="240"/>
                  </a:cubicBezTo>
                  <a:cubicBezTo>
                    <a:pt x="1020" y="90"/>
                    <a:pt x="803" y="6"/>
                    <a:pt x="569" y="6"/>
                  </a:cubicBezTo>
                  <a:cubicBezTo>
                    <a:pt x="535" y="2"/>
                    <a:pt x="501" y="0"/>
                    <a:pt x="4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5794729" y="2181075"/>
              <a:ext cx="89996" cy="63555"/>
            </a:xfrm>
            <a:custGeom>
              <a:rect b="b" l="l" r="r" t="t"/>
              <a:pathLst>
                <a:path extrusionOk="0" h="1983" w="2808">
                  <a:moveTo>
                    <a:pt x="568" y="1"/>
                  </a:moveTo>
                  <a:cubicBezTo>
                    <a:pt x="434" y="1"/>
                    <a:pt x="284" y="18"/>
                    <a:pt x="150" y="51"/>
                  </a:cubicBezTo>
                  <a:cubicBezTo>
                    <a:pt x="50" y="84"/>
                    <a:pt x="0" y="101"/>
                    <a:pt x="0" y="118"/>
                  </a:cubicBezTo>
                  <a:cubicBezTo>
                    <a:pt x="0" y="120"/>
                    <a:pt x="5" y="121"/>
                    <a:pt x="15" y="121"/>
                  </a:cubicBezTo>
                  <a:cubicBezTo>
                    <a:pt x="61" y="121"/>
                    <a:pt x="215" y="98"/>
                    <a:pt x="428" y="98"/>
                  </a:cubicBezTo>
                  <a:cubicBezTo>
                    <a:pt x="472" y="98"/>
                    <a:pt x="519" y="99"/>
                    <a:pt x="568" y="101"/>
                  </a:cubicBezTo>
                  <a:cubicBezTo>
                    <a:pt x="769" y="118"/>
                    <a:pt x="952" y="201"/>
                    <a:pt x="1086" y="335"/>
                  </a:cubicBezTo>
                  <a:cubicBezTo>
                    <a:pt x="1236" y="485"/>
                    <a:pt x="1253" y="736"/>
                    <a:pt x="1287" y="1020"/>
                  </a:cubicBezTo>
                  <a:cubicBezTo>
                    <a:pt x="1303" y="1287"/>
                    <a:pt x="1437" y="1538"/>
                    <a:pt x="1654" y="1722"/>
                  </a:cubicBezTo>
                  <a:cubicBezTo>
                    <a:pt x="1805" y="1855"/>
                    <a:pt x="2022" y="1956"/>
                    <a:pt x="2239" y="1972"/>
                  </a:cubicBezTo>
                  <a:cubicBezTo>
                    <a:pt x="2280" y="1979"/>
                    <a:pt x="2321" y="1983"/>
                    <a:pt x="2362" y="1983"/>
                  </a:cubicBezTo>
                  <a:cubicBezTo>
                    <a:pt x="2520" y="1983"/>
                    <a:pt x="2674" y="1932"/>
                    <a:pt x="2807" y="1839"/>
                  </a:cubicBezTo>
                  <a:lnTo>
                    <a:pt x="2807" y="1839"/>
                  </a:lnTo>
                  <a:cubicBezTo>
                    <a:pt x="2673" y="1863"/>
                    <a:pt x="2538" y="1879"/>
                    <a:pt x="2403" y="1879"/>
                  </a:cubicBezTo>
                  <a:cubicBezTo>
                    <a:pt x="2354" y="1879"/>
                    <a:pt x="2305" y="1877"/>
                    <a:pt x="2256" y="1872"/>
                  </a:cubicBezTo>
                  <a:cubicBezTo>
                    <a:pt x="2055" y="1839"/>
                    <a:pt x="1871" y="1755"/>
                    <a:pt x="1738" y="1622"/>
                  </a:cubicBezTo>
                  <a:cubicBezTo>
                    <a:pt x="1554" y="1454"/>
                    <a:pt x="1454" y="1237"/>
                    <a:pt x="1420" y="987"/>
                  </a:cubicBezTo>
                  <a:cubicBezTo>
                    <a:pt x="1404" y="870"/>
                    <a:pt x="1404" y="736"/>
                    <a:pt x="1370" y="602"/>
                  </a:cubicBezTo>
                  <a:cubicBezTo>
                    <a:pt x="1337" y="469"/>
                    <a:pt x="1270" y="335"/>
                    <a:pt x="1186" y="251"/>
                  </a:cubicBezTo>
                  <a:cubicBezTo>
                    <a:pt x="1019" y="1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5792037" y="2418854"/>
              <a:ext cx="89996" cy="63299"/>
            </a:xfrm>
            <a:custGeom>
              <a:rect b="b" l="l" r="r" t="t"/>
              <a:pathLst>
                <a:path extrusionOk="0" h="1975" w="2808">
                  <a:moveTo>
                    <a:pt x="585" y="0"/>
                  </a:moveTo>
                  <a:cubicBezTo>
                    <a:pt x="435" y="0"/>
                    <a:pt x="301" y="17"/>
                    <a:pt x="151" y="51"/>
                  </a:cubicBezTo>
                  <a:cubicBezTo>
                    <a:pt x="51" y="67"/>
                    <a:pt x="1" y="101"/>
                    <a:pt x="1" y="101"/>
                  </a:cubicBezTo>
                  <a:lnTo>
                    <a:pt x="17" y="101"/>
                  </a:lnTo>
                  <a:cubicBezTo>
                    <a:pt x="17" y="108"/>
                    <a:pt x="27" y="110"/>
                    <a:pt x="45" y="110"/>
                  </a:cubicBezTo>
                  <a:cubicBezTo>
                    <a:pt x="96" y="110"/>
                    <a:pt x="212" y="91"/>
                    <a:pt x="373" y="91"/>
                  </a:cubicBezTo>
                  <a:cubicBezTo>
                    <a:pt x="433" y="91"/>
                    <a:pt x="498" y="94"/>
                    <a:pt x="569" y="101"/>
                  </a:cubicBezTo>
                  <a:cubicBezTo>
                    <a:pt x="769" y="117"/>
                    <a:pt x="953" y="201"/>
                    <a:pt x="1087" y="335"/>
                  </a:cubicBezTo>
                  <a:cubicBezTo>
                    <a:pt x="1254" y="485"/>
                    <a:pt x="1254" y="736"/>
                    <a:pt x="1287" y="1003"/>
                  </a:cubicBezTo>
                  <a:cubicBezTo>
                    <a:pt x="1320" y="1270"/>
                    <a:pt x="1454" y="1521"/>
                    <a:pt x="1655" y="1705"/>
                  </a:cubicBezTo>
                  <a:cubicBezTo>
                    <a:pt x="1822" y="1855"/>
                    <a:pt x="2022" y="1939"/>
                    <a:pt x="2256" y="1955"/>
                  </a:cubicBezTo>
                  <a:cubicBezTo>
                    <a:pt x="2304" y="1968"/>
                    <a:pt x="2355" y="1975"/>
                    <a:pt x="2405" y="1975"/>
                  </a:cubicBezTo>
                  <a:cubicBezTo>
                    <a:pt x="2549" y="1975"/>
                    <a:pt x="2696" y="1925"/>
                    <a:pt x="2808" y="1838"/>
                  </a:cubicBezTo>
                  <a:lnTo>
                    <a:pt x="2808" y="1838"/>
                  </a:lnTo>
                  <a:cubicBezTo>
                    <a:pt x="2685" y="1863"/>
                    <a:pt x="2545" y="1878"/>
                    <a:pt x="2407" y="1878"/>
                  </a:cubicBezTo>
                  <a:cubicBezTo>
                    <a:pt x="2356" y="1878"/>
                    <a:pt x="2305" y="1876"/>
                    <a:pt x="2256" y="1872"/>
                  </a:cubicBezTo>
                  <a:cubicBezTo>
                    <a:pt x="2072" y="1838"/>
                    <a:pt x="1889" y="1738"/>
                    <a:pt x="1738" y="1604"/>
                  </a:cubicBezTo>
                  <a:cubicBezTo>
                    <a:pt x="1571" y="1437"/>
                    <a:pt x="1454" y="1220"/>
                    <a:pt x="1421" y="986"/>
                  </a:cubicBezTo>
                  <a:cubicBezTo>
                    <a:pt x="1404" y="853"/>
                    <a:pt x="1404" y="719"/>
                    <a:pt x="1371" y="585"/>
                  </a:cubicBezTo>
                  <a:cubicBezTo>
                    <a:pt x="1354" y="452"/>
                    <a:pt x="1287" y="335"/>
                    <a:pt x="1187" y="234"/>
                  </a:cubicBezTo>
                  <a:cubicBezTo>
                    <a:pt x="1020" y="84"/>
                    <a:pt x="803" y="0"/>
                    <a:pt x="5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5724571" y="2266552"/>
              <a:ext cx="33236" cy="100381"/>
            </a:xfrm>
            <a:custGeom>
              <a:rect b="b" l="l" r="r" t="t"/>
              <a:pathLst>
                <a:path extrusionOk="0" h="3132" w="1037">
                  <a:moveTo>
                    <a:pt x="26" y="1"/>
                  </a:moveTo>
                  <a:cubicBezTo>
                    <a:pt x="20" y="1"/>
                    <a:pt x="17" y="3"/>
                    <a:pt x="17" y="7"/>
                  </a:cubicBezTo>
                  <a:cubicBezTo>
                    <a:pt x="0" y="24"/>
                    <a:pt x="201" y="124"/>
                    <a:pt x="451" y="358"/>
                  </a:cubicBezTo>
                  <a:cubicBezTo>
                    <a:pt x="585" y="508"/>
                    <a:pt x="669" y="676"/>
                    <a:pt x="685" y="876"/>
                  </a:cubicBezTo>
                  <a:cubicBezTo>
                    <a:pt x="719" y="1093"/>
                    <a:pt x="568" y="1294"/>
                    <a:pt x="401" y="1511"/>
                  </a:cubicBezTo>
                  <a:cubicBezTo>
                    <a:pt x="251" y="1745"/>
                    <a:pt x="201" y="2029"/>
                    <a:pt x="234" y="2296"/>
                  </a:cubicBezTo>
                  <a:cubicBezTo>
                    <a:pt x="268" y="2513"/>
                    <a:pt x="368" y="2714"/>
                    <a:pt x="518" y="2864"/>
                  </a:cubicBezTo>
                  <a:cubicBezTo>
                    <a:pt x="652" y="3031"/>
                    <a:pt x="836" y="3115"/>
                    <a:pt x="1036" y="3132"/>
                  </a:cubicBezTo>
                  <a:cubicBezTo>
                    <a:pt x="869" y="3048"/>
                    <a:pt x="719" y="2931"/>
                    <a:pt x="602" y="2798"/>
                  </a:cubicBezTo>
                  <a:cubicBezTo>
                    <a:pt x="468" y="2647"/>
                    <a:pt x="385" y="2463"/>
                    <a:pt x="368" y="2280"/>
                  </a:cubicBezTo>
                  <a:cubicBezTo>
                    <a:pt x="334" y="2029"/>
                    <a:pt x="385" y="1795"/>
                    <a:pt x="535" y="1595"/>
                  </a:cubicBezTo>
                  <a:cubicBezTo>
                    <a:pt x="602" y="1478"/>
                    <a:pt x="685" y="1377"/>
                    <a:pt x="735" y="1260"/>
                  </a:cubicBezTo>
                  <a:cubicBezTo>
                    <a:pt x="802" y="1143"/>
                    <a:pt x="836" y="993"/>
                    <a:pt x="819" y="859"/>
                  </a:cubicBezTo>
                  <a:cubicBezTo>
                    <a:pt x="802" y="642"/>
                    <a:pt x="685" y="442"/>
                    <a:pt x="518" y="291"/>
                  </a:cubicBezTo>
                  <a:cubicBezTo>
                    <a:pt x="401" y="191"/>
                    <a:pt x="284" y="124"/>
                    <a:pt x="151" y="57"/>
                  </a:cubicBezTo>
                  <a:cubicBezTo>
                    <a:pt x="88" y="20"/>
                    <a:pt x="44" y="1"/>
                    <a:pt x="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6158849" y="2653203"/>
              <a:ext cx="87336" cy="65767"/>
            </a:xfrm>
            <a:custGeom>
              <a:rect b="b" l="l" r="r" t="t"/>
              <a:pathLst>
                <a:path extrusionOk="0" h="2052" w="2725">
                  <a:moveTo>
                    <a:pt x="459" y="0"/>
                  </a:moveTo>
                  <a:cubicBezTo>
                    <a:pt x="356" y="0"/>
                    <a:pt x="249" y="16"/>
                    <a:pt x="151" y="40"/>
                  </a:cubicBezTo>
                  <a:cubicBezTo>
                    <a:pt x="70" y="54"/>
                    <a:pt x="22" y="67"/>
                    <a:pt x="6" y="81"/>
                  </a:cubicBezTo>
                  <a:lnTo>
                    <a:pt x="6" y="81"/>
                  </a:lnTo>
                  <a:cubicBezTo>
                    <a:pt x="3" y="79"/>
                    <a:pt x="1" y="77"/>
                    <a:pt x="1" y="74"/>
                  </a:cubicBezTo>
                  <a:lnTo>
                    <a:pt x="1" y="90"/>
                  </a:lnTo>
                  <a:cubicBezTo>
                    <a:pt x="1" y="87"/>
                    <a:pt x="3" y="84"/>
                    <a:pt x="6" y="81"/>
                  </a:cubicBezTo>
                  <a:lnTo>
                    <a:pt x="6" y="81"/>
                  </a:lnTo>
                  <a:cubicBezTo>
                    <a:pt x="14" y="85"/>
                    <a:pt x="31" y="86"/>
                    <a:pt x="56" y="86"/>
                  </a:cubicBezTo>
                  <a:cubicBezTo>
                    <a:pt x="95" y="86"/>
                    <a:pt x="152" y="83"/>
                    <a:pt x="226" y="83"/>
                  </a:cubicBezTo>
                  <a:cubicBezTo>
                    <a:pt x="317" y="83"/>
                    <a:pt x="433" y="88"/>
                    <a:pt x="569" y="107"/>
                  </a:cubicBezTo>
                  <a:cubicBezTo>
                    <a:pt x="753" y="124"/>
                    <a:pt x="937" y="207"/>
                    <a:pt x="1070" y="358"/>
                  </a:cubicBezTo>
                  <a:cubicBezTo>
                    <a:pt x="1221" y="508"/>
                    <a:pt x="1221" y="759"/>
                    <a:pt x="1237" y="1043"/>
                  </a:cubicBezTo>
                  <a:cubicBezTo>
                    <a:pt x="1254" y="1310"/>
                    <a:pt x="1371" y="1561"/>
                    <a:pt x="1571" y="1761"/>
                  </a:cubicBezTo>
                  <a:cubicBezTo>
                    <a:pt x="1739" y="1912"/>
                    <a:pt x="1939" y="2012"/>
                    <a:pt x="2156" y="2028"/>
                  </a:cubicBezTo>
                  <a:cubicBezTo>
                    <a:pt x="2216" y="2044"/>
                    <a:pt x="2277" y="2051"/>
                    <a:pt x="2336" y="2051"/>
                  </a:cubicBezTo>
                  <a:cubicBezTo>
                    <a:pt x="2474" y="2051"/>
                    <a:pt x="2607" y="2010"/>
                    <a:pt x="2724" y="1928"/>
                  </a:cubicBezTo>
                  <a:lnTo>
                    <a:pt x="2724" y="1928"/>
                  </a:lnTo>
                  <a:cubicBezTo>
                    <a:pt x="2617" y="1948"/>
                    <a:pt x="2509" y="1956"/>
                    <a:pt x="2401" y="1956"/>
                  </a:cubicBezTo>
                  <a:cubicBezTo>
                    <a:pt x="2325" y="1956"/>
                    <a:pt x="2249" y="1952"/>
                    <a:pt x="2173" y="1945"/>
                  </a:cubicBezTo>
                  <a:cubicBezTo>
                    <a:pt x="1972" y="1895"/>
                    <a:pt x="1805" y="1795"/>
                    <a:pt x="1672" y="1661"/>
                  </a:cubicBezTo>
                  <a:cubicBezTo>
                    <a:pt x="1505" y="1494"/>
                    <a:pt x="1388" y="1260"/>
                    <a:pt x="1388" y="1026"/>
                  </a:cubicBezTo>
                  <a:cubicBezTo>
                    <a:pt x="1371" y="892"/>
                    <a:pt x="1371" y="759"/>
                    <a:pt x="1338" y="625"/>
                  </a:cubicBezTo>
                  <a:cubicBezTo>
                    <a:pt x="1321" y="491"/>
                    <a:pt x="1254" y="358"/>
                    <a:pt x="1170" y="257"/>
                  </a:cubicBezTo>
                  <a:cubicBezTo>
                    <a:pt x="1003" y="107"/>
                    <a:pt x="803" y="7"/>
                    <a:pt x="569" y="7"/>
                  </a:cubicBezTo>
                  <a:cubicBezTo>
                    <a:pt x="533" y="2"/>
                    <a:pt x="496" y="0"/>
                    <a:pt x="4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908763" y="2847779"/>
              <a:ext cx="99131" cy="37563"/>
            </a:xfrm>
            <a:custGeom>
              <a:rect b="b" l="l" r="r" t="t"/>
              <a:pathLst>
                <a:path extrusionOk="0" h="1172" w="3093">
                  <a:moveTo>
                    <a:pt x="3092" y="1"/>
                  </a:moveTo>
                  <a:cubicBezTo>
                    <a:pt x="3009" y="168"/>
                    <a:pt x="2908" y="335"/>
                    <a:pt x="2775" y="469"/>
                  </a:cubicBezTo>
                  <a:cubicBezTo>
                    <a:pt x="2641" y="602"/>
                    <a:pt x="2457" y="686"/>
                    <a:pt x="2257" y="719"/>
                  </a:cubicBezTo>
                  <a:cubicBezTo>
                    <a:pt x="2209" y="726"/>
                    <a:pt x="2160" y="730"/>
                    <a:pt x="2112" y="730"/>
                  </a:cubicBezTo>
                  <a:cubicBezTo>
                    <a:pt x="1922" y="730"/>
                    <a:pt x="1731" y="679"/>
                    <a:pt x="1572" y="586"/>
                  </a:cubicBezTo>
                  <a:cubicBezTo>
                    <a:pt x="1455" y="519"/>
                    <a:pt x="1354" y="435"/>
                    <a:pt x="1221" y="385"/>
                  </a:cubicBezTo>
                  <a:cubicBezTo>
                    <a:pt x="1131" y="334"/>
                    <a:pt x="1032" y="312"/>
                    <a:pt x="931" y="312"/>
                  </a:cubicBezTo>
                  <a:cubicBezTo>
                    <a:pt x="900" y="312"/>
                    <a:pt x="868" y="314"/>
                    <a:pt x="836" y="318"/>
                  </a:cubicBezTo>
                  <a:cubicBezTo>
                    <a:pt x="619" y="352"/>
                    <a:pt x="419" y="469"/>
                    <a:pt x="268" y="653"/>
                  </a:cubicBezTo>
                  <a:cubicBezTo>
                    <a:pt x="185" y="753"/>
                    <a:pt x="101" y="887"/>
                    <a:pt x="51" y="1020"/>
                  </a:cubicBezTo>
                  <a:cubicBezTo>
                    <a:pt x="18" y="1104"/>
                    <a:pt x="1" y="1154"/>
                    <a:pt x="1" y="1171"/>
                  </a:cubicBezTo>
                  <a:cubicBezTo>
                    <a:pt x="2" y="1171"/>
                    <a:pt x="3" y="1171"/>
                    <a:pt x="5" y="1171"/>
                  </a:cubicBezTo>
                  <a:cubicBezTo>
                    <a:pt x="41" y="1171"/>
                    <a:pt x="126" y="961"/>
                    <a:pt x="352" y="719"/>
                  </a:cubicBezTo>
                  <a:cubicBezTo>
                    <a:pt x="486" y="569"/>
                    <a:pt x="653" y="469"/>
                    <a:pt x="853" y="452"/>
                  </a:cubicBezTo>
                  <a:cubicBezTo>
                    <a:pt x="876" y="449"/>
                    <a:pt x="899" y="447"/>
                    <a:pt x="921" y="447"/>
                  </a:cubicBezTo>
                  <a:cubicBezTo>
                    <a:pt x="1113" y="447"/>
                    <a:pt x="1295" y="568"/>
                    <a:pt x="1505" y="703"/>
                  </a:cubicBezTo>
                  <a:cubicBezTo>
                    <a:pt x="1680" y="815"/>
                    <a:pt x="1874" y="872"/>
                    <a:pt x="2080" y="872"/>
                  </a:cubicBezTo>
                  <a:cubicBezTo>
                    <a:pt x="2149" y="872"/>
                    <a:pt x="2219" y="866"/>
                    <a:pt x="2290" y="853"/>
                  </a:cubicBezTo>
                  <a:cubicBezTo>
                    <a:pt x="2507" y="803"/>
                    <a:pt x="2691" y="703"/>
                    <a:pt x="2841" y="536"/>
                  </a:cubicBezTo>
                  <a:cubicBezTo>
                    <a:pt x="2992" y="402"/>
                    <a:pt x="3092" y="201"/>
                    <a:pt x="30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6060872" y="2865470"/>
              <a:ext cx="57337" cy="95894"/>
            </a:xfrm>
            <a:custGeom>
              <a:rect b="b" l="l" r="r" t="t"/>
              <a:pathLst>
                <a:path extrusionOk="0" h="2992" w="1789">
                  <a:moveTo>
                    <a:pt x="1571" y="0"/>
                  </a:moveTo>
                  <a:cubicBezTo>
                    <a:pt x="1638" y="167"/>
                    <a:pt x="1671" y="351"/>
                    <a:pt x="1671" y="535"/>
                  </a:cubicBezTo>
                  <a:cubicBezTo>
                    <a:pt x="1671" y="736"/>
                    <a:pt x="1604" y="919"/>
                    <a:pt x="1487" y="1086"/>
                  </a:cubicBezTo>
                  <a:cubicBezTo>
                    <a:pt x="1354" y="1270"/>
                    <a:pt x="1136" y="1421"/>
                    <a:pt x="902" y="1471"/>
                  </a:cubicBezTo>
                  <a:cubicBezTo>
                    <a:pt x="769" y="1504"/>
                    <a:pt x="652" y="1538"/>
                    <a:pt x="518" y="1571"/>
                  </a:cubicBezTo>
                  <a:cubicBezTo>
                    <a:pt x="385" y="1621"/>
                    <a:pt x="268" y="1688"/>
                    <a:pt x="184" y="1805"/>
                  </a:cubicBezTo>
                  <a:cubicBezTo>
                    <a:pt x="67" y="1989"/>
                    <a:pt x="0" y="2206"/>
                    <a:pt x="34" y="2440"/>
                  </a:cubicBezTo>
                  <a:cubicBezTo>
                    <a:pt x="34" y="2573"/>
                    <a:pt x="67" y="2707"/>
                    <a:pt x="134" y="2841"/>
                  </a:cubicBezTo>
                  <a:cubicBezTo>
                    <a:pt x="167" y="2941"/>
                    <a:pt x="201" y="2991"/>
                    <a:pt x="201" y="2991"/>
                  </a:cubicBezTo>
                  <a:cubicBezTo>
                    <a:pt x="234" y="2974"/>
                    <a:pt x="134" y="2774"/>
                    <a:pt x="134" y="2423"/>
                  </a:cubicBezTo>
                  <a:cubicBezTo>
                    <a:pt x="117" y="2239"/>
                    <a:pt x="184" y="2039"/>
                    <a:pt x="301" y="1888"/>
                  </a:cubicBezTo>
                  <a:cubicBezTo>
                    <a:pt x="418" y="1705"/>
                    <a:pt x="669" y="1671"/>
                    <a:pt x="936" y="1604"/>
                  </a:cubicBezTo>
                  <a:cubicBezTo>
                    <a:pt x="1203" y="1538"/>
                    <a:pt x="1437" y="1387"/>
                    <a:pt x="1588" y="1153"/>
                  </a:cubicBezTo>
                  <a:cubicBezTo>
                    <a:pt x="1721" y="969"/>
                    <a:pt x="1788" y="752"/>
                    <a:pt x="1771" y="535"/>
                  </a:cubicBezTo>
                  <a:cubicBezTo>
                    <a:pt x="1788" y="335"/>
                    <a:pt x="1721" y="134"/>
                    <a:pt x="15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5974113" y="2766179"/>
              <a:ext cx="106053" cy="36345"/>
            </a:xfrm>
            <a:custGeom>
              <a:rect b="b" l="l" r="r" t="t"/>
              <a:pathLst>
                <a:path extrusionOk="0" h="1134" w="3309">
                  <a:moveTo>
                    <a:pt x="898" y="1"/>
                  </a:moveTo>
                  <a:cubicBezTo>
                    <a:pt x="744" y="1"/>
                    <a:pt x="590" y="38"/>
                    <a:pt x="452" y="108"/>
                  </a:cubicBezTo>
                  <a:cubicBezTo>
                    <a:pt x="335" y="174"/>
                    <a:pt x="218" y="258"/>
                    <a:pt x="101" y="358"/>
                  </a:cubicBezTo>
                  <a:cubicBezTo>
                    <a:pt x="34" y="425"/>
                    <a:pt x="0" y="475"/>
                    <a:pt x="0" y="475"/>
                  </a:cubicBezTo>
                  <a:cubicBezTo>
                    <a:pt x="1" y="476"/>
                    <a:pt x="3" y="476"/>
                    <a:pt x="4" y="476"/>
                  </a:cubicBezTo>
                  <a:cubicBezTo>
                    <a:pt x="35" y="476"/>
                    <a:pt x="201" y="335"/>
                    <a:pt x="502" y="208"/>
                  </a:cubicBezTo>
                  <a:cubicBezTo>
                    <a:pt x="606" y="156"/>
                    <a:pt x="724" y="129"/>
                    <a:pt x="846" y="129"/>
                  </a:cubicBezTo>
                  <a:cubicBezTo>
                    <a:pt x="919" y="129"/>
                    <a:pt x="995" y="139"/>
                    <a:pt x="1070" y="158"/>
                  </a:cubicBezTo>
                  <a:cubicBezTo>
                    <a:pt x="1270" y="208"/>
                    <a:pt x="1404" y="425"/>
                    <a:pt x="1554" y="659"/>
                  </a:cubicBezTo>
                  <a:cubicBezTo>
                    <a:pt x="1721" y="876"/>
                    <a:pt x="1955" y="1043"/>
                    <a:pt x="2223" y="1110"/>
                  </a:cubicBezTo>
                  <a:cubicBezTo>
                    <a:pt x="2287" y="1126"/>
                    <a:pt x="2355" y="1134"/>
                    <a:pt x="2424" y="1134"/>
                  </a:cubicBezTo>
                  <a:cubicBezTo>
                    <a:pt x="2570" y="1134"/>
                    <a:pt x="2721" y="1100"/>
                    <a:pt x="2858" y="1043"/>
                  </a:cubicBezTo>
                  <a:cubicBezTo>
                    <a:pt x="3208" y="893"/>
                    <a:pt x="3309" y="659"/>
                    <a:pt x="3292" y="659"/>
                  </a:cubicBezTo>
                  <a:lnTo>
                    <a:pt x="3292" y="659"/>
                  </a:lnTo>
                  <a:cubicBezTo>
                    <a:pt x="3158" y="776"/>
                    <a:pt x="2991" y="876"/>
                    <a:pt x="2824" y="943"/>
                  </a:cubicBezTo>
                  <a:cubicBezTo>
                    <a:pt x="2713" y="983"/>
                    <a:pt x="2595" y="1005"/>
                    <a:pt x="2476" y="1005"/>
                  </a:cubicBezTo>
                  <a:cubicBezTo>
                    <a:pt x="2398" y="1005"/>
                    <a:pt x="2318" y="996"/>
                    <a:pt x="2239" y="976"/>
                  </a:cubicBezTo>
                  <a:cubicBezTo>
                    <a:pt x="2005" y="910"/>
                    <a:pt x="1805" y="776"/>
                    <a:pt x="1671" y="575"/>
                  </a:cubicBezTo>
                  <a:cubicBezTo>
                    <a:pt x="1604" y="475"/>
                    <a:pt x="1521" y="358"/>
                    <a:pt x="1437" y="241"/>
                  </a:cubicBezTo>
                  <a:cubicBezTo>
                    <a:pt x="1354" y="141"/>
                    <a:pt x="1237" y="74"/>
                    <a:pt x="1103" y="24"/>
                  </a:cubicBezTo>
                  <a:cubicBezTo>
                    <a:pt x="1036" y="8"/>
                    <a:pt x="967" y="1"/>
                    <a:pt x="8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5943056" y="2565194"/>
              <a:ext cx="106053" cy="34646"/>
            </a:xfrm>
            <a:custGeom>
              <a:rect b="b" l="l" r="r" t="t"/>
              <a:pathLst>
                <a:path extrusionOk="0" h="1081" w="3309">
                  <a:moveTo>
                    <a:pt x="931" y="0"/>
                  </a:moveTo>
                  <a:cubicBezTo>
                    <a:pt x="762" y="0"/>
                    <a:pt x="602" y="38"/>
                    <a:pt x="451" y="113"/>
                  </a:cubicBezTo>
                  <a:cubicBezTo>
                    <a:pt x="334" y="180"/>
                    <a:pt x="218" y="263"/>
                    <a:pt x="101" y="363"/>
                  </a:cubicBezTo>
                  <a:cubicBezTo>
                    <a:pt x="34" y="447"/>
                    <a:pt x="0" y="480"/>
                    <a:pt x="17" y="497"/>
                  </a:cubicBezTo>
                  <a:cubicBezTo>
                    <a:pt x="18" y="498"/>
                    <a:pt x="19" y="498"/>
                    <a:pt x="20" y="498"/>
                  </a:cubicBezTo>
                  <a:cubicBezTo>
                    <a:pt x="48" y="498"/>
                    <a:pt x="199" y="340"/>
                    <a:pt x="502" y="196"/>
                  </a:cubicBezTo>
                  <a:cubicBezTo>
                    <a:pt x="606" y="144"/>
                    <a:pt x="723" y="118"/>
                    <a:pt x="842" y="118"/>
                  </a:cubicBezTo>
                  <a:cubicBezTo>
                    <a:pt x="913" y="118"/>
                    <a:pt x="984" y="127"/>
                    <a:pt x="1053" y="146"/>
                  </a:cubicBezTo>
                  <a:cubicBezTo>
                    <a:pt x="1270" y="196"/>
                    <a:pt x="1404" y="414"/>
                    <a:pt x="1571" y="631"/>
                  </a:cubicBezTo>
                  <a:cubicBezTo>
                    <a:pt x="1721" y="848"/>
                    <a:pt x="1972" y="1015"/>
                    <a:pt x="2239" y="1065"/>
                  </a:cubicBezTo>
                  <a:cubicBezTo>
                    <a:pt x="2305" y="1075"/>
                    <a:pt x="2371" y="1081"/>
                    <a:pt x="2436" y="1081"/>
                  </a:cubicBezTo>
                  <a:cubicBezTo>
                    <a:pt x="2586" y="1081"/>
                    <a:pt x="2734" y="1052"/>
                    <a:pt x="2874" y="982"/>
                  </a:cubicBezTo>
                  <a:cubicBezTo>
                    <a:pt x="3225" y="831"/>
                    <a:pt x="3309" y="597"/>
                    <a:pt x="3309" y="597"/>
                  </a:cubicBezTo>
                  <a:lnTo>
                    <a:pt x="3309" y="597"/>
                  </a:lnTo>
                  <a:cubicBezTo>
                    <a:pt x="3158" y="714"/>
                    <a:pt x="3008" y="815"/>
                    <a:pt x="2841" y="898"/>
                  </a:cubicBezTo>
                  <a:cubicBezTo>
                    <a:pt x="2729" y="939"/>
                    <a:pt x="2612" y="961"/>
                    <a:pt x="2492" y="961"/>
                  </a:cubicBezTo>
                  <a:cubicBezTo>
                    <a:pt x="2414" y="961"/>
                    <a:pt x="2335" y="951"/>
                    <a:pt x="2256" y="932"/>
                  </a:cubicBezTo>
                  <a:cubicBezTo>
                    <a:pt x="2022" y="881"/>
                    <a:pt x="1822" y="748"/>
                    <a:pt x="1688" y="547"/>
                  </a:cubicBezTo>
                  <a:cubicBezTo>
                    <a:pt x="1604" y="447"/>
                    <a:pt x="1521" y="330"/>
                    <a:pt x="1437" y="230"/>
                  </a:cubicBezTo>
                  <a:cubicBezTo>
                    <a:pt x="1354" y="130"/>
                    <a:pt x="1220" y="63"/>
                    <a:pt x="1103" y="13"/>
                  </a:cubicBezTo>
                  <a:cubicBezTo>
                    <a:pt x="1045" y="4"/>
                    <a:pt x="987" y="0"/>
                    <a:pt x="9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5819343" y="1778847"/>
              <a:ext cx="526966" cy="752374"/>
            </a:xfrm>
            <a:custGeom>
              <a:rect b="b" l="l" r="r" t="t"/>
              <a:pathLst>
                <a:path extrusionOk="0" h="23475" w="16442">
                  <a:moveTo>
                    <a:pt x="7574" y="1"/>
                  </a:moveTo>
                  <a:cubicBezTo>
                    <a:pt x="6650" y="1"/>
                    <a:pt x="5736" y="224"/>
                    <a:pt x="4913" y="671"/>
                  </a:cubicBezTo>
                  <a:cubicBezTo>
                    <a:pt x="3918" y="1259"/>
                    <a:pt x="3181" y="2214"/>
                    <a:pt x="2973" y="3279"/>
                  </a:cubicBezTo>
                  <a:lnTo>
                    <a:pt x="2973" y="3279"/>
                  </a:lnTo>
                  <a:cubicBezTo>
                    <a:pt x="2742" y="3831"/>
                    <a:pt x="2612" y="4435"/>
                    <a:pt x="2557" y="5015"/>
                  </a:cubicBezTo>
                  <a:cubicBezTo>
                    <a:pt x="2423" y="6436"/>
                    <a:pt x="2557" y="7906"/>
                    <a:pt x="2022" y="9226"/>
                  </a:cubicBezTo>
                  <a:cubicBezTo>
                    <a:pt x="1571" y="10329"/>
                    <a:pt x="619" y="11348"/>
                    <a:pt x="719" y="12534"/>
                  </a:cubicBezTo>
                  <a:cubicBezTo>
                    <a:pt x="803" y="13420"/>
                    <a:pt x="1471" y="14205"/>
                    <a:pt x="1588" y="15091"/>
                  </a:cubicBezTo>
                  <a:cubicBezTo>
                    <a:pt x="1822" y="16812"/>
                    <a:pt x="1" y="18332"/>
                    <a:pt x="335" y="20036"/>
                  </a:cubicBezTo>
                  <a:cubicBezTo>
                    <a:pt x="485" y="20822"/>
                    <a:pt x="1087" y="21490"/>
                    <a:pt x="1788" y="21941"/>
                  </a:cubicBezTo>
                  <a:cubicBezTo>
                    <a:pt x="2540" y="22375"/>
                    <a:pt x="3326" y="22726"/>
                    <a:pt x="4161" y="22960"/>
                  </a:cubicBezTo>
                  <a:cubicBezTo>
                    <a:pt x="4932" y="23217"/>
                    <a:pt x="5769" y="23474"/>
                    <a:pt x="6567" y="23474"/>
                  </a:cubicBezTo>
                  <a:cubicBezTo>
                    <a:pt x="6911" y="23474"/>
                    <a:pt x="7248" y="23427"/>
                    <a:pt x="7570" y="23311"/>
                  </a:cubicBezTo>
                  <a:cubicBezTo>
                    <a:pt x="8539" y="22960"/>
                    <a:pt x="9190" y="22091"/>
                    <a:pt x="10193" y="21841"/>
                  </a:cubicBezTo>
                  <a:cubicBezTo>
                    <a:pt x="10419" y="21781"/>
                    <a:pt x="10648" y="21759"/>
                    <a:pt x="10880" y="21759"/>
                  </a:cubicBezTo>
                  <a:cubicBezTo>
                    <a:pt x="11627" y="21759"/>
                    <a:pt x="12402" y="21995"/>
                    <a:pt x="13167" y="22008"/>
                  </a:cubicBezTo>
                  <a:cubicBezTo>
                    <a:pt x="13209" y="22009"/>
                    <a:pt x="13251" y="22010"/>
                    <a:pt x="13293" y="22010"/>
                  </a:cubicBezTo>
                  <a:cubicBezTo>
                    <a:pt x="14166" y="22010"/>
                    <a:pt x="15001" y="21678"/>
                    <a:pt x="15623" y="21072"/>
                  </a:cubicBezTo>
                  <a:cubicBezTo>
                    <a:pt x="16241" y="20454"/>
                    <a:pt x="16442" y="19552"/>
                    <a:pt x="16141" y="18733"/>
                  </a:cubicBezTo>
                  <a:cubicBezTo>
                    <a:pt x="15690" y="17630"/>
                    <a:pt x="14320" y="16928"/>
                    <a:pt x="14103" y="15776"/>
                  </a:cubicBezTo>
                  <a:cubicBezTo>
                    <a:pt x="13919" y="14740"/>
                    <a:pt x="14771" y="13704"/>
                    <a:pt x="14504" y="12685"/>
                  </a:cubicBezTo>
                  <a:cubicBezTo>
                    <a:pt x="14203" y="11532"/>
                    <a:pt x="12666" y="10930"/>
                    <a:pt x="12298" y="9811"/>
                  </a:cubicBezTo>
                  <a:cubicBezTo>
                    <a:pt x="11847" y="8457"/>
                    <a:pt x="13267" y="7004"/>
                    <a:pt x="12716" y="5684"/>
                  </a:cubicBezTo>
                  <a:cubicBezTo>
                    <a:pt x="12398" y="4915"/>
                    <a:pt x="11463" y="4431"/>
                    <a:pt x="11212" y="3628"/>
                  </a:cubicBezTo>
                  <a:cubicBezTo>
                    <a:pt x="11028" y="3077"/>
                    <a:pt x="11212" y="2492"/>
                    <a:pt x="11095" y="1924"/>
                  </a:cubicBezTo>
                  <a:cubicBezTo>
                    <a:pt x="10878" y="972"/>
                    <a:pt x="9792" y="337"/>
                    <a:pt x="8739" y="120"/>
                  </a:cubicBezTo>
                  <a:cubicBezTo>
                    <a:pt x="8353" y="40"/>
                    <a:pt x="7963" y="1"/>
                    <a:pt x="7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6034623" y="1783943"/>
              <a:ext cx="282777" cy="627860"/>
            </a:xfrm>
            <a:custGeom>
              <a:rect b="b" l="l" r="r" t="t"/>
              <a:pathLst>
                <a:path extrusionOk="0" h="19590" w="8823">
                  <a:moveTo>
                    <a:pt x="1669" y="1"/>
                  </a:moveTo>
                  <a:cubicBezTo>
                    <a:pt x="1117" y="1"/>
                    <a:pt x="553" y="100"/>
                    <a:pt x="0" y="312"/>
                  </a:cubicBezTo>
                  <a:lnTo>
                    <a:pt x="2657" y="18557"/>
                  </a:lnTo>
                  <a:cubicBezTo>
                    <a:pt x="3295" y="19267"/>
                    <a:pt x="4126" y="19589"/>
                    <a:pt x="4943" y="19589"/>
                  </a:cubicBezTo>
                  <a:cubicBezTo>
                    <a:pt x="6414" y="19589"/>
                    <a:pt x="7844" y="18544"/>
                    <a:pt x="8037" y="16836"/>
                  </a:cubicBezTo>
                  <a:cubicBezTo>
                    <a:pt x="8171" y="15650"/>
                    <a:pt x="7620" y="14464"/>
                    <a:pt x="7803" y="13277"/>
                  </a:cubicBezTo>
                  <a:cubicBezTo>
                    <a:pt x="7970" y="12141"/>
                    <a:pt x="8823" y="11122"/>
                    <a:pt x="8639" y="9986"/>
                  </a:cubicBezTo>
                  <a:cubicBezTo>
                    <a:pt x="8472" y="8800"/>
                    <a:pt x="7285" y="8064"/>
                    <a:pt x="6767" y="6995"/>
                  </a:cubicBezTo>
                  <a:cubicBezTo>
                    <a:pt x="6300" y="6009"/>
                    <a:pt x="6467" y="4840"/>
                    <a:pt x="6249" y="3770"/>
                  </a:cubicBezTo>
                  <a:cubicBezTo>
                    <a:pt x="5797" y="1510"/>
                    <a:pt x="3822" y="1"/>
                    <a:pt x="1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6144394" y="1794231"/>
              <a:ext cx="170346" cy="160570"/>
            </a:xfrm>
            <a:custGeom>
              <a:rect b="b" l="l" r="r" t="t"/>
              <a:pathLst>
                <a:path extrusionOk="0" h="5010" w="5315">
                  <a:moveTo>
                    <a:pt x="2909" y="1"/>
                  </a:moveTo>
                  <a:cubicBezTo>
                    <a:pt x="1588" y="1"/>
                    <a:pt x="374" y="978"/>
                    <a:pt x="201" y="2397"/>
                  </a:cubicBezTo>
                  <a:lnTo>
                    <a:pt x="352" y="2079"/>
                  </a:lnTo>
                  <a:lnTo>
                    <a:pt x="352" y="2079"/>
                  </a:lnTo>
                  <a:cubicBezTo>
                    <a:pt x="1" y="2915"/>
                    <a:pt x="235" y="3900"/>
                    <a:pt x="953" y="4485"/>
                  </a:cubicBezTo>
                  <a:cubicBezTo>
                    <a:pt x="1400" y="4828"/>
                    <a:pt x="1936" y="5009"/>
                    <a:pt x="2479" y="5009"/>
                  </a:cubicBezTo>
                  <a:cubicBezTo>
                    <a:pt x="2810" y="5009"/>
                    <a:pt x="3143" y="4942"/>
                    <a:pt x="3459" y="4803"/>
                  </a:cubicBezTo>
                  <a:cubicBezTo>
                    <a:pt x="4278" y="4418"/>
                    <a:pt x="4896" y="3700"/>
                    <a:pt x="5130" y="2831"/>
                  </a:cubicBezTo>
                  <a:cubicBezTo>
                    <a:pt x="5314" y="2263"/>
                    <a:pt x="5281" y="1661"/>
                    <a:pt x="5030" y="1143"/>
                  </a:cubicBezTo>
                  <a:cubicBezTo>
                    <a:pt x="4796" y="709"/>
                    <a:pt x="4412" y="392"/>
                    <a:pt x="3944" y="208"/>
                  </a:cubicBezTo>
                  <a:cubicBezTo>
                    <a:pt x="3603" y="67"/>
                    <a:pt x="3252" y="1"/>
                    <a:pt x="2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6120293" y="1826057"/>
              <a:ext cx="97496" cy="124482"/>
            </a:xfrm>
            <a:custGeom>
              <a:rect b="b" l="l" r="r" t="t"/>
              <a:pathLst>
                <a:path extrusionOk="0" h="3884" w="3042">
                  <a:moveTo>
                    <a:pt x="1287" y="0"/>
                  </a:moveTo>
                  <a:cubicBezTo>
                    <a:pt x="1221" y="17"/>
                    <a:pt x="1137" y="67"/>
                    <a:pt x="1070" y="117"/>
                  </a:cubicBezTo>
                  <a:cubicBezTo>
                    <a:pt x="886" y="251"/>
                    <a:pt x="719" y="401"/>
                    <a:pt x="569" y="585"/>
                  </a:cubicBezTo>
                  <a:cubicBezTo>
                    <a:pt x="352" y="852"/>
                    <a:pt x="185" y="1170"/>
                    <a:pt x="101" y="1504"/>
                  </a:cubicBezTo>
                  <a:cubicBezTo>
                    <a:pt x="1" y="1922"/>
                    <a:pt x="34" y="2373"/>
                    <a:pt x="218" y="2757"/>
                  </a:cubicBezTo>
                  <a:cubicBezTo>
                    <a:pt x="385" y="3158"/>
                    <a:pt x="703" y="3475"/>
                    <a:pt x="1104" y="3659"/>
                  </a:cubicBezTo>
                  <a:cubicBezTo>
                    <a:pt x="1421" y="3793"/>
                    <a:pt x="1755" y="3860"/>
                    <a:pt x="2106" y="3876"/>
                  </a:cubicBezTo>
                  <a:cubicBezTo>
                    <a:pt x="2175" y="3881"/>
                    <a:pt x="2243" y="3883"/>
                    <a:pt x="2311" y="3883"/>
                  </a:cubicBezTo>
                  <a:cubicBezTo>
                    <a:pt x="2476" y="3883"/>
                    <a:pt x="2638" y="3872"/>
                    <a:pt x="2791" y="3860"/>
                  </a:cubicBezTo>
                  <a:cubicBezTo>
                    <a:pt x="2875" y="3860"/>
                    <a:pt x="2958" y="3860"/>
                    <a:pt x="3042" y="3826"/>
                  </a:cubicBezTo>
                  <a:cubicBezTo>
                    <a:pt x="3042" y="3810"/>
                    <a:pt x="2691" y="3826"/>
                    <a:pt x="2123" y="3776"/>
                  </a:cubicBezTo>
                  <a:cubicBezTo>
                    <a:pt x="1789" y="3760"/>
                    <a:pt x="1455" y="3676"/>
                    <a:pt x="1154" y="3542"/>
                  </a:cubicBezTo>
                  <a:cubicBezTo>
                    <a:pt x="786" y="3375"/>
                    <a:pt x="502" y="3074"/>
                    <a:pt x="335" y="2707"/>
                  </a:cubicBezTo>
                  <a:cubicBezTo>
                    <a:pt x="185" y="2339"/>
                    <a:pt x="151" y="1922"/>
                    <a:pt x="235" y="1537"/>
                  </a:cubicBezTo>
                  <a:cubicBezTo>
                    <a:pt x="302" y="1220"/>
                    <a:pt x="452" y="902"/>
                    <a:pt x="652" y="652"/>
                  </a:cubicBezTo>
                  <a:cubicBezTo>
                    <a:pt x="836" y="401"/>
                    <a:pt x="1054" y="184"/>
                    <a:pt x="128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6102088" y="1902079"/>
              <a:ext cx="165506" cy="304731"/>
            </a:xfrm>
            <a:custGeom>
              <a:rect b="b" l="l" r="r" t="t"/>
              <a:pathLst>
                <a:path extrusionOk="0" h="9508" w="5164">
                  <a:moveTo>
                    <a:pt x="619" y="1"/>
                  </a:moveTo>
                  <a:lnTo>
                    <a:pt x="619" y="1"/>
                  </a:lnTo>
                  <a:cubicBezTo>
                    <a:pt x="469" y="218"/>
                    <a:pt x="368" y="452"/>
                    <a:pt x="285" y="702"/>
                  </a:cubicBezTo>
                  <a:cubicBezTo>
                    <a:pt x="51" y="1371"/>
                    <a:pt x="1" y="2106"/>
                    <a:pt x="151" y="2808"/>
                  </a:cubicBezTo>
                  <a:cubicBezTo>
                    <a:pt x="251" y="3292"/>
                    <a:pt x="452" y="3760"/>
                    <a:pt x="736" y="4178"/>
                  </a:cubicBezTo>
                  <a:cubicBezTo>
                    <a:pt x="1037" y="4629"/>
                    <a:pt x="1454" y="5013"/>
                    <a:pt x="1805" y="5498"/>
                  </a:cubicBezTo>
                  <a:cubicBezTo>
                    <a:pt x="1989" y="5748"/>
                    <a:pt x="2123" y="6016"/>
                    <a:pt x="2190" y="6317"/>
                  </a:cubicBezTo>
                  <a:cubicBezTo>
                    <a:pt x="2256" y="6617"/>
                    <a:pt x="2273" y="6935"/>
                    <a:pt x="2223" y="7252"/>
                  </a:cubicBezTo>
                  <a:cubicBezTo>
                    <a:pt x="2089" y="7921"/>
                    <a:pt x="1839" y="8555"/>
                    <a:pt x="1505" y="9140"/>
                  </a:cubicBezTo>
                  <a:lnTo>
                    <a:pt x="1471" y="9224"/>
                  </a:lnTo>
                  <a:lnTo>
                    <a:pt x="1555" y="9241"/>
                  </a:lnTo>
                  <a:cubicBezTo>
                    <a:pt x="1661" y="9264"/>
                    <a:pt x="1768" y="9276"/>
                    <a:pt x="1874" y="9276"/>
                  </a:cubicBezTo>
                  <a:cubicBezTo>
                    <a:pt x="2219" y="9276"/>
                    <a:pt x="2556" y="9153"/>
                    <a:pt x="2825" y="8923"/>
                  </a:cubicBezTo>
                  <a:cubicBezTo>
                    <a:pt x="2912" y="8844"/>
                    <a:pt x="2995" y="8756"/>
                    <a:pt x="3067" y="8659"/>
                  </a:cubicBezTo>
                  <a:lnTo>
                    <a:pt x="3067" y="8659"/>
                  </a:lnTo>
                  <a:cubicBezTo>
                    <a:pt x="3049" y="8918"/>
                    <a:pt x="3037" y="9176"/>
                    <a:pt x="3025" y="9424"/>
                  </a:cubicBezTo>
                  <a:lnTo>
                    <a:pt x="3025" y="9508"/>
                  </a:lnTo>
                  <a:lnTo>
                    <a:pt x="3109" y="9491"/>
                  </a:lnTo>
                  <a:cubicBezTo>
                    <a:pt x="3777" y="9357"/>
                    <a:pt x="4362" y="8956"/>
                    <a:pt x="4729" y="8372"/>
                  </a:cubicBezTo>
                  <a:cubicBezTo>
                    <a:pt x="5063" y="7837"/>
                    <a:pt x="5164" y="7185"/>
                    <a:pt x="5030" y="6584"/>
                  </a:cubicBezTo>
                  <a:cubicBezTo>
                    <a:pt x="4913" y="6032"/>
                    <a:pt x="4713" y="5531"/>
                    <a:pt x="4462" y="5047"/>
                  </a:cubicBezTo>
                  <a:cubicBezTo>
                    <a:pt x="4228" y="4579"/>
                    <a:pt x="3994" y="4178"/>
                    <a:pt x="3844" y="3777"/>
                  </a:cubicBezTo>
                  <a:cubicBezTo>
                    <a:pt x="3710" y="3426"/>
                    <a:pt x="3610" y="3058"/>
                    <a:pt x="3576" y="2674"/>
                  </a:cubicBezTo>
                  <a:cubicBezTo>
                    <a:pt x="3543" y="2390"/>
                    <a:pt x="3560" y="2106"/>
                    <a:pt x="3627" y="1822"/>
                  </a:cubicBezTo>
                  <a:cubicBezTo>
                    <a:pt x="3677" y="1588"/>
                    <a:pt x="3794" y="1371"/>
                    <a:pt x="3927" y="1170"/>
                  </a:cubicBezTo>
                  <a:lnTo>
                    <a:pt x="3927" y="1170"/>
                  </a:lnTo>
                  <a:cubicBezTo>
                    <a:pt x="3877" y="1220"/>
                    <a:pt x="3844" y="1254"/>
                    <a:pt x="3810" y="1321"/>
                  </a:cubicBezTo>
                  <a:cubicBezTo>
                    <a:pt x="3693" y="1471"/>
                    <a:pt x="3627" y="1638"/>
                    <a:pt x="3576" y="1805"/>
                  </a:cubicBezTo>
                  <a:cubicBezTo>
                    <a:pt x="3493" y="2089"/>
                    <a:pt x="3476" y="2390"/>
                    <a:pt x="3493" y="2674"/>
                  </a:cubicBezTo>
                  <a:cubicBezTo>
                    <a:pt x="3526" y="3058"/>
                    <a:pt x="3627" y="3443"/>
                    <a:pt x="3760" y="3810"/>
                  </a:cubicBezTo>
                  <a:cubicBezTo>
                    <a:pt x="3944" y="4245"/>
                    <a:pt x="4144" y="4679"/>
                    <a:pt x="4362" y="5097"/>
                  </a:cubicBezTo>
                  <a:cubicBezTo>
                    <a:pt x="4612" y="5565"/>
                    <a:pt x="4796" y="6066"/>
                    <a:pt x="4913" y="6601"/>
                  </a:cubicBezTo>
                  <a:cubicBezTo>
                    <a:pt x="5030" y="7185"/>
                    <a:pt x="4930" y="7787"/>
                    <a:pt x="4612" y="8305"/>
                  </a:cubicBezTo>
                  <a:cubicBezTo>
                    <a:pt x="4294" y="8814"/>
                    <a:pt x="3765" y="9186"/>
                    <a:pt x="3167" y="9336"/>
                  </a:cubicBezTo>
                  <a:lnTo>
                    <a:pt x="3167" y="9336"/>
                  </a:lnTo>
                  <a:cubicBezTo>
                    <a:pt x="3194" y="9032"/>
                    <a:pt x="3210" y="8703"/>
                    <a:pt x="3225" y="8374"/>
                  </a:cubicBezTo>
                  <a:lnTo>
                    <a:pt x="3225" y="8374"/>
                  </a:lnTo>
                  <a:cubicBezTo>
                    <a:pt x="3225" y="8373"/>
                    <a:pt x="3225" y="8372"/>
                    <a:pt x="3226" y="8372"/>
                  </a:cubicBezTo>
                  <a:lnTo>
                    <a:pt x="3225" y="8371"/>
                  </a:lnTo>
                  <a:lnTo>
                    <a:pt x="3225" y="8371"/>
                  </a:lnTo>
                  <a:cubicBezTo>
                    <a:pt x="3225" y="8366"/>
                    <a:pt x="3225" y="8360"/>
                    <a:pt x="3226" y="8355"/>
                  </a:cubicBezTo>
                  <a:lnTo>
                    <a:pt x="3259" y="7921"/>
                  </a:lnTo>
                  <a:lnTo>
                    <a:pt x="3092" y="8322"/>
                  </a:lnTo>
                  <a:cubicBezTo>
                    <a:pt x="3008" y="8505"/>
                    <a:pt x="2891" y="8672"/>
                    <a:pt x="2724" y="8806"/>
                  </a:cubicBezTo>
                  <a:cubicBezTo>
                    <a:pt x="2488" y="9016"/>
                    <a:pt x="2179" y="9133"/>
                    <a:pt x="1855" y="9133"/>
                  </a:cubicBezTo>
                  <a:cubicBezTo>
                    <a:pt x="1799" y="9133"/>
                    <a:pt x="1742" y="9130"/>
                    <a:pt x="1684" y="9123"/>
                  </a:cubicBezTo>
                  <a:lnTo>
                    <a:pt x="1684" y="9123"/>
                  </a:lnTo>
                  <a:cubicBezTo>
                    <a:pt x="1996" y="8545"/>
                    <a:pt x="2229" y="7922"/>
                    <a:pt x="2357" y="7269"/>
                  </a:cubicBezTo>
                  <a:cubicBezTo>
                    <a:pt x="2407" y="6935"/>
                    <a:pt x="2390" y="6601"/>
                    <a:pt x="2323" y="6283"/>
                  </a:cubicBezTo>
                  <a:cubicBezTo>
                    <a:pt x="2240" y="5966"/>
                    <a:pt x="2106" y="5682"/>
                    <a:pt x="1906" y="5431"/>
                  </a:cubicBezTo>
                  <a:cubicBezTo>
                    <a:pt x="1555" y="4930"/>
                    <a:pt x="1120" y="4545"/>
                    <a:pt x="819" y="4111"/>
                  </a:cubicBezTo>
                  <a:cubicBezTo>
                    <a:pt x="552" y="3710"/>
                    <a:pt x="352" y="3259"/>
                    <a:pt x="251" y="2791"/>
                  </a:cubicBezTo>
                  <a:cubicBezTo>
                    <a:pt x="101" y="2106"/>
                    <a:pt x="118" y="1388"/>
                    <a:pt x="335" y="719"/>
                  </a:cubicBezTo>
                  <a:cubicBezTo>
                    <a:pt x="418" y="469"/>
                    <a:pt x="519" y="235"/>
                    <a:pt x="6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6175996" y="1799808"/>
              <a:ext cx="89452" cy="141949"/>
            </a:xfrm>
            <a:custGeom>
              <a:rect b="b" l="l" r="r" t="t"/>
              <a:pathLst>
                <a:path extrusionOk="0" h="4429" w="2791">
                  <a:moveTo>
                    <a:pt x="2574" y="0"/>
                  </a:moveTo>
                  <a:cubicBezTo>
                    <a:pt x="2557" y="0"/>
                    <a:pt x="2641" y="318"/>
                    <a:pt x="2641" y="819"/>
                  </a:cubicBezTo>
                  <a:cubicBezTo>
                    <a:pt x="2641" y="2172"/>
                    <a:pt x="1905" y="3409"/>
                    <a:pt x="736" y="4061"/>
                  </a:cubicBezTo>
                  <a:cubicBezTo>
                    <a:pt x="301" y="4328"/>
                    <a:pt x="1" y="4395"/>
                    <a:pt x="1" y="4428"/>
                  </a:cubicBezTo>
                  <a:cubicBezTo>
                    <a:pt x="84" y="4428"/>
                    <a:pt x="151" y="4411"/>
                    <a:pt x="218" y="4378"/>
                  </a:cubicBezTo>
                  <a:cubicBezTo>
                    <a:pt x="418" y="4328"/>
                    <a:pt x="602" y="4244"/>
                    <a:pt x="786" y="4161"/>
                  </a:cubicBezTo>
                  <a:cubicBezTo>
                    <a:pt x="2039" y="3526"/>
                    <a:pt x="2791" y="2223"/>
                    <a:pt x="2741" y="819"/>
                  </a:cubicBezTo>
                  <a:cubicBezTo>
                    <a:pt x="2724" y="619"/>
                    <a:pt x="2691" y="418"/>
                    <a:pt x="2657" y="218"/>
                  </a:cubicBezTo>
                  <a:cubicBezTo>
                    <a:pt x="2641" y="134"/>
                    <a:pt x="2607" y="67"/>
                    <a:pt x="25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6148144" y="1838364"/>
              <a:ext cx="85734" cy="73074"/>
            </a:xfrm>
            <a:custGeom>
              <a:rect b="b" l="l" r="r" t="t"/>
              <a:pathLst>
                <a:path extrusionOk="0" h="2280" w="2675">
                  <a:moveTo>
                    <a:pt x="17" y="0"/>
                  </a:moveTo>
                  <a:cubicBezTo>
                    <a:pt x="1" y="201"/>
                    <a:pt x="17" y="385"/>
                    <a:pt x="84" y="568"/>
                  </a:cubicBezTo>
                  <a:cubicBezTo>
                    <a:pt x="385" y="1471"/>
                    <a:pt x="1170" y="2139"/>
                    <a:pt x="2106" y="2256"/>
                  </a:cubicBezTo>
                  <a:cubicBezTo>
                    <a:pt x="2196" y="2271"/>
                    <a:pt x="2283" y="2279"/>
                    <a:pt x="2368" y="2279"/>
                  </a:cubicBezTo>
                  <a:cubicBezTo>
                    <a:pt x="2472" y="2279"/>
                    <a:pt x="2573" y="2267"/>
                    <a:pt x="2674" y="2239"/>
                  </a:cubicBezTo>
                  <a:cubicBezTo>
                    <a:pt x="2674" y="2206"/>
                    <a:pt x="2457" y="2223"/>
                    <a:pt x="2123" y="2156"/>
                  </a:cubicBezTo>
                  <a:cubicBezTo>
                    <a:pt x="1237" y="1989"/>
                    <a:pt x="502" y="1370"/>
                    <a:pt x="185" y="535"/>
                  </a:cubicBezTo>
                  <a:cubicBezTo>
                    <a:pt x="68" y="218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6015874" y="1785353"/>
              <a:ext cx="114643" cy="740643"/>
            </a:xfrm>
            <a:custGeom>
              <a:rect b="b" l="l" r="r" t="t"/>
              <a:pathLst>
                <a:path extrusionOk="0" h="23109" w="3577">
                  <a:moveTo>
                    <a:pt x="301" y="0"/>
                  </a:moveTo>
                  <a:cubicBezTo>
                    <a:pt x="585" y="184"/>
                    <a:pt x="853" y="401"/>
                    <a:pt x="1103" y="635"/>
                  </a:cubicBezTo>
                  <a:cubicBezTo>
                    <a:pt x="2190" y="1805"/>
                    <a:pt x="2657" y="3409"/>
                    <a:pt x="2390" y="4979"/>
                  </a:cubicBezTo>
                  <a:cubicBezTo>
                    <a:pt x="2240" y="5698"/>
                    <a:pt x="1989" y="6383"/>
                    <a:pt x="1638" y="7035"/>
                  </a:cubicBezTo>
                  <a:cubicBezTo>
                    <a:pt x="1304" y="7736"/>
                    <a:pt x="886" y="8455"/>
                    <a:pt x="552" y="9240"/>
                  </a:cubicBezTo>
                  <a:cubicBezTo>
                    <a:pt x="184" y="10059"/>
                    <a:pt x="1" y="10944"/>
                    <a:pt x="34" y="11830"/>
                  </a:cubicBezTo>
                  <a:cubicBezTo>
                    <a:pt x="68" y="12281"/>
                    <a:pt x="168" y="12732"/>
                    <a:pt x="368" y="13150"/>
                  </a:cubicBezTo>
                  <a:cubicBezTo>
                    <a:pt x="552" y="13534"/>
                    <a:pt x="769" y="13918"/>
                    <a:pt x="1037" y="14269"/>
                  </a:cubicBezTo>
                  <a:cubicBezTo>
                    <a:pt x="1538" y="14954"/>
                    <a:pt x="2073" y="15573"/>
                    <a:pt x="2440" y="16258"/>
                  </a:cubicBezTo>
                  <a:cubicBezTo>
                    <a:pt x="3209" y="17611"/>
                    <a:pt x="3459" y="19048"/>
                    <a:pt x="3242" y="20201"/>
                  </a:cubicBezTo>
                  <a:cubicBezTo>
                    <a:pt x="3092" y="21120"/>
                    <a:pt x="2641" y="21972"/>
                    <a:pt x="1939" y="22590"/>
                  </a:cubicBezTo>
                  <a:cubicBezTo>
                    <a:pt x="1688" y="22807"/>
                    <a:pt x="1388" y="22974"/>
                    <a:pt x="1070" y="23108"/>
                  </a:cubicBezTo>
                  <a:cubicBezTo>
                    <a:pt x="1087" y="23108"/>
                    <a:pt x="1120" y="23091"/>
                    <a:pt x="1137" y="23091"/>
                  </a:cubicBezTo>
                  <a:cubicBezTo>
                    <a:pt x="1187" y="23075"/>
                    <a:pt x="1237" y="23058"/>
                    <a:pt x="1321" y="23025"/>
                  </a:cubicBezTo>
                  <a:cubicBezTo>
                    <a:pt x="1555" y="22924"/>
                    <a:pt x="1789" y="22791"/>
                    <a:pt x="1989" y="22640"/>
                  </a:cubicBezTo>
                  <a:cubicBezTo>
                    <a:pt x="2707" y="22022"/>
                    <a:pt x="3192" y="21153"/>
                    <a:pt x="3342" y="20218"/>
                  </a:cubicBezTo>
                  <a:cubicBezTo>
                    <a:pt x="3576" y="19048"/>
                    <a:pt x="3326" y="17561"/>
                    <a:pt x="2557" y="16191"/>
                  </a:cubicBezTo>
                  <a:cubicBezTo>
                    <a:pt x="2190" y="15489"/>
                    <a:pt x="1638" y="14871"/>
                    <a:pt x="1154" y="14186"/>
                  </a:cubicBezTo>
                  <a:cubicBezTo>
                    <a:pt x="652" y="13501"/>
                    <a:pt x="218" y="12715"/>
                    <a:pt x="168" y="11813"/>
                  </a:cubicBezTo>
                  <a:cubicBezTo>
                    <a:pt x="151" y="10944"/>
                    <a:pt x="318" y="10092"/>
                    <a:pt x="686" y="9290"/>
                  </a:cubicBezTo>
                  <a:cubicBezTo>
                    <a:pt x="1003" y="8522"/>
                    <a:pt x="1421" y="7803"/>
                    <a:pt x="1755" y="7101"/>
                  </a:cubicBezTo>
                  <a:cubicBezTo>
                    <a:pt x="2106" y="6433"/>
                    <a:pt x="2357" y="5731"/>
                    <a:pt x="2507" y="4996"/>
                  </a:cubicBezTo>
                  <a:cubicBezTo>
                    <a:pt x="2607" y="4344"/>
                    <a:pt x="2591" y="3693"/>
                    <a:pt x="2457" y="3058"/>
                  </a:cubicBezTo>
                  <a:cubicBezTo>
                    <a:pt x="2256" y="2122"/>
                    <a:pt x="1805" y="1287"/>
                    <a:pt x="1137" y="602"/>
                  </a:cubicBezTo>
                  <a:cubicBezTo>
                    <a:pt x="953" y="418"/>
                    <a:pt x="753" y="268"/>
                    <a:pt x="535" y="134"/>
                  </a:cubicBezTo>
                  <a:lnTo>
                    <a:pt x="368" y="34"/>
                  </a:lnTo>
                  <a:cubicBezTo>
                    <a:pt x="352" y="17"/>
                    <a:pt x="335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5917897" y="1886022"/>
              <a:ext cx="136020" cy="636225"/>
            </a:xfrm>
            <a:custGeom>
              <a:rect b="b" l="l" r="r" t="t"/>
              <a:pathLst>
                <a:path extrusionOk="0" h="19851" w="4244">
                  <a:moveTo>
                    <a:pt x="17" y="0"/>
                  </a:moveTo>
                  <a:lnTo>
                    <a:pt x="17" y="0"/>
                  </a:lnTo>
                  <a:cubicBezTo>
                    <a:pt x="0" y="84"/>
                    <a:pt x="17" y="168"/>
                    <a:pt x="33" y="251"/>
                  </a:cubicBezTo>
                  <a:cubicBezTo>
                    <a:pt x="100" y="468"/>
                    <a:pt x="217" y="669"/>
                    <a:pt x="368" y="836"/>
                  </a:cubicBezTo>
                  <a:cubicBezTo>
                    <a:pt x="635" y="1087"/>
                    <a:pt x="919" y="1320"/>
                    <a:pt x="1203" y="1521"/>
                  </a:cubicBezTo>
                  <a:cubicBezTo>
                    <a:pt x="1387" y="1655"/>
                    <a:pt x="1554" y="1805"/>
                    <a:pt x="1704" y="1972"/>
                  </a:cubicBezTo>
                  <a:cubicBezTo>
                    <a:pt x="1855" y="2173"/>
                    <a:pt x="1988" y="2373"/>
                    <a:pt x="2072" y="2607"/>
                  </a:cubicBezTo>
                  <a:cubicBezTo>
                    <a:pt x="2272" y="3142"/>
                    <a:pt x="2323" y="3726"/>
                    <a:pt x="2239" y="4295"/>
                  </a:cubicBezTo>
                  <a:cubicBezTo>
                    <a:pt x="2122" y="4929"/>
                    <a:pt x="1922" y="5564"/>
                    <a:pt x="1671" y="6166"/>
                  </a:cubicBezTo>
                  <a:cubicBezTo>
                    <a:pt x="1370" y="6851"/>
                    <a:pt x="1153" y="7553"/>
                    <a:pt x="1019" y="8288"/>
                  </a:cubicBezTo>
                  <a:cubicBezTo>
                    <a:pt x="952" y="8672"/>
                    <a:pt x="952" y="9073"/>
                    <a:pt x="1019" y="9457"/>
                  </a:cubicBezTo>
                  <a:cubicBezTo>
                    <a:pt x="1103" y="9875"/>
                    <a:pt x="1253" y="10259"/>
                    <a:pt x="1487" y="10594"/>
                  </a:cubicBezTo>
                  <a:cubicBezTo>
                    <a:pt x="1955" y="11279"/>
                    <a:pt x="2573" y="11780"/>
                    <a:pt x="3091" y="12331"/>
                  </a:cubicBezTo>
                  <a:cubicBezTo>
                    <a:pt x="3609" y="12833"/>
                    <a:pt x="3943" y="13501"/>
                    <a:pt x="4060" y="14203"/>
                  </a:cubicBezTo>
                  <a:cubicBezTo>
                    <a:pt x="4110" y="14537"/>
                    <a:pt x="4060" y="14871"/>
                    <a:pt x="3910" y="15172"/>
                  </a:cubicBezTo>
                  <a:cubicBezTo>
                    <a:pt x="3743" y="15439"/>
                    <a:pt x="3526" y="15656"/>
                    <a:pt x="3241" y="15807"/>
                  </a:cubicBezTo>
                  <a:cubicBezTo>
                    <a:pt x="2724" y="16124"/>
                    <a:pt x="2155" y="16325"/>
                    <a:pt x="1754" y="16709"/>
                  </a:cubicBezTo>
                  <a:cubicBezTo>
                    <a:pt x="1420" y="17060"/>
                    <a:pt x="1203" y="17511"/>
                    <a:pt x="1153" y="18012"/>
                  </a:cubicBezTo>
                  <a:cubicBezTo>
                    <a:pt x="1119" y="18380"/>
                    <a:pt x="1153" y="18747"/>
                    <a:pt x="1287" y="19082"/>
                  </a:cubicBezTo>
                  <a:cubicBezTo>
                    <a:pt x="1370" y="19299"/>
                    <a:pt x="1487" y="19499"/>
                    <a:pt x="1621" y="19683"/>
                  </a:cubicBezTo>
                  <a:cubicBezTo>
                    <a:pt x="1688" y="19733"/>
                    <a:pt x="1721" y="19783"/>
                    <a:pt x="1754" y="19800"/>
                  </a:cubicBezTo>
                  <a:cubicBezTo>
                    <a:pt x="1788" y="19833"/>
                    <a:pt x="1805" y="19850"/>
                    <a:pt x="1805" y="19850"/>
                  </a:cubicBezTo>
                  <a:cubicBezTo>
                    <a:pt x="1587" y="19616"/>
                    <a:pt x="1437" y="19349"/>
                    <a:pt x="1337" y="19065"/>
                  </a:cubicBezTo>
                  <a:cubicBezTo>
                    <a:pt x="1220" y="18731"/>
                    <a:pt x="1186" y="18363"/>
                    <a:pt x="1236" y="18012"/>
                  </a:cubicBezTo>
                  <a:cubicBezTo>
                    <a:pt x="1287" y="17544"/>
                    <a:pt x="1504" y="17110"/>
                    <a:pt x="1838" y="16776"/>
                  </a:cubicBezTo>
                  <a:cubicBezTo>
                    <a:pt x="2206" y="16408"/>
                    <a:pt x="2774" y="16224"/>
                    <a:pt x="3308" y="15907"/>
                  </a:cubicBezTo>
                  <a:cubicBezTo>
                    <a:pt x="3609" y="15757"/>
                    <a:pt x="3843" y="15506"/>
                    <a:pt x="4010" y="15222"/>
                  </a:cubicBezTo>
                  <a:cubicBezTo>
                    <a:pt x="4177" y="14904"/>
                    <a:pt x="4244" y="14554"/>
                    <a:pt x="4194" y="14203"/>
                  </a:cubicBezTo>
                  <a:cubicBezTo>
                    <a:pt x="4077" y="13451"/>
                    <a:pt x="3726" y="12766"/>
                    <a:pt x="3191" y="12231"/>
                  </a:cubicBezTo>
                  <a:cubicBezTo>
                    <a:pt x="2673" y="11680"/>
                    <a:pt x="2055" y="11178"/>
                    <a:pt x="1604" y="10510"/>
                  </a:cubicBezTo>
                  <a:cubicBezTo>
                    <a:pt x="1387" y="10193"/>
                    <a:pt x="1236" y="9825"/>
                    <a:pt x="1170" y="9441"/>
                  </a:cubicBezTo>
                  <a:cubicBezTo>
                    <a:pt x="1103" y="9056"/>
                    <a:pt x="1103" y="8672"/>
                    <a:pt x="1170" y="8305"/>
                  </a:cubicBezTo>
                  <a:cubicBezTo>
                    <a:pt x="1287" y="7586"/>
                    <a:pt x="1504" y="6884"/>
                    <a:pt x="1788" y="6216"/>
                  </a:cubicBezTo>
                  <a:cubicBezTo>
                    <a:pt x="2055" y="5598"/>
                    <a:pt x="2239" y="4963"/>
                    <a:pt x="2356" y="4295"/>
                  </a:cubicBezTo>
                  <a:cubicBezTo>
                    <a:pt x="2439" y="3726"/>
                    <a:pt x="2373" y="3125"/>
                    <a:pt x="2172" y="2574"/>
                  </a:cubicBezTo>
                  <a:cubicBezTo>
                    <a:pt x="2072" y="2340"/>
                    <a:pt x="1938" y="2106"/>
                    <a:pt x="1771" y="1922"/>
                  </a:cubicBezTo>
                  <a:cubicBezTo>
                    <a:pt x="1604" y="1755"/>
                    <a:pt x="1437" y="1604"/>
                    <a:pt x="1253" y="1471"/>
                  </a:cubicBezTo>
                  <a:cubicBezTo>
                    <a:pt x="969" y="1270"/>
                    <a:pt x="685" y="1036"/>
                    <a:pt x="418" y="802"/>
                  </a:cubicBezTo>
                  <a:cubicBezTo>
                    <a:pt x="251" y="635"/>
                    <a:pt x="134" y="452"/>
                    <a:pt x="67" y="234"/>
                  </a:cubicBezTo>
                  <a:cubicBezTo>
                    <a:pt x="17" y="84"/>
                    <a:pt x="17" y="1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6109043" y="2047202"/>
              <a:ext cx="123745" cy="413445"/>
            </a:xfrm>
            <a:custGeom>
              <a:rect b="b" l="l" r="r" t="t"/>
              <a:pathLst>
                <a:path extrusionOk="0" h="12900" w="3861">
                  <a:moveTo>
                    <a:pt x="803" y="1"/>
                  </a:moveTo>
                  <a:lnTo>
                    <a:pt x="803" y="1"/>
                  </a:lnTo>
                  <a:cubicBezTo>
                    <a:pt x="770" y="34"/>
                    <a:pt x="753" y="84"/>
                    <a:pt x="736" y="134"/>
                  </a:cubicBezTo>
                  <a:cubicBezTo>
                    <a:pt x="703" y="218"/>
                    <a:pt x="653" y="352"/>
                    <a:pt x="602" y="519"/>
                  </a:cubicBezTo>
                  <a:cubicBezTo>
                    <a:pt x="419" y="1003"/>
                    <a:pt x="285" y="1504"/>
                    <a:pt x="185" y="2006"/>
                  </a:cubicBezTo>
                  <a:cubicBezTo>
                    <a:pt x="1" y="2758"/>
                    <a:pt x="51" y="3543"/>
                    <a:pt x="285" y="4278"/>
                  </a:cubicBezTo>
                  <a:cubicBezTo>
                    <a:pt x="452" y="4696"/>
                    <a:pt x="703" y="5097"/>
                    <a:pt x="987" y="5431"/>
                  </a:cubicBezTo>
                  <a:cubicBezTo>
                    <a:pt x="1304" y="5799"/>
                    <a:pt x="1655" y="6149"/>
                    <a:pt x="2006" y="6467"/>
                  </a:cubicBezTo>
                  <a:cubicBezTo>
                    <a:pt x="2357" y="6784"/>
                    <a:pt x="2691" y="7135"/>
                    <a:pt x="3009" y="7486"/>
                  </a:cubicBezTo>
                  <a:cubicBezTo>
                    <a:pt x="3293" y="7820"/>
                    <a:pt x="3510" y="8205"/>
                    <a:pt x="3643" y="8622"/>
                  </a:cubicBezTo>
                  <a:cubicBezTo>
                    <a:pt x="3694" y="8823"/>
                    <a:pt x="3727" y="9023"/>
                    <a:pt x="3744" y="9224"/>
                  </a:cubicBezTo>
                  <a:cubicBezTo>
                    <a:pt x="3744" y="9424"/>
                    <a:pt x="3727" y="9608"/>
                    <a:pt x="3694" y="9809"/>
                  </a:cubicBezTo>
                  <a:cubicBezTo>
                    <a:pt x="3643" y="10176"/>
                    <a:pt x="3560" y="10527"/>
                    <a:pt x="3510" y="10845"/>
                  </a:cubicBezTo>
                  <a:cubicBezTo>
                    <a:pt x="3443" y="11129"/>
                    <a:pt x="3393" y="11413"/>
                    <a:pt x="3359" y="11713"/>
                  </a:cubicBezTo>
                  <a:cubicBezTo>
                    <a:pt x="3343" y="11931"/>
                    <a:pt x="3359" y="12148"/>
                    <a:pt x="3410" y="12365"/>
                  </a:cubicBezTo>
                  <a:cubicBezTo>
                    <a:pt x="3426" y="12515"/>
                    <a:pt x="3476" y="12649"/>
                    <a:pt x="3543" y="12766"/>
                  </a:cubicBezTo>
                  <a:cubicBezTo>
                    <a:pt x="3560" y="12816"/>
                    <a:pt x="3577" y="12850"/>
                    <a:pt x="3610" y="12900"/>
                  </a:cubicBezTo>
                  <a:cubicBezTo>
                    <a:pt x="3543" y="12716"/>
                    <a:pt x="3493" y="12549"/>
                    <a:pt x="3460" y="12365"/>
                  </a:cubicBezTo>
                  <a:cubicBezTo>
                    <a:pt x="3426" y="12148"/>
                    <a:pt x="3426" y="11931"/>
                    <a:pt x="3443" y="11713"/>
                  </a:cubicBezTo>
                  <a:cubicBezTo>
                    <a:pt x="3476" y="11429"/>
                    <a:pt x="3526" y="11145"/>
                    <a:pt x="3593" y="10861"/>
                  </a:cubicBezTo>
                  <a:cubicBezTo>
                    <a:pt x="3677" y="10544"/>
                    <a:pt x="3760" y="10210"/>
                    <a:pt x="3811" y="9825"/>
                  </a:cubicBezTo>
                  <a:cubicBezTo>
                    <a:pt x="3844" y="9625"/>
                    <a:pt x="3861" y="9424"/>
                    <a:pt x="3861" y="9224"/>
                  </a:cubicBezTo>
                  <a:cubicBezTo>
                    <a:pt x="3844" y="9007"/>
                    <a:pt x="3827" y="8806"/>
                    <a:pt x="3760" y="8589"/>
                  </a:cubicBezTo>
                  <a:cubicBezTo>
                    <a:pt x="3643" y="8154"/>
                    <a:pt x="3410" y="7753"/>
                    <a:pt x="3109" y="7403"/>
                  </a:cubicBezTo>
                  <a:cubicBezTo>
                    <a:pt x="2808" y="7035"/>
                    <a:pt x="2457" y="6684"/>
                    <a:pt x="2106" y="6367"/>
                  </a:cubicBezTo>
                  <a:cubicBezTo>
                    <a:pt x="1388" y="5698"/>
                    <a:pt x="703" y="5030"/>
                    <a:pt x="419" y="4228"/>
                  </a:cubicBezTo>
                  <a:cubicBezTo>
                    <a:pt x="168" y="3510"/>
                    <a:pt x="118" y="2758"/>
                    <a:pt x="285" y="2022"/>
                  </a:cubicBezTo>
                  <a:cubicBezTo>
                    <a:pt x="369" y="1521"/>
                    <a:pt x="502" y="1020"/>
                    <a:pt x="653" y="535"/>
                  </a:cubicBezTo>
                  <a:cubicBezTo>
                    <a:pt x="703" y="385"/>
                    <a:pt x="736" y="251"/>
                    <a:pt x="770" y="151"/>
                  </a:cubicBezTo>
                  <a:cubicBezTo>
                    <a:pt x="786" y="101"/>
                    <a:pt x="803" y="51"/>
                    <a:pt x="8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7" name="Google Shape;1847;p3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Результаты Проекта</a:t>
            </a:r>
            <a:endParaRPr b="1"/>
          </a:p>
        </p:txBody>
      </p:sp>
      <p:sp>
        <p:nvSpPr>
          <p:cNvPr id="1848" name="Google Shape;1848;p38"/>
          <p:cNvSpPr txBox="1"/>
          <p:nvPr>
            <p:ph idx="1" type="subTitle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1. </a:t>
            </a:r>
            <a:r>
              <a:rPr b="1" lang="en"/>
              <a:t>Данные</a:t>
            </a:r>
            <a:endParaRPr b="1"/>
          </a:p>
        </p:txBody>
      </p:sp>
      <p:sp>
        <p:nvSpPr>
          <p:cNvPr id="1849" name="Google Shape;1849;p38"/>
          <p:cNvSpPr txBox="1"/>
          <p:nvPr>
            <p:ph idx="2" type="subTitle"/>
          </p:nvPr>
        </p:nvSpPr>
        <p:spPr>
          <a:xfrm>
            <a:off x="1157775" y="2667875"/>
            <a:ext cx="1836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Исходные данные подготовлены, ошибки в отдельных таблицах</a:t>
            </a:r>
            <a:endParaRPr/>
          </a:p>
        </p:txBody>
      </p:sp>
      <p:sp>
        <p:nvSpPr>
          <p:cNvPr id="1850" name="Google Shape;1850;p38"/>
          <p:cNvSpPr txBox="1"/>
          <p:nvPr>
            <p:ph idx="3" type="subTitle"/>
          </p:nvPr>
        </p:nvSpPr>
        <p:spPr>
          <a:xfrm>
            <a:off x="3346475" y="2391275"/>
            <a:ext cx="21612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</a:t>
            </a:r>
            <a:r>
              <a:rPr b="1" lang="en"/>
              <a:t>Документация</a:t>
            </a:r>
            <a:endParaRPr b="1"/>
          </a:p>
        </p:txBody>
      </p:sp>
      <p:sp>
        <p:nvSpPr>
          <p:cNvPr id="1851" name="Google Shape;1851;p38"/>
          <p:cNvSpPr txBox="1"/>
          <p:nvPr>
            <p:ph idx="4" type="subTitle"/>
          </p:nvPr>
        </p:nvSpPr>
        <p:spPr>
          <a:xfrm>
            <a:off x="3332738" y="2788039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тщательно задокументирован</a:t>
            </a:r>
            <a:endParaRPr/>
          </a:p>
        </p:txBody>
      </p:sp>
      <p:sp>
        <p:nvSpPr>
          <p:cNvPr id="1852" name="Google Shape;1852;p38"/>
          <p:cNvSpPr txBox="1"/>
          <p:nvPr>
            <p:ph idx="5" type="subTitle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</a:t>
            </a:r>
            <a:r>
              <a:rPr b="1" lang="en"/>
              <a:t>Визуализация</a:t>
            </a:r>
            <a:endParaRPr b="1"/>
          </a:p>
        </p:txBody>
      </p:sp>
      <p:sp>
        <p:nvSpPr>
          <p:cNvPr id="1853" name="Google Shape;1853;p38"/>
          <p:cNvSpPr txBox="1"/>
          <p:nvPr>
            <p:ph idx="6" type="subTitle"/>
          </p:nvPr>
        </p:nvSpPr>
        <p:spPr>
          <a:xfrm>
            <a:off x="1185250" y="3825901"/>
            <a:ext cx="18369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Команда подготовила два дашборда на Power BI</a:t>
            </a:r>
            <a:endParaRPr/>
          </a:p>
        </p:txBody>
      </p:sp>
      <p:sp>
        <p:nvSpPr>
          <p:cNvPr id="1854" name="Google Shape;1854;p38"/>
          <p:cNvSpPr txBox="1"/>
          <p:nvPr>
            <p:ph idx="7" type="subTitle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</a:t>
            </a:r>
            <a:r>
              <a:rPr b="1" lang="en"/>
              <a:t>Тестирование</a:t>
            </a:r>
            <a:endParaRPr b="1"/>
          </a:p>
        </p:txBody>
      </p:sp>
      <p:sp>
        <p:nvSpPr>
          <p:cNvPr id="1855" name="Google Shape;1855;p38"/>
          <p:cNvSpPr txBox="1"/>
          <p:nvPr>
            <p:ph idx="8" type="subTitle"/>
          </p:nvPr>
        </p:nvSpPr>
        <p:spPr>
          <a:xfrm>
            <a:off x="3346475" y="3825900"/>
            <a:ext cx="18369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Подготовленное решение тщательно протестировано, тесты задокументированы</a:t>
            </a:r>
            <a:endParaRPr/>
          </a:p>
        </p:txBody>
      </p:sp>
      <p:grpSp>
        <p:nvGrpSpPr>
          <p:cNvPr id="1856" name="Google Shape;1856;p38"/>
          <p:cNvGrpSpPr/>
          <p:nvPr/>
        </p:nvGrpSpPr>
        <p:grpSpPr>
          <a:xfrm>
            <a:off x="3275062" y="1302446"/>
            <a:ext cx="242762" cy="270867"/>
            <a:chOff x="7598900" y="2963738"/>
            <a:chExt cx="397450" cy="443100"/>
          </a:xfrm>
        </p:grpSpPr>
        <p:sp>
          <p:nvSpPr>
            <p:cNvPr id="1857" name="Google Shape;1857;p38"/>
            <p:cNvSpPr/>
            <p:nvPr/>
          </p:nvSpPr>
          <p:spPr>
            <a:xfrm>
              <a:off x="7598900" y="2963738"/>
              <a:ext cx="397450" cy="443100"/>
            </a:xfrm>
            <a:custGeom>
              <a:rect b="b" l="l" r="r" t="t"/>
              <a:pathLst>
                <a:path extrusionOk="0" h="17724" w="15898">
                  <a:moveTo>
                    <a:pt x="501" y="1"/>
                  </a:moveTo>
                  <a:cubicBezTo>
                    <a:pt x="219" y="1"/>
                    <a:pt x="1" y="262"/>
                    <a:pt x="1" y="550"/>
                  </a:cubicBezTo>
                  <a:lnTo>
                    <a:pt x="1" y="17146"/>
                  </a:lnTo>
                  <a:cubicBezTo>
                    <a:pt x="1" y="17481"/>
                    <a:pt x="244" y="17724"/>
                    <a:pt x="548" y="17724"/>
                  </a:cubicBezTo>
                  <a:lnTo>
                    <a:pt x="15350" y="17724"/>
                  </a:lnTo>
                  <a:cubicBezTo>
                    <a:pt x="15654" y="17724"/>
                    <a:pt x="15897" y="17481"/>
                    <a:pt x="15897" y="17146"/>
                  </a:cubicBezTo>
                  <a:lnTo>
                    <a:pt x="15897" y="550"/>
                  </a:lnTo>
                  <a:cubicBezTo>
                    <a:pt x="15897" y="262"/>
                    <a:pt x="15679" y="1"/>
                    <a:pt x="15397" y="1"/>
                  </a:cubicBezTo>
                  <a:cubicBezTo>
                    <a:pt x="15381" y="1"/>
                    <a:pt x="15366" y="2"/>
                    <a:pt x="15350" y="3"/>
                  </a:cubicBezTo>
                  <a:lnTo>
                    <a:pt x="548" y="3"/>
                  </a:lnTo>
                  <a:cubicBezTo>
                    <a:pt x="532" y="2"/>
                    <a:pt x="517" y="1"/>
                    <a:pt x="501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7728850" y="3047588"/>
              <a:ext cx="137550" cy="45425"/>
            </a:xfrm>
            <a:custGeom>
              <a:rect b="b" l="l" r="r" t="t"/>
              <a:pathLst>
                <a:path extrusionOk="0" h="1817" w="5502">
                  <a:moveTo>
                    <a:pt x="304" y="0"/>
                  </a:moveTo>
                  <a:cubicBezTo>
                    <a:pt x="152" y="0"/>
                    <a:pt x="0" y="99"/>
                    <a:pt x="0" y="297"/>
                  </a:cubicBezTo>
                  <a:lnTo>
                    <a:pt x="0" y="753"/>
                  </a:lnTo>
                  <a:cubicBezTo>
                    <a:pt x="0" y="136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61"/>
                    <a:pt x="5502" y="753"/>
                  </a:cubicBezTo>
                  <a:lnTo>
                    <a:pt x="5502" y="297"/>
                  </a:lnTo>
                  <a:cubicBezTo>
                    <a:pt x="5502" y="99"/>
                    <a:pt x="5350" y="0"/>
                    <a:pt x="5198" y="0"/>
                  </a:cubicBezTo>
                  <a:cubicBezTo>
                    <a:pt x="5046" y="0"/>
                    <a:pt x="4894" y="99"/>
                    <a:pt x="4894" y="297"/>
                  </a:cubicBezTo>
                  <a:lnTo>
                    <a:pt x="4894" y="753"/>
                  </a:lnTo>
                  <a:cubicBezTo>
                    <a:pt x="4894" y="102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1026"/>
                    <a:pt x="608" y="753"/>
                  </a:cubicBezTo>
                  <a:lnTo>
                    <a:pt x="608" y="297"/>
                  </a:lnTo>
                  <a:cubicBezTo>
                    <a:pt x="608" y="99"/>
                    <a:pt x="456" y="0"/>
                    <a:pt x="3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7728850" y="3269463"/>
              <a:ext cx="137550" cy="45450"/>
            </a:xfrm>
            <a:custGeom>
              <a:rect b="b" l="l" r="r" t="t"/>
              <a:pathLst>
                <a:path extrusionOk="0" h="1818" w="5502">
                  <a:moveTo>
                    <a:pt x="304" y="1"/>
                  </a:moveTo>
                  <a:cubicBezTo>
                    <a:pt x="152" y="1"/>
                    <a:pt x="0" y="100"/>
                    <a:pt x="0" y="297"/>
                  </a:cubicBezTo>
                  <a:lnTo>
                    <a:pt x="0" y="753"/>
                  </a:lnTo>
                  <a:cubicBezTo>
                    <a:pt x="0" y="133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31"/>
                    <a:pt x="5502" y="753"/>
                  </a:cubicBezTo>
                  <a:lnTo>
                    <a:pt x="5502" y="297"/>
                  </a:lnTo>
                  <a:cubicBezTo>
                    <a:pt x="5502" y="100"/>
                    <a:pt x="5350" y="1"/>
                    <a:pt x="5198" y="1"/>
                  </a:cubicBezTo>
                  <a:cubicBezTo>
                    <a:pt x="5046" y="1"/>
                    <a:pt x="4894" y="100"/>
                    <a:pt x="4894" y="297"/>
                  </a:cubicBezTo>
                  <a:lnTo>
                    <a:pt x="4894" y="753"/>
                  </a:lnTo>
                  <a:cubicBezTo>
                    <a:pt x="4894" y="99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996"/>
                    <a:pt x="608" y="753"/>
                  </a:cubicBezTo>
                  <a:lnTo>
                    <a:pt x="608" y="297"/>
                  </a:lnTo>
                  <a:cubicBezTo>
                    <a:pt x="608" y="100"/>
                    <a:pt x="456" y="1"/>
                    <a:pt x="30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7598900" y="3177338"/>
              <a:ext cx="397450" cy="15225"/>
            </a:xfrm>
            <a:custGeom>
              <a:rect b="b" l="l" r="r" t="t"/>
              <a:pathLst>
                <a:path extrusionOk="0" h="609" w="15898">
                  <a:moveTo>
                    <a:pt x="1" y="0"/>
                  </a:moveTo>
                  <a:lnTo>
                    <a:pt x="1" y="608"/>
                  </a:lnTo>
                  <a:lnTo>
                    <a:pt x="15897" y="608"/>
                  </a:lnTo>
                  <a:lnTo>
                    <a:pt x="15897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Google Shape;1861;p38"/>
          <p:cNvGrpSpPr/>
          <p:nvPr/>
        </p:nvGrpSpPr>
        <p:grpSpPr>
          <a:xfrm>
            <a:off x="4826634" y="1302021"/>
            <a:ext cx="308243" cy="271291"/>
            <a:chOff x="3106425" y="2972938"/>
            <a:chExt cx="474950" cy="417950"/>
          </a:xfrm>
        </p:grpSpPr>
        <p:sp>
          <p:nvSpPr>
            <p:cNvPr id="1862" name="Google Shape;1862;p38"/>
            <p:cNvSpPr/>
            <p:nvPr/>
          </p:nvSpPr>
          <p:spPr>
            <a:xfrm>
              <a:off x="3270550" y="2972938"/>
              <a:ext cx="310825" cy="57775"/>
            </a:xfrm>
            <a:custGeom>
              <a:rect b="b" l="l" r="r" t="t"/>
              <a:pathLst>
                <a:path extrusionOk="0" h="2311" w="12433">
                  <a:moveTo>
                    <a:pt x="1" y="0"/>
                  </a:moveTo>
                  <a:lnTo>
                    <a:pt x="1642" y="2310"/>
                  </a:lnTo>
                  <a:lnTo>
                    <a:pt x="12432" y="2310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3106425" y="2972938"/>
              <a:ext cx="474950" cy="417950"/>
            </a:xfrm>
            <a:custGeom>
              <a:rect b="b" l="l" r="r" t="t"/>
              <a:pathLst>
                <a:path extrusionOk="0" h="16718" w="18998">
                  <a:moveTo>
                    <a:pt x="0" y="0"/>
                  </a:moveTo>
                  <a:lnTo>
                    <a:pt x="0" y="2310"/>
                  </a:lnTo>
                  <a:lnTo>
                    <a:pt x="0" y="16718"/>
                  </a:lnTo>
                  <a:lnTo>
                    <a:pt x="18997" y="16718"/>
                  </a:lnTo>
                  <a:lnTo>
                    <a:pt x="18997" y="4590"/>
                  </a:lnTo>
                  <a:lnTo>
                    <a:pt x="9848" y="4590"/>
                  </a:lnTo>
                  <a:lnTo>
                    <a:pt x="8207" y="2310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3311575" y="3030688"/>
              <a:ext cx="269800" cy="57000"/>
            </a:xfrm>
            <a:custGeom>
              <a:rect b="b" l="l" r="r" t="t"/>
              <a:pathLst>
                <a:path extrusionOk="0" h="2280" w="10792">
                  <a:moveTo>
                    <a:pt x="1" y="0"/>
                  </a:moveTo>
                  <a:lnTo>
                    <a:pt x="1642" y="2280"/>
                  </a:lnTo>
                  <a:lnTo>
                    <a:pt x="10791" y="2280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38"/>
          <p:cNvGrpSpPr/>
          <p:nvPr/>
        </p:nvGrpSpPr>
        <p:grpSpPr>
          <a:xfrm>
            <a:off x="6449715" y="1302048"/>
            <a:ext cx="229069" cy="271264"/>
            <a:chOff x="936175" y="2956213"/>
            <a:chExt cx="375400" cy="444550"/>
          </a:xfrm>
        </p:grpSpPr>
        <p:sp>
          <p:nvSpPr>
            <p:cNvPr id="1866" name="Google Shape;1866;p38"/>
            <p:cNvSpPr/>
            <p:nvPr/>
          </p:nvSpPr>
          <p:spPr>
            <a:xfrm>
              <a:off x="936175" y="2986613"/>
              <a:ext cx="375400" cy="414150"/>
            </a:xfrm>
            <a:custGeom>
              <a:rect b="b" l="l" r="r" t="t"/>
              <a:pathLst>
                <a:path extrusionOk="0" h="16566" w="15016">
                  <a:moveTo>
                    <a:pt x="0" y="0"/>
                  </a:moveTo>
                  <a:lnTo>
                    <a:pt x="0" y="16566"/>
                  </a:lnTo>
                  <a:lnTo>
                    <a:pt x="15015" y="16566"/>
                  </a:lnTo>
                  <a:lnTo>
                    <a:pt x="15015" y="0"/>
                  </a:lnTo>
                  <a:lnTo>
                    <a:pt x="7052" y="0"/>
                  </a:lnTo>
                  <a:lnTo>
                    <a:pt x="7052" y="7356"/>
                  </a:lnTo>
                  <a:lnTo>
                    <a:pt x="4590" y="5532"/>
                  </a:lnTo>
                  <a:lnTo>
                    <a:pt x="2158" y="735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979475" y="3224438"/>
              <a:ext cx="288775" cy="15225"/>
            </a:xfrm>
            <a:custGeom>
              <a:rect b="b" l="l" r="r" t="t"/>
              <a:pathLst>
                <a:path extrusionOk="0" h="609" w="11551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1148175" y="3170488"/>
              <a:ext cx="120075" cy="15225"/>
            </a:xfrm>
            <a:custGeom>
              <a:rect b="b" l="l" r="r" t="t"/>
              <a:pathLst>
                <a:path extrusionOk="0" h="609" w="4803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1148175" y="3117313"/>
              <a:ext cx="120075" cy="15225"/>
            </a:xfrm>
            <a:custGeom>
              <a:rect b="b" l="l" r="r" t="t"/>
              <a:pathLst>
                <a:path extrusionOk="0" h="609" w="4803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1148175" y="3063363"/>
              <a:ext cx="120075" cy="15200"/>
            </a:xfrm>
            <a:custGeom>
              <a:rect b="b" l="l" r="r" t="t"/>
              <a:pathLst>
                <a:path extrusionOk="0" h="608" w="4803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979475" y="3316388"/>
              <a:ext cx="288775" cy="15225"/>
            </a:xfrm>
            <a:custGeom>
              <a:rect b="b" l="l" r="r" t="t"/>
              <a:pathLst>
                <a:path extrusionOk="0" h="609" w="11551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979475" y="3270038"/>
              <a:ext cx="127700" cy="15225"/>
            </a:xfrm>
            <a:custGeom>
              <a:rect b="b" l="l" r="r" t="t"/>
              <a:pathLst>
                <a:path extrusionOk="0" h="609" w="5108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4712" y="609"/>
                  </a:lnTo>
                  <a:cubicBezTo>
                    <a:pt x="5107" y="609"/>
                    <a:pt x="5107" y="1"/>
                    <a:pt x="471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1148175" y="3270038"/>
              <a:ext cx="120075" cy="15225"/>
            </a:xfrm>
            <a:custGeom>
              <a:rect b="b" l="l" r="r" t="t"/>
              <a:pathLst>
                <a:path extrusionOk="0" h="609" w="4803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1119225" y="3270888"/>
              <a:ext cx="16050" cy="14375"/>
            </a:xfrm>
            <a:custGeom>
              <a:rect b="b" l="l" r="r" t="t"/>
              <a:pathLst>
                <a:path extrusionOk="0" h="575" w="642">
                  <a:moveTo>
                    <a:pt x="428" y="0"/>
                  </a:moveTo>
                  <a:cubicBezTo>
                    <a:pt x="194" y="0"/>
                    <a:pt x="1" y="575"/>
                    <a:pt x="338" y="575"/>
                  </a:cubicBezTo>
                  <a:cubicBezTo>
                    <a:pt x="429" y="575"/>
                    <a:pt x="490" y="544"/>
                    <a:pt x="550" y="483"/>
                  </a:cubicBezTo>
                  <a:cubicBezTo>
                    <a:pt x="611" y="423"/>
                    <a:pt x="642" y="362"/>
                    <a:pt x="642" y="271"/>
                  </a:cubicBezTo>
                  <a:cubicBezTo>
                    <a:pt x="642" y="210"/>
                    <a:pt x="611" y="119"/>
                    <a:pt x="550" y="58"/>
                  </a:cubicBezTo>
                  <a:cubicBezTo>
                    <a:pt x="510" y="18"/>
                    <a:pt x="468" y="0"/>
                    <a:pt x="42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990125" y="2956213"/>
              <a:ext cx="122350" cy="214300"/>
            </a:xfrm>
            <a:custGeom>
              <a:rect b="b" l="l" r="r" t="t"/>
              <a:pathLst>
                <a:path extrusionOk="0" h="8572" w="4894">
                  <a:moveTo>
                    <a:pt x="0" y="0"/>
                  </a:moveTo>
                  <a:lnTo>
                    <a:pt x="0" y="8572"/>
                  </a:lnTo>
                  <a:lnTo>
                    <a:pt x="2432" y="6748"/>
                  </a:lnTo>
                  <a:lnTo>
                    <a:pt x="4894" y="8572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6" name="Google Shape;1876;p38"/>
          <p:cNvGrpSpPr/>
          <p:nvPr/>
        </p:nvGrpSpPr>
        <p:grpSpPr>
          <a:xfrm>
            <a:off x="1669688" y="1302041"/>
            <a:ext cx="275817" cy="271272"/>
            <a:chOff x="5338975" y="2963038"/>
            <a:chExt cx="415700" cy="408850"/>
          </a:xfrm>
        </p:grpSpPr>
        <p:sp>
          <p:nvSpPr>
            <p:cNvPr id="1877" name="Google Shape;1877;p38"/>
            <p:cNvSpPr/>
            <p:nvPr/>
          </p:nvSpPr>
          <p:spPr>
            <a:xfrm>
              <a:off x="5338975" y="3000288"/>
              <a:ext cx="415700" cy="74475"/>
            </a:xfrm>
            <a:custGeom>
              <a:rect b="b" l="l" r="r" t="t"/>
              <a:pathLst>
                <a:path extrusionOk="0" h="2979" w="16628">
                  <a:moveTo>
                    <a:pt x="1" y="0"/>
                  </a:moveTo>
                  <a:lnTo>
                    <a:pt x="1" y="2979"/>
                  </a:lnTo>
                  <a:lnTo>
                    <a:pt x="16627" y="2979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5591275" y="2963038"/>
              <a:ext cx="71450" cy="74500"/>
            </a:xfrm>
            <a:custGeom>
              <a:rect b="b" l="l" r="r" t="t"/>
              <a:pathLst>
                <a:path extrusionOk="0" h="2980" w="2858">
                  <a:moveTo>
                    <a:pt x="882" y="1"/>
                  </a:moveTo>
                  <a:lnTo>
                    <a:pt x="882" y="31"/>
                  </a:lnTo>
                  <a:cubicBezTo>
                    <a:pt x="578" y="31"/>
                    <a:pt x="243" y="122"/>
                    <a:pt x="0" y="335"/>
                  </a:cubicBezTo>
                  <a:cubicBezTo>
                    <a:pt x="152" y="426"/>
                    <a:pt x="304" y="578"/>
                    <a:pt x="395" y="761"/>
                  </a:cubicBezTo>
                  <a:cubicBezTo>
                    <a:pt x="546" y="657"/>
                    <a:pt x="717" y="609"/>
                    <a:pt x="886" y="609"/>
                  </a:cubicBezTo>
                  <a:cubicBezTo>
                    <a:pt x="1262" y="609"/>
                    <a:pt x="1628" y="848"/>
                    <a:pt x="1733" y="1247"/>
                  </a:cubicBezTo>
                  <a:cubicBezTo>
                    <a:pt x="1915" y="1825"/>
                    <a:pt x="1489" y="2402"/>
                    <a:pt x="882" y="2402"/>
                  </a:cubicBezTo>
                  <a:cubicBezTo>
                    <a:pt x="486" y="2402"/>
                    <a:pt x="486" y="2980"/>
                    <a:pt x="882" y="2980"/>
                  </a:cubicBezTo>
                  <a:cubicBezTo>
                    <a:pt x="2857" y="2980"/>
                    <a:pt x="2857" y="1"/>
                    <a:pt x="8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5546425" y="2963438"/>
              <a:ext cx="60050" cy="74100"/>
            </a:xfrm>
            <a:custGeom>
              <a:rect b="b" l="l" r="r" t="t"/>
              <a:pathLst>
                <a:path extrusionOk="0" h="2964" w="2402">
                  <a:moveTo>
                    <a:pt x="909" y="0"/>
                  </a:moveTo>
                  <a:cubicBezTo>
                    <a:pt x="593" y="0"/>
                    <a:pt x="274" y="106"/>
                    <a:pt x="1" y="319"/>
                  </a:cubicBezTo>
                  <a:cubicBezTo>
                    <a:pt x="183" y="410"/>
                    <a:pt x="305" y="562"/>
                    <a:pt x="396" y="745"/>
                  </a:cubicBezTo>
                  <a:cubicBezTo>
                    <a:pt x="556" y="641"/>
                    <a:pt x="730" y="593"/>
                    <a:pt x="901" y="593"/>
                  </a:cubicBezTo>
                  <a:cubicBezTo>
                    <a:pt x="1280" y="593"/>
                    <a:pt x="1638" y="832"/>
                    <a:pt x="1764" y="1231"/>
                  </a:cubicBezTo>
                  <a:cubicBezTo>
                    <a:pt x="1946" y="1809"/>
                    <a:pt x="1490" y="2386"/>
                    <a:pt x="913" y="2386"/>
                  </a:cubicBezTo>
                  <a:cubicBezTo>
                    <a:pt x="517" y="2386"/>
                    <a:pt x="517" y="2964"/>
                    <a:pt x="913" y="2964"/>
                  </a:cubicBezTo>
                  <a:cubicBezTo>
                    <a:pt x="1733" y="2964"/>
                    <a:pt x="2402" y="2295"/>
                    <a:pt x="2402" y="1474"/>
                  </a:cubicBezTo>
                  <a:cubicBezTo>
                    <a:pt x="2402" y="1231"/>
                    <a:pt x="2311" y="958"/>
                    <a:pt x="2189" y="745"/>
                  </a:cubicBezTo>
                  <a:cubicBezTo>
                    <a:pt x="2098" y="562"/>
                    <a:pt x="1946" y="410"/>
                    <a:pt x="1794" y="319"/>
                  </a:cubicBezTo>
                  <a:cubicBezTo>
                    <a:pt x="1536" y="106"/>
                    <a:pt x="1224" y="0"/>
                    <a:pt x="9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5502350" y="2963438"/>
              <a:ext cx="59300" cy="74100"/>
            </a:xfrm>
            <a:custGeom>
              <a:rect b="b" l="l" r="r" t="t"/>
              <a:pathLst>
                <a:path extrusionOk="0" h="2964" w="2372">
                  <a:moveTo>
                    <a:pt x="882" y="0"/>
                  </a:moveTo>
                  <a:cubicBezTo>
                    <a:pt x="571" y="0"/>
                    <a:pt x="259" y="106"/>
                    <a:pt x="1" y="319"/>
                  </a:cubicBezTo>
                  <a:cubicBezTo>
                    <a:pt x="153" y="410"/>
                    <a:pt x="274" y="562"/>
                    <a:pt x="396" y="745"/>
                  </a:cubicBezTo>
                  <a:cubicBezTo>
                    <a:pt x="547" y="641"/>
                    <a:pt x="715" y="593"/>
                    <a:pt x="880" y="593"/>
                  </a:cubicBezTo>
                  <a:cubicBezTo>
                    <a:pt x="1250" y="593"/>
                    <a:pt x="1607" y="832"/>
                    <a:pt x="1733" y="1231"/>
                  </a:cubicBezTo>
                  <a:cubicBezTo>
                    <a:pt x="1916" y="1809"/>
                    <a:pt x="1490" y="2386"/>
                    <a:pt x="882" y="2386"/>
                  </a:cubicBezTo>
                  <a:cubicBezTo>
                    <a:pt x="487" y="2386"/>
                    <a:pt x="487" y="2964"/>
                    <a:pt x="882" y="2964"/>
                  </a:cubicBezTo>
                  <a:cubicBezTo>
                    <a:pt x="1703" y="2964"/>
                    <a:pt x="2372" y="2295"/>
                    <a:pt x="2372" y="1474"/>
                  </a:cubicBezTo>
                  <a:cubicBezTo>
                    <a:pt x="2372" y="1231"/>
                    <a:pt x="2311" y="958"/>
                    <a:pt x="2159" y="745"/>
                  </a:cubicBezTo>
                  <a:cubicBezTo>
                    <a:pt x="2068" y="562"/>
                    <a:pt x="1946" y="410"/>
                    <a:pt x="1764" y="319"/>
                  </a:cubicBezTo>
                  <a:cubicBezTo>
                    <a:pt x="1505" y="106"/>
                    <a:pt x="1194" y="0"/>
                    <a:pt x="8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5443075" y="2963813"/>
              <a:ext cx="73750" cy="73725"/>
            </a:xfrm>
            <a:custGeom>
              <a:rect b="b" l="l" r="r" t="t"/>
              <a:pathLst>
                <a:path extrusionOk="0" h="2949" w="295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578" y="1459"/>
                  </a:lnTo>
                  <a:cubicBezTo>
                    <a:pt x="578" y="929"/>
                    <a:pt x="1016" y="577"/>
                    <a:pt x="1470" y="577"/>
                  </a:cubicBezTo>
                  <a:cubicBezTo>
                    <a:pt x="1692" y="577"/>
                    <a:pt x="1918" y="661"/>
                    <a:pt x="2098" y="851"/>
                  </a:cubicBezTo>
                  <a:cubicBezTo>
                    <a:pt x="2676" y="1398"/>
                    <a:pt x="2281" y="2371"/>
                    <a:pt x="1460" y="2371"/>
                  </a:cubicBezTo>
                  <a:cubicBezTo>
                    <a:pt x="1065" y="2371"/>
                    <a:pt x="1065" y="2949"/>
                    <a:pt x="1460" y="2949"/>
                  </a:cubicBezTo>
                  <a:cubicBezTo>
                    <a:pt x="2281" y="2949"/>
                    <a:pt x="2949" y="2280"/>
                    <a:pt x="2949" y="1459"/>
                  </a:cubicBezTo>
                  <a:cubicBezTo>
                    <a:pt x="2949" y="1216"/>
                    <a:pt x="2889" y="943"/>
                    <a:pt x="2767" y="730"/>
                  </a:cubicBezTo>
                  <a:cubicBezTo>
                    <a:pt x="2645" y="547"/>
                    <a:pt x="2524" y="395"/>
                    <a:pt x="2372" y="304"/>
                  </a:cubicBezTo>
                  <a:cubicBezTo>
                    <a:pt x="2098" y="91"/>
                    <a:pt x="1794" y="0"/>
                    <a:pt x="14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5338975" y="3074763"/>
              <a:ext cx="415700" cy="297125"/>
            </a:xfrm>
            <a:custGeom>
              <a:rect b="b" l="l" r="r" t="t"/>
              <a:pathLst>
                <a:path extrusionOk="0" h="11885" w="16628">
                  <a:moveTo>
                    <a:pt x="1" y="0"/>
                  </a:moveTo>
                  <a:lnTo>
                    <a:pt x="1" y="11885"/>
                  </a:lnTo>
                  <a:lnTo>
                    <a:pt x="16627" y="11885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5388375" y="3127163"/>
              <a:ext cx="183150" cy="14475"/>
            </a:xfrm>
            <a:custGeom>
              <a:rect b="b" l="l" r="r" t="t"/>
              <a:pathLst>
                <a:path extrusionOk="0" h="579" w="7326">
                  <a:moveTo>
                    <a:pt x="367" y="0"/>
                  </a:moveTo>
                  <a:cubicBezTo>
                    <a:pt x="1" y="0"/>
                    <a:pt x="10" y="579"/>
                    <a:pt x="396" y="579"/>
                  </a:cubicBezTo>
                  <a:lnTo>
                    <a:pt x="6931" y="579"/>
                  </a:lnTo>
                  <a:cubicBezTo>
                    <a:pt x="7326" y="579"/>
                    <a:pt x="7326" y="1"/>
                    <a:pt x="6931" y="1"/>
                  </a:cubicBezTo>
                  <a:lnTo>
                    <a:pt x="396" y="1"/>
                  </a:lnTo>
                  <a:cubicBezTo>
                    <a:pt x="386" y="1"/>
                    <a:pt x="377" y="0"/>
                    <a:pt x="36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5573775" y="3245738"/>
              <a:ext cx="131500" cy="14450"/>
            </a:xfrm>
            <a:custGeom>
              <a:rect b="b" l="l" r="r" t="t"/>
              <a:pathLst>
                <a:path extrusionOk="0" h="578" w="5260">
                  <a:moveTo>
                    <a:pt x="396" y="0"/>
                  </a:moveTo>
                  <a:cubicBezTo>
                    <a:pt x="1" y="0"/>
                    <a:pt x="1" y="578"/>
                    <a:pt x="396" y="578"/>
                  </a:cubicBezTo>
                  <a:lnTo>
                    <a:pt x="4864" y="578"/>
                  </a:lnTo>
                  <a:cubicBezTo>
                    <a:pt x="5259" y="578"/>
                    <a:pt x="5259" y="0"/>
                    <a:pt x="486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5388375" y="3186463"/>
              <a:ext cx="94250" cy="14450"/>
            </a:xfrm>
            <a:custGeom>
              <a:rect b="b" l="l" r="r" t="t"/>
              <a:pathLst>
                <a:path extrusionOk="0" h="578" w="3770">
                  <a:moveTo>
                    <a:pt x="396" y="0"/>
                  </a:moveTo>
                  <a:cubicBezTo>
                    <a:pt x="0" y="0"/>
                    <a:pt x="0" y="578"/>
                    <a:pt x="396" y="578"/>
                  </a:cubicBezTo>
                  <a:lnTo>
                    <a:pt x="3374" y="578"/>
                  </a:lnTo>
                  <a:cubicBezTo>
                    <a:pt x="3769" y="578"/>
                    <a:pt x="3769" y="0"/>
                    <a:pt x="33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5611025" y="3304988"/>
              <a:ext cx="94250" cy="15225"/>
            </a:xfrm>
            <a:custGeom>
              <a:rect b="b" l="l" r="r" t="t"/>
              <a:pathLst>
                <a:path extrusionOk="0" h="609" w="377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3374" y="609"/>
                  </a:lnTo>
                  <a:cubicBezTo>
                    <a:pt x="3769" y="609"/>
                    <a:pt x="3769" y="1"/>
                    <a:pt x="337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5539600" y="3186463"/>
              <a:ext cx="128450" cy="14450"/>
            </a:xfrm>
            <a:custGeom>
              <a:rect b="b" l="l" r="r" t="t"/>
              <a:pathLst>
                <a:path extrusionOk="0" h="578" w="5138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5499325" y="3186463"/>
              <a:ext cx="20525" cy="14450"/>
            </a:xfrm>
            <a:custGeom>
              <a:rect b="b" l="l" r="r" t="t"/>
              <a:pathLst>
                <a:path extrusionOk="0" h="578" w="821">
                  <a:moveTo>
                    <a:pt x="426" y="0"/>
                  </a:moveTo>
                  <a:cubicBezTo>
                    <a:pt x="152" y="0"/>
                    <a:pt x="0" y="304"/>
                    <a:pt x="213" y="486"/>
                  </a:cubicBezTo>
                  <a:cubicBezTo>
                    <a:pt x="259" y="547"/>
                    <a:pt x="335" y="578"/>
                    <a:pt x="411" y="578"/>
                  </a:cubicBezTo>
                  <a:cubicBezTo>
                    <a:pt x="487" y="578"/>
                    <a:pt x="563" y="547"/>
                    <a:pt x="608" y="486"/>
                  </a:cubicBezTo>
                  <a:cubicBezTo>
                    <a:pt x="821" y="304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5427900" y="3245738"/>
              <a:ext cx="128425" cy="14450"/>
            </a:xfrm>
            <a:custGeom>
              <a:rect b="b" l="l" r="r" t="t"/>
              <a:pathLst>
                <a:path extrusionOk="0" h="578" w="5137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30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5389900" y="3245738"/>
              <a:ext cx="15975" cy="14450"/>
            </a:xfrm>
            <a:custGeom>
              <a:rect b="b" l="l" r="r" t="t"/>
              <a:pathLst>
                <a:path extrusionOk="0" h="578" w="639">
                  <a:moveTo>
                    <a:pt x="335" y="0"/>
                  </a:moveTo>
                  <a:cubicBezTo>
                    <a:pt x="259" y="0"/>
                    <a:pt x="183" y="30"/>
                    <a:pt x="122" y="91"/>
                  </a:cubicBezTo>
                  <a:cubicBezTo>
                    <a:pt x="0" y="213"/>
                    <a:pt x="0" y="395"/>
                    <a:pt x="122" y="517"/>
                  </a:cubicBezTo>
                  <a:cubicBezTo>
                    <a:pt x="183" y="547"/>
                    <a:pt x="243" y="578"/>
                    <a:pt x="335" y="578"/>
                  </a:cubicBezTo>
                  <a:cubicBezTo>
                    <a:pt x="487" y="578"/>
                    <a:pt x="639" y="456"/>
                    <a:pt x="639" y="304"/>
                  </a:cubicBezTo>
                  <a:cubicBezTo>
                    <a:pt x="639" y="213"/>
                    <a:pt x="608" y="152"/>
                    <a:pt x="547" y="91"/>
                  </a:cubicBezTo>
                  <a:cubicBezTo>
                    <a:pt x="487" y="30"/>
                    <a:pt x="411" y="0"/>
                    <a:pt x="33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5684850" y="3186438"/>
              <a:ext cx="20425" cy="14475"/>
            </a:xfrm>
            <a:custGeom>
              <a:rect b="b" l="l" r="r" t="t"/>
              <a:pathLst>
                <a:path extrusionOk="0" h="579" w="817">
                  <a:moveTo>
                    <a:pt x="424" y="0"/>
                  </a:moveTo>
                  <a:cubicBezTo>
                    <a:pt x="198" y="0"/>
                    <a:pt x="0" y="279"/>
                    <a:pt x="209" y="487"/>
                  </a:cubicBezTo>
                  <a:cubicBezTo>
                    <a:pt x="269" y="548"/>
                    <a:pt x="330" y="579"/>
                    <a:pt x="421" y="579"/>
                  </a:cubicBezTo>
                  <a:cubicBezTo>
                    <a:pt x="695" y="579"/>
                    <a:pt x="816" y="275"/>
                    <a:pt x="634" y="92"/>
                  </a:cubicBezTo>
                  <a:cubicBezTo>
                    <a:pt x="569" y="27"/>
                    <a:pt x="495" y="0"/>
                    <a:pt x="42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5388375" y="3304988"/>
              <a:ext cx="205200" cy="15225"/>
            </a:xfrm>
            <a:custGeom>
              <a:rect b="b" l="l" r="r" t="t"/>
              <a:pathLst>
                <a:path extrusionOk="0" h="609" w="8208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7812" y="609"/>
                  </a:lnTo>
                  <a:cubicBezTo>
                    <a:pt x="8207" y="609"/>
                    <a:pt x="8207" y="1"/>
                    <a:pt x="781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9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Архитектура решения </a:t>
            </a:r>
            <a:endParaRPr b="1"/>
          </a:p>
        </p:txBody>
      </p:sp>
      <p:pic>
        <p:nvPicPr>
          <p:cNvPr id="1898" name="Google Shape;18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725"/>
            <a:ext cx="9144000" cy="2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4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Проблемы и решения</a:t>
            </a:r>
            <a:endParaRPr b="1"/>
          </a:p>
        </p:txBody>
      </p:sp>
      <p:grpSp>
        <p:nvGrpSpPr>
          <p:cNvPr id="1904" name="Google Shape;1904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905" name="Google Shape;1905;p40"/>
            <p:cNvSpPr/>
            <p:nvPr/>
          </p:nvSpPr>
          <p:spPr>
            <a:xfrm>
              <a:off x="7948531" y="1770202"/>
              <a:ext cx="270618" cy="481846"/>
            </a:xfrm>
            <a:custGeom>
              <a:rect b="b" l="l" r="r" t="t"/>
              <a:pathLst>
                <a:path extrusionOk="0" h="15026" w="8439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7956195" y="1898921"/>
              <a:ext cx="27738" cy="20491"/>
            </a:xfrm>
            <a:custGeom>
              <a:rect b="b" l="l" r="r" t="t"/>
              <a:pathLst>
                <a:path extrusionOk="0" h="639" w="865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7959241" y="1890294"/>
              <a:ext cx="37006" cy="10422"/>
            </a:xfrm>
            <a:custGeom>
              <a:rect b="b" l="l" r="r" t="t"/>
              <a:pathLst>
                <a:path extrusionOk="0" h="325" w="1154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8064262" y="1903153"/>
              <a:ext cx="26905" cy="20748"/>
            </a:xfrm>
            <a:custGeom>
              <a:rect b="b" l="l" r="r" t="t"/>
              <a:pathLst>
                <a:path extrusionOk="0" h="647" w="839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8065353" y="1894591"/>
              <a:ext cx="36974" cy="10422"/>
            </a:xfrm>
            <a:custGeom>
              <a:rect b="b" l="l" r="r" t="t"/>
              <a:pathLst>
                <a:path extrusionOk="0" h="325" w="1153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8001025" y="1900524"/>
              <a:ext cx="32741" cy="85813"/>
            </a:xfrm>
            <a:custGeom>
              <a:rect b="b" l="l" r="r" t="t"/>
              <a:pathLst>
                <a:path extrusionOk="0" h="2676" w="1021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8020875" y="2078947"/>
              <a:ext cx="92707" cy="45087"/>
            </a:xfrm>
            <a:custGeom>
              <a:rect b="b" l="l" r="r" t="t"/>
              <a:pathLst>
                <a:path extrusionOk="0" h="1406" w="2891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7943945" y="1663770"/>
              <a:ext cx="311632" cy="297362"/>
            </a:xfrm>
            <a:custGeom>
              <a:rect b="b" l="l" r="r" t="t"/>
              <a:pathLst>
                <a:path extrusionOk="0" h="9273" w="9718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8197407" y="1898151"/>
              <a:ext cx="73499" cy="94054"/>
            </a:xfrm>
            <a:custGeom>
              <a:rect b="b" l="l" r="r" t="t"/>
              <a:pathLst>
                <a:path extrusionOk="0" h="2933" w="2292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0"/>
            <p:cNvSpPr/>
            <p:nvPr/>
          </p:nvSpPr>
          <p:spPr>
            <a:xfrm>
              <a:off x="8218571" y="1919604"/>
              <a:ext cx="31105" cy="52366"/>
            </a:xfrm>
            <a:custGeom>
              <a:rect b="b" l="l" r="r" t="t"/>
              <a:pathLst>
                <a:path extrusionOk="0" h="1633" w="97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0"/>
            <p:cNvSpPr/>
            <p:nvPr/>
          </p:nvSpPr>
          <p:spPr>
            <a:xfrm>
              <a:off x="8065353" y="1847484"/>
              <a:ext cx="52527" cy="15392"/>
            </a:xfrm>
            <a:custGeom>
              <a:rect b="b" l="l" r="r" t="t"/>
              <a:pathLst>
                <a:path extrusionOk="0" h="480" w="1638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0"/>
            <p:cNvSpPr/>
            <p:nvPr/>
          </p:nvSpPr>
          <p:spPr>
            <a:xfrm>
              <a:off x="7969439" y="1857201"/>
              <a:ext cx="32164" cy="15392"/>
            </a:xfrm>
            <a:custGeom>
              <a:rect b="b" l="l" r="r" t="t"/>
              <a:pathLst>
                <a:path extrusionOk="0" h="480" w="1003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8016578" y="1991018"/>
              <a:ext cx="46113" cy="22223"/>
            </a:xfrm>
            <a:custGeom>
              <a:rect b="b" l="l" r="r" t="t"/>
              <a:pathLst>
                <a:path extrusionOk="0" h="693" w="1438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7935672" y="4547407"/>
              <a:ext cx="303294" cy="132375"/>
            </a:xfrm>
            <a:custGeom>
              <a:rect b="b" l="l" r="r" t="t"/>
              <a:pathLst>
                <a:path extrusionOk="0" h="4128" w="9458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7957638" y="4650280"/>
              <a:ext cx="279725" cy="29823"/>
            </a:xfrm>
            <a:custGeom>
              <a:rect b="b" l="l" r="r" t="t"/>
              <a:pathLst>
                <a:path extrusionOk="0" h="930" w="8723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7963538" y="4669007"/>
              <a:ext cx="276486" cy="6157"/>
            </a:xfrm>
            <a:custGeom>
              <a:rect b="b" l="l" r="r" t="t"/>
              <a:pathLst>
                <a:path extrusionOk="0" h="192" w="8622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8005322" y="4648677"/>
              <a:ext cx="16098" cy="25750"/>
            </a:xfrm>
            <a:custGeom>
              <a:rect b="b" l="l" r="r" t="t"/>
              <a:pathLst>
                <a:path extrusionOk="0" h="803" w="502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0"/>
            <p:cNvSpPr/>
            <p:nvPr/>
          </p:nvSpPr>
          <p:spPr>
            <a:xfrm>
              <a:off x="8059965" y="4636876"/>
              <a:ext cx="9684" cy="13949"/>
            </a:xfrm>
            <a:custGeom>
              <a:rect b="b" l="l" r="r" t="t"/>
              <a:pathLst>
                <a:path extrusionOk="0" h="435" w="302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0"/>
            <p:cNvSpPr/>
            <p:nvPr/>
          </p:nvSpPr>
          <p:spPr>
            <a:xfrm>
              <a:off x="8071766" y="4634631"/>
              <a:ext cx="10743" cy="9332"/>
            </a:xfrm>
            <a:custGeom>
              <a:rect b="b" l="l" r="r" t="t"/>
              <a:pathLst>
                <a:path extrusionOk="0" h="291" w="335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0"/>
            <p:cNvSpPr/>
            <p:nvPr/>
          </p:nvSpPr>
          <p:spPr>
            <a:xfrm>
              <a:off x="8073915" y="4627544"/>
              <a:ext cx="17188" cy="2084"/>
            </a:xfrm>
            <a:custGeom>
              <a:rect b="b" l="l" r="r" t="t"/>
              <a:pathLst>
                <a:path extrusionOk="0" h="65" w="536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0"/>
            <p:cNvSpPr/>
            <p:nvPr/>
          </p:nvSpPr>
          <p:spPr>
            <a:xfrm>
              <a:off x="8074460" y="4617892"/>
              <a:ext cx="19305" cy="2662"/>
            </a:xfrm>
            <a:custGeom>
              <a:rect b="b" l="l" r="r" t="t"/>
              <a:pathLst>
                <a:path extrusionOk="0" h="83" w="602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0"/>
            <p:cNvSpPr/>
            <p:nvPr/>
          </p:nvSpPr>
          <p:spPr>
            <a:xfrm>
              <a:off x="8033189" y="4621419"/>
              <a:ext cx="30560" cy="17637"/>
            </a:xfrm>
            <a:custGeom>
              <a:rect b="b" l="l" r="r" t="t"/>
              <a:pathLst>
                <a:path extrusionOk="0" h="550" w="953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0"/>
            <p:cNvSpPr/>
            <p:nvPr/>
          </p:nvSpPr>
          <p:spPr>
            <a:xfrm>
              <a:off x="8059452" y="4616513"/>
              <a:ext cx="15553" cy="20395"/>
            </a:xfrm>
            <a:custGeom>
              <a:rect b="b" l="l" r="r" t="t"/>
              <a:pathLst>
                <a:path extrusionOk="0" h="636" w="485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8178391" y="4627352"/>
              <a:ext cx="58972" cy="46530"/>
            </a:xfrm>
            <a:custGeom>
              <a:rect b="b" l="l" r="r" t="t"/>
              <a:pathLst>
                <a:path extrusionOk="0" h="1451" w="1839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8220175" y="4560780"/>
              <a:ext cx="2726" cy="67021"/>
            </a:xfrm>
            <a:custGeom>
              <a:rect b="b" l="l" r="r" t="t"/>
              <a:pathLst>
                <a:path extrusionOk="0" h="2090" w="85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8110889" y="4658072"/>
              <a:ext cx="47716" cy="2533"/>
            </a:xfrm>
            <a:custGeom>
              <a:rect b="b" l="l" r="r" t="t"/>
              <a:pathLst>
                <a:path extrusionOk="0" h="79" w="1488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8184836" y="4658842"/>
              <a:ext cx="5900" cy="9139"/>
            </a:xfrm>
            <a:custGeom>
              <a:rect b="b" l="l" r="r" t="t"/>
              <a:pathLst>
                <a:path extrusionOk="0" h="285" w="184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8196060" y="4644251"/>
              <a:ext cx="7023" cy="6189"/>
            </a:xfrm>
            <a:custGeom>
              <a:rect b="b" l="l" r="r" t="t"/>
              <a:pathLst>
                <a:path extrusionOk="0" h="193" w="219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8210009" y="4636651"/>
              <a:ext cx="10037" cy="4105"/>
            </a:xfrm>
            <a:custGeom>
              <a:rect b="b" l="l" r="r" t="t"/>
              <a:pathLst>
                <a:path extrusionOk="0" h="128" w="313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8227165" y="4634342"/>
              <a:ext cx="5387" cy="2437"/>
            </a:xfrm>
            <a:custGeom>
              <a:rect b="b" l="l" r="r" t="t"/>
              <a:pathLst>
                <a:path extrusionOk="0" h="76" w="168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7804836" y="4480964"/>
              <a:ext cx="286267" cy="207926"/>
            </a:xfrm>
            <a:custGeom>
              <a:rect b="b" l="l" r="r" t="t"/>
              <a:pathLst>
                <a:path extrusionOk="0" h="6484" w="8927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7823692" y="4597753"/>
              <a:ext cx="267411" cy="91521"/>
            </a:xfrm>
            <a:custGeom>
              <a:rect b="b" l="l" r="r" t="t"/>
              <a:pathLst>
                <a:path extrusionOk="0" h="2854" w="8339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7831196" y="4596695"/>
              <a:ext cx="260965" cy="90046"/>
            </a:xfrm>
            <a:custGeom>
              <a:rect b="b" l="l" r="r" t="t"/>
              <a:pathLst>
                <a:path extrusionOk="0" h="2808" w="8138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7863327" y="4652942"/>
              <a:ext cx="23089" cy="19337"/>
            </a:xfrm>
            <a:custGeom>
              <a:rect b="b" l="l" r="r" t="t"/>
              <a:pathLst>
                <a:path extrusionOk="0" h="603" w="72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7911012" y="4623407"/>
              <a:ext cx="12891" cy="10294"/>
            </a:xfrm>
            <a:custGeom>
              <a:rect b="b" l="l" r="r" t="t"/>
              <a:pathLst>
                <a:path extrusionOk="0" h="321" w="402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7921209" y="4616898"/>
              <a:ext cx="12891" cy="5740"/>
            </a:xfrm>
            <a:custGeom>
              <a:rect b="b" l="l" r="r" t="t"/>
              <a:pathLst>
                <a:path extrusionOk="0" h="179" w="402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7920664" y="4605257"/>
              <a:ext cx="16643" cy="5932"/>
            </a:xfrm>
            <a:custGeom>
              <a:rect b="b" l="l" r="r" t="t"/>
              <a:pathLst>
                <a:path extrusionOk="0" h="185" w="519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7918516" y="4594001"/>
              <a:ext cx="17733" cy="7600"/>
            </a:xfrm>
            <a:custGeom>
              <a:rect b="b" l="l" r="r" t="t"/>
              <a:pathLst>
                <a:path extrusionOk="0" h="237" w="553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7881542" y="4613627"/>
              <a:ext cx="32196" cy="12795"/>
            </a:xfrm>
            <a:custGeom>
              <a:rect b="b" l="l" r="r" t="t"/>
              <a:pathLst>
                <a:path extrusionOk="0" h="399" w="1004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7907260" y="4600447"/>
              <a:ext cx="12378" cy="22543"/>
            </a:xfrm>
            <a:custGeom>
              <a:rect b="b" l="l" r="r" t="t"/>
              <a:pathLst>
                <a:path extrusionOk="0" h="703" w="386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8032131" y="4555424"/>
              <a:ext cx="42361" cy="62724"/>
            </a:xfrm>
            <a:custGeom>
              <a:rect b="b" l="l" r="r" t="t"/>
              <a:pathLst>
                <a:path extrusionOk="0" h="1956" w="1321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8036396" y="4497029"/>
              <a:ext cx="22543" cy="63269"/>
            </a:xfrm>
            <a:custGeom>
              <a:rect b="b" l="l" r="r" t="t"/>
              <a:pathLst>
                <a:path extrusionOk="0" h="1973" w="703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7965687" y="4610580"/>
              <a:ext cx="45023" cy="15617"/>
            </a:xfrm>
            <a:custGeom>
              <a:rect b="b" l="l" r="r" t="t"/>
              <a:pathLst>
                <a:path extrusionOk="0" h="487" w="1404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8037999" y="4599902"/>
              <a:ext cx="3271" cy="10294"/>
            </a:xfrm>
            <a:custGeom>
              <a:rect b="b" l="l" r="r" t="t"/>
              <a:pathLst>
                <a:path extrusionOk="0" h="321" w="102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8042841" y="4582104"/>
              <a:ext cx="4842" cy="7760"/>
            </a:xfrm>
            <a:custGeom>
              <a:rect b="b" l="l" r="r" t="t"/>
              <a:pathLst>
                <a:path extrusionOk="0" h="242" w="151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8053007" y="4569598"/>
              <a:ext cx="8081" cy="6317"/>
            </a:xfrm>
            <a:custGeom>
              <a:rect b="b" l="l" r="r" t="t"/>
              <a:pathLst>
                <a:path extrusionOk="0" h="197" w="252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8067469" y="4562736"/>
              <a:ext cx="4874" cy="3656"/>
            </a:xfrm>
            <a:custGeom>
              <a:rect b="b" l="l" r="r" t="t"/>
              <a:pathLst>
                <a:path extrusionOk="0" h="114" w="152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7568659" y="3007494"/>
              <a:ext cx="723892" cy="1610109"/>
            </a:xfrm>
            <a:custGeom>
              <a:rect b="b" l="l" r="r" t="t"/>
              <a:pathLst>
                <a:path extrusionOk="0" h="50210" w="22574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8021388" y="4208775"/>
              <a:ext cx="4874" cy="397605"/>
            </a:xfrm>
            <a:custGeom>
              <a:rect b="b" l="l" r="r" t="t"/>
              <a:pathLst>
                <a:path extrusionOk="0" h="12399" w="152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8137665" y="3029460"/>
              <a:ext cx="152192" cy="105117"/>
            </a:xfrm>
            <a:custGeom>
              <a:rect b="b" l="l" r="r" t="t"/>
              <a:pathLst>
                <a:path extrusionOk="0" h="3278" w="4746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7980149" y="3032154"/>
              <a:ext cx="36461" cy="195932"/>
            </a:xfrm>
            <a:custGeom>
              <a:rect b="b" l="l" r="r" t="t"/>
              <a:pathLst>
                <a:path extrusionOk="0" h="6110" w="1137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7789412" y="3038054"/>
              <a:ext cx="124871" cy="94727"/>
            </a:xfrm>
            <a:custGeom>
              <a:rect b="b" l="l" r="r" t="t"/>
              <a:pathLst>
                <a:path extrusionOk="0" h="2954" w="3894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7668838" y="2169506"/>
              <a:ext cx="735693" cy="846614"/>
            </a:xfrm>
            <a:custGeom>
              <a:rect b="b" l="l" r="r" t="t"/>
              <a:pathLst>
                <a:path extrusionOk="0" h="26401" w="22942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7902450" y="2505958"/>
              <a:ext cx="269014" cy="146516"/>
            </a:xfrm>
            <a:custGeom>
              <a:rect b="b" l="l" r="r" t="t"/>
              <a:pathLst>
                <a:path extrusionOk="0" h="4569" w="8389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7807626" y="2785491"/>
              <a:ext cx="506891" cy="173966"/>
            </a:xfrm>
            <a:custGeom>
              <a:rect b="b" l="l" r="r" t="t"/>
              <a:pathLst>
                <a:path extrusionOk="0" h="5425" w="15807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7750290" y="2283346"/>
              <a:ext cx="447438" cy="157323"/>
            </a:xfrm>
            <a:custGeom>
              <a:rect b="b" l="l" r="r" t="t"/>
              <a:pathLst>
                <a:path extrusionOk="0" h="4906" w="13953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7068759" y="2434191"/>
              <a:ext cx="844433" cy="396899"/>
            </a:xfrm>
            <a:custGeom>
              <a:rect b="b" l="l" r="r" t="t"/>
              <a:pathLst>
                <a:path extrusionOk="0" h="12377" w="26333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006413" y="3047161"/>
              <a:ext cx="34312" cy="32164"/>
            </a:xfrm>
            <a:custGeom>
              <a:rect b="b" l="l" r="r" t="t"/>
              <a:pathLst>
                <a:path extrusionOk="0" h="1003" w="107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7300222" y="2403118"/>
              <a:ext cx="704587" cy="427620"/>
            </a:xfrm>
            <a:custGeom>
              <a:rect b="b" l="l" r="r" t="t"/>
              <a:pathLst>
                <a:path extrusionOk="0" h="13335" w="21972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7316288" y="2424539"/>
              <a:ext cx="560476" cy="367622"/>
            </a:xfrm>
            <a:custGeom>
              <a:rect b="b" l="l" r="r" t="t"/>
              <a:pathLst>
                <a:path extrusionOk="0" h="11464" w="17478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7313081" y="2422422"/>
              <a:ext cx="564228" cy="371855"/>
            </a:xfrm>
            <a:custGeom>
              <a:rect b="b" l="l" r="r" t="t"/>
              <a:pathLst>
                <a:path extrusionOk="0" h="11596" w="17595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7418102" y="2472223"/>
              <a:ext cx="46081" cy="264749"/>
            </a:xfrm>
            <a:custGeom>
              <a:rect b="b" l="l" r="r" t="t"/>
              <a:pathLst>
                <a:path extrusionOk="0" h="8256" w="1437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7473290" y="2483479"/>
              <a:ext cx="43965" cy="250255"/>
            </a:xfrm>
            <a:custGeom>
              <a:rect b="b" l="l" r="r" t="t"/>
              <a:pathLst>
                <a:path extrusionOk="0" h="7804" w="1371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7531685" y="2478669"/>
              <a:ext cx="43419" cy="250255"/>
            </a:xfrm>
            <a:custGeom>
              <a:rect b="b" l="l" r="r" t="t"/>
              <a:pathLst>
                <a:path extrusionOk="0" h="7804" w="1354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7586874" y="2482421"/>
              <a:ext cx="43965" cy="250255"/>
            </a:xfrm>
            <a:custGeom>
              <a:rect b="b" l="l" r="r" t="t"/>
              <a:pathLst>
                <a:path extrusionOk="0" h="7804" w="1371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7649020" y="2488834"/>
              <a:ext cx="43419" cy="250800"/>
            </a:xfrm>
            <a:custGeom>
              <a:rect b="b" l="l" r="r" t="t"/>
              <a:pathLst>
                <a:path extrusionOk="0" h="7821" w="1354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7697763" y="2485114"/>
              <a:ext cx="43451" cy="250255"/>
            </a:xfrm>
            <a:custGeom>
              <a:rect b="b" l="l" r="r" t="t"/>
              <a:pathLst>
                <a:path extrusionOk="0" h="7804" w="1355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7091783" y="2472768"/>
              <a:ext cx="719082" cy="357970"/>
            </a:xfrm>
            <a:custGeom>
              <a:rect b="b" l="l" r="r" t="t"/>
              <a:pathLst>
                <a:path extrusionOk="0" h="11163" w="22424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7554710" y="2456703"/>
              <a:ext cx="843920" cy="396867"/>
            </a:xfrm>
            <a:custGeom>
              <a:rect b="b" l="l" r="r" t="t"/>
              <a:pathLst>
                <a:path extrusionOk="0" h="12376" w="26317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8213761" y="2216677"/>
              <a:ext cx="259875" cy="354731"/>
            </a:xfrm>
            <a:custGeom>
              <a:rect b="b" l="l" r="r" t="t"/>
              <a:pathLst>
                <a:path extrusionOk="0" h="11062" w="8104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8185894" y="2223636"/>
              <a:ext cx="219181" cy="347772"/>
            </a:xfrm>
            <a:custGeom>
              <a:rect b="b" l="l" r="r" t="t"/>
              <a:pathLst>
                <a:path extrusionOk="0" h="10845" w="6835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977" name="Google Shape;1977;p40"/>
            <p:cNvSpPr/>
            <p:nvPr/>
          </p:nvSpPr>
          <p:spPr>
            <a:xfrm>
              <a:off x="1079544" y="4617058"/>
              <a:ext cx="262569" cy="60415"/>
            </a:xfrm>
            <a:custGeom>
              <a:rect b="b" l="l" r="r" t="t"/>
              <a:pathLst>
                <a:path extrusionOk="0" h="1884" w="8188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1079544" y="4629308"/>
              <a:ext cx="51468" cy="40822"/>
            </a:xfrm>
            <a:custGeom>
              <a:rect b="b" l="l" r="r" t="t"/>
              <a:pathLst>
                <a:path extrusionOk="0" h="1273" w="1605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1079544" y="4652942"/>
              <a:ext cx="243296" cy="24147"/>
            </a:xfrm>
            <a:custGeom>
              <a:rect b="b" l="l" r="r" t="t"/>
              <a:pathLst>
                <a:path extrusionOk="0" h="753" w="7587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1077396" y="4667404"/>
              <a:ext cx="237941" cy="4874"/>
            </a:xfrm>
            <a:custGeom>
              <a:rect b="b" l="l" r="r" t="t"/>
              <a:pathLst>
                <a:path extrusionOk="0" h="152" w="742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1267620" y="4651338"/>
              <a:ext cx="14495" cy="21998"/>
            </a:xfrm>
            <a:custGeom>
              <a:rect b="b" l="l" r="r" t="t"/>
              <a:pathLst>
                <a:path extrusionOk="0" h="686" w="452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1226349" y="4640082"/>
              <a:ext cx="8081" cy="11833"/>
            </a:xfrm>
            <a:custGeom>
              <a:rect b="b" l="l" r="r" t="t"/>
              <a:pathLst>
                <a:path extrusionOk="0" h="369" w="252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1215093" y="4637838"/>
              <a:ext cx="9139" cy="7760"/>
            </a:xfrm>
            <a:custGeom>
              <a:rect b="b" l="l" r="r" t="t"/>
              <a:pathLst>
                <a:path extrusionOk="0" h="242" w="285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1205986" y="4622958"/>
              <a:ext cx="16643" cy="2405"/>
            </a:xfrm>
            <a:custGeom>
              <a:rect b="b" l="l" r="r" t="t"/>
              <a:pathLst>
                <a:path extrusionOk="0" h="75" w="519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1231704" y="4626999"/>
              <a:ext cx="26840" cy="14719"/>
            </a:xfrm>
            <a:custGeom>
              <a:rect b="b" l="l" r="r" t="t"/>
              <a:pathLst>
                <a:path extrusionOk="0" h="459" w="837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1222084" y="4622413"/>
              <a:ext cx="13404" cy="17701"/>
            </a:xfrm>
            <a:custGeom>
              <a:rect b="b" l="l" r="r" t="t"/>
              <a:pathLst>
                <a:path extrusionOk="0" h="552" w="418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1080634" y="4628314"/>
              <a:ext cx="50378" cy="41271"/>
            </a:xfrm>
            <a:custGeom>
              <a:rect b="b" l="l" r="r" t="t"/>
              <a:pathLst>
                <a:path extrusionOk="0" h="1287" w="1571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1148682" y="4656533"/>
              <a:ext cx="41271" cy="2501"/>
            </a:xfrm>
            <a:custGeom>
              <a:rect b="b" l="l" r="r" t="t"/>
              <a:pathLst>
                <a:path extrusionOk="0" h="78" w="1287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1120815" y="4656148"/>
              <a:ext cx="4842" cy="8626"/>
            </a:xfrm>
            <a:custGeom>
              <a:rect b="b" l="l" r="r" t="t"/>
              <a:pathLst>
                <a:path extrusionOk="0" h="269" w="151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1110617" y="4643161"/>
              <a:ext cx="5932" cy="5676"/>
            </a:xfrm>
            <a:custGeom>
              <a:rect b="b" l="l" r="r" t="t"/>
              <a:pathLst>
                <a:path extrusionOk="0" h="177" w="185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1095610" y="4636427"/>
              <a:ext cx="8626" cy="3688"/>
            </a:xfrm>
            <a:custGeom>
              <a:rect b="b" l="l" r="r" t="t"/>
              <a:pathLst>
                <a:path extrusionOk="0" h="115" w="269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1084899" y="4633797"/>
              <a:ext cx="4874" cy="2437"/>
            </a:xfrm>
            <a:custGeom>
              <a:rect b="b" l="l" r="r" t="t"/>
              <a:pathLst>
                <a:path extrusionOk="0" h="76" w="152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1248315" y="4620265"/>
              <a:ext cx="263114" cy="64424"/>
            </a:xfrm>
            <a:custGeom>
              <a:rect b="b" l="l" r="r" t="t"/>
              <a:pathLst>
                <a:path extrusionOk="0" h="2009" w="8205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1248860" y="4632547"/>
              <a:ext cx="50923" cy="41880"/>
            </a:xfrm>
            <a:custGeom>
              <a:rect b="b" l="l" r="r" t="t"/>
              <a:pathLst>
                <a:path extrusionOk="0" h="1306" w="1588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1248315" y="4660990"/>
              <a:ext cx="243841" cy="23057"/>
            </a:xfrm>
            <a:custGeom>
              <a:rect b="b" l="l" r="r" t="t"/>
              <a:pathLst>
                <a:path extrusionOk="0" h="719" w="7604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1246712" y="4670643"/>
              <a:ext cx="237396" cy="8594"/>
            </a:xfrm>
            <a:custGeom>
              <a:rect b="b" l="l" r="r" t="t"/>
              <a:pathLst>
                <a:path extrusionOk="0" h="268" w="7403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1436936" y="4658842"/>
              <a:ext cx="14495" cy="21998"/>
            </a:xfrm>
            <a:custGeom>
              <a:rect b="b" l="l" r="r" t="t"/>
              <a:pathLst>
                <a:path extrusionOk="0" h="686" w="452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1395665" y="4646528"/>
              <a:ext cx="8626" cy="11801"/>
            </a:xfrm>
            <a:custGeom>
              <a:rect b="b" l="l" r="r" t="t"/>
              <a:pathLst>
                <a:path extrusionOk="0" h="368" w="269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1384410" y="4644283"/>
              <a:ext cx="9684" cy="7632"/>
            </a:xfrm>
            <a:custGeom>
              <a:rect b="b" l="l" r="r" t="t"/>
              <a:pathLst>
                <a:path extrusionOk="0" h="238" w="302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1375848" y="4628827"/>
              <a:ext cx="16643" cy="2565"/>
            </a:xfrm>
            <a:custGeom>
              <a:rect b="b" l="l" r="r" t="t"/>
              <a:pathLst>
                <a:path extrusionOk="0" h="80" w="519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1401021" y="4633797"/>
              <a:ext cx="27354" cy="14911"/>
            </a:xfrm>
            <a:custGeom>
              <a:rect b="b" l="l" r="r" t="t"/>
              <a:pathLst>
                <a:path extrusionOk="0" h="465" w="853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391914" y="4628827"/>
              <a:ext cx="13436" cy="17733"/>
            </a:xfrm>
            <a:custGeom>
              <a:rect b="b" l="l" r="r" t="t"/>
              <a:pathLst>
                <a:path extrusionOk="0" h="553" w="419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250464" y="4631104"/>
              <a:ext cx="49320" cy="42778"/>
            </a:xfrm>
            <a:custGeom>
              <a:rect b="b" l="l" r="r" t="t"/>
              <a:pathLst>
                <a:path extrusionOk="0" h="1334" w="1538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317966" y="4661375"/>
              <a:ext cx="41303" cy="2565"/>
            </a:xfrm>
            <a:custGeom>
              <a:rect b="b" l="l" r="r" t="t"/>
              <a:pathLst>
                <a:path extrusionOk="0" h="80" w="1288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290131" y="4660349"/>
              <a:ext cx="4297" cy="8177"/>
            </a:xfrm>
            <a:custGeom>
              <a:rect b="b" l="l" r="r" t="t"/>
              <a:pathLst>
                <a:path extrusionOk="0" h="255" w="134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279934" y="4646913"/>
              <a:ext cx="5932" cy="5676"/>
            </a:xfrm>
            <a:custGeom>
              <a:rect b="b" l="l" r="r" t="t"/>
              <a:pathLst>
                <a:path extrusionOk="0" h="177" w="185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265471" y="4639858"/>
              <a:ext cx="8594" cy="3624"/>
            </a:xfrm>
            <a:custGeom>
              <a:rect b="b" l="l" r="r" t="t"/>
              <a:pathLst>
                <a:path extrusionOk="0" h="113" w="268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1254761" y="4637004"/>
              <a:ext cx="4842" cy="2437"/>
            </a:xfrm>
            <a:custGeom>
              <a:rect b="b" l="l" r="r" t="t"/>
              <a:pathLst>
                <a:path extrusionOk="0" h="76" w="151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995431" y="2916422"/>
              <a:ext cx="495122" cy="1711923"/>
            </a:xfrm>
            <a:custGeom>
              <a:rect b="b" l="l" r="r" t="t"/>
              <a:pathLst>
                <a:path extrusionOk="0" h="53385" w="1544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891468" y="2896605"/>
              <a:ext cx="555153" cy="1746204"/>
            </a:xfrm>
            <a:custGeom>
              <a:rect b="b" l="l" r="r" t="t"/>
              <a:pathLst>
                <a:path extrusionOk="0" h="54454" w="17312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1052223" y="3526154"/>
              <a:ext cx="165051" cy="1100557"/>
            </a:xfrm>
            <a:custGeom>
              <a:rect b="b" l="l" r="r" t="t"/>
              <a:pathLst>
                <a:path extrusionOk="0" h="34320" w="5147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1293338" y="3038567"/>
              <a:ext cx="141482" cy="1008972"/>
            </a:xfrm>
            <a:custGeom>
              <a:rect b="b" l="l" r="r" t="t"/>
              <a:pathLst>
                <a:path extrusionOk="0" h="31464" w="4412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1307801" y="2985015"/>
              <a:ext cx="20940" cy="98062"/>
            </a:xfrm>
            <a:custGeom>
              <a:rect b="b" l="l" r="r" t="t"/>
              <a:pathLst>
                <a:path extrusionOk="0" h="3058" w="653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988985" y="2966255"/>
              <a:ext cx="139365" cy="74589"/>
            </a:xfrm>
            <a:custGeom>
              <a:rect b="b" l="l" r="r" t="t"/>
              <a:pathLst>
                <a:path extrusionOk="0" h="2326" w="4346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1889697" y="2467477"/>
              <a:ext cx="199877" cy="231784"/>
            </a:xfrm>
            <a:custGeom>
              <a:rect b="b" l="l" r="r" t="t"/>
              <a:pathLst>
                <a:path extrusionOk="0" h="7228" w="6233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1977562" y="2569227"/>
              <a:ext cx="75038" cy="45247"/>
            </a:xfrm>
            <a:custGeom>
              <a:rect b="b" l="l" r="r" t="t"/>
              <a:pathLst>
                <a:path extrusionOk="0" h="1411" w="234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1970604" y="2610466"/>
              <a:ext cx="61089" cy="34344"/>
            </a:xfrm>
            <a:custGeom>
              <a:rect b="b" l="l" r="r" t="t"/>
              <a:pathLst>
                <a:path extrusionOk="0" h="1071" w="1905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1960951" y="2632978"/>
              <a:ext cx="63237" cy="38834"/>
            </a:xfrm>
            <a:custGeom>
              <a:rect b="b" l="l" r="r" t="t"/>
              <a:pathLst>
                <a:path extrusionOk="0" h="1211" w="1972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1956109" y="2665398"/>
              <a:ext cx="51468" cy="32260"/>
            </a:xfrm>
            <a:custGeom>
              <a:rect b="b" l="l" r="r" t="t"/>
              <a:pathLst>
                <a:path extrusionOk="0" h="1006" w="1605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1191524" y="2320063"/>
              <a:ext cx="748552" cy="477998"/>
            </a:xfrm>
            <a:custGeom>
              <a:rect b="b" l="l" r="r" t="t"/>
              <a:pathLst>
                <a:path extrusionOk="0" h="14906" w="23343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1246712" y="2533857"/>
              <a:ext cx="693909" cy="272766"/>
            </a:xfrm>
            <a:custGeom>
              <a:rect b="b" l="l" r="r" t="t"/>
              <a:pathLst>
                <a:path extrusionOk="0" h="8506" w="21639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842180" y="2179704"/>
              <a:ext cx="611399" cy="807460"/>
            </a:xfrm>
            <a:custGeom>
              <a:rect b="b" l="l" r="r" t="t"/>
              <a:pathLst>
                <a:path extrusionOk="0" h="25180" w="19066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1357088" y="2401514"/>
              <a:ext cx="71286" cy="282386"/>
            </a:xfrm>
            <a:custGeom>
              <a:rect b="b" l="l" r="r" t="t"/>
              <a:pathLst>
                <a:path extrusionOk="0" h="8806" w="2223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1270827" y="2275072"/>
              <a:ext cx="65931" cy="67566"/>
            </a:xfrm>
            <a:custGeom>
              <a:rect b="b" l="l" r="r" t="t"/>
              <a:pathLst>
                <a:path extrusionOk="0" h="2107" w="2056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1114914" y="2384358"/>
              <a:ext cx="65386" cy="67598"/>
            </a:xfrm>
            <a:custGeom>
              <a:rect b="b" l="l" r="r" t="t"/>
              <a:pathLst>
                <a:path extrusionOk="0" h="2108" w="2039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1277272" y="2490470"/>
              <a:ext cx="65386" cy="67983"/>
            </a:xfrm>
            <a:custGeom>
              <a:rect b="b" l="l" r="r" t="t"/>
              <a:pathLst>
                <a:path extrusionOk="0" h="2120" w="2039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1431036" y="2585293"/>
              <a:ext cx="65386" cy="67598"/>
            </a:xfrm>
            <a:custGeom>
              <a:rect b="b" l="l" r="r" t="t"/>
              <a:pathLst>
                <a:path extrusionOk="0" h="2108" w="2039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955250" y="2851582"/>
              <a:ext cx="65386" cy="67983"/>
            </a:xfrm>
            <a:custGeom>
              <a:rect b="b" l="l" r="r" t="t"/>
              <a:pathLst>
                <a:path extrusionOk="0" h="2120" w="2039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1631426" y="2641027"/>
              <a:ext cx="65386" cy="67566"/>
            </a:xfrm>
            <a:custGeom>
              <a:rect b="b" l="l" r="r" t="t"/>
              <a:pathLst>
                <a:path extrusionOk="0" h="2107" w="2039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1199573" y="2602449"/>
              <a:ext cx="65386" cy="67566"/>
            </a:xfrm>
            <a:custGeom>
              <a:rect b="b" l="l" r="r" t="t"/>
              <a:pathLst>
                <a:path extrusionOk="0" h="2107" w="2039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1279389" y="2890704"/>
              <a:ext cx="65418" cy="67983"/>
            </a:xfrm>
            <a:custGeom>
              <a:rect b="b" l="l" r="r" t="t"/>
              <a:pathLst>
                <a:path extrusionOk="0" h="2120" w="204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1797535" y="2579938"/>
              <a:ext cx="65386" cy="67566"/>
            </a:xfrm>
            <a:custGeom>
              <a:rect b="b" l="l" r="r" t="t"/>
              <a:pathLst>
                <a:path extrusionOk="0" h="2107" w="2039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1175458" y="1831964"/>
              <a:ext cx="242751" cy="305956"/>
            </a:xfrm>
            <a:custGeom>
              <a:rect b="b" l="l" r="r" t="t"/>
              <a:pathLst>
                <a:path extrusionOk="0" h="9541" w="757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0"/>
            <p:cNvSpPr/>
            <p:nvPr/>
          </p:nvSpPr>
          <p:spPr>
            <a:xfrm>
              <a:off x="1045264" y="1753719"/>
              <a:ext cx="272221" cy="547713"/>
            </a:xfrm>
            <a:custGeom>
              <a:rect b="b" l="l" r="r" t="t"/>
              <a:pathLst>
                <a:path extrusionOk="0" h="17080" w="8489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1278876" y="1924126"/>
              <a:ext cx="20908" cy="18054"/>
            </a:xfrm>
            <a:custGeom>
              <a:rect b="b" l="l" r="r" t="t"/>
              <a:pathLst>
                <a:path extrusionOk="0" h="563" w="652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1272430" y="1912549"/>
              <a:ext cx="36461" cy="11192"/>
            </a:xfrm>
            <a:custGeom>
              <a:rect b="b" l="l" r="r" t="t"/>
              <a:pathLst>
                <a:path extrusionOk="0" h="349" w="1137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1175458" y="1924126"/>
              <a:ext cx="20940" cy="18054"/>
            </a:xfrm>
            <a:custGeom>
              <a:rect b="b" l="l" r="r" t="t"/>
              <a:pathLst>
                <a:path extrusionOk="0" h="563" w="653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1166351" y="1912549"/>
              <a:ext cx="35916" cy="11192"/>
            </a:xfrm>
            <a:custGeom>
              <a:rect b="b" l="l" r="r" t="t"/>
              <a:pathLst>
                <a:path extrusionOk="0" h="349" w="112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1147046" y="2091807"/>
              <a:ext cx="92739" cy="49480"/>
            </a:xfrm>
            <a:custGeom>
              <a:rect b="b" l="l" r="r" t="t"/>
              <a:pathLst>
                <a:path extrusionOk="0" h="1543" w="2892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1234943" y="1920887"/>
              <a:ext cx="26263" cy="84530"/>
            </a:xfrm>
            <a:custGeom>
              <a:rect b="b" l="l" r="r" t="t"/>
              <a:pathLst>
                <a:path extrusionOk="0" h="2636" w="819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0"/>
            <p:cNvSpPr/>
            <p:nvPr/>
          </p:nvSpPr>
          <p:spPr>
            <a:xfrm>
              <a:off x="1216184" y="2012536"/>
              <a:ext cx="23602" cy="21710"/>
            </a:xfrm>
            <a:custGeom>
              <a:rect b="b" l="l" r="r" t="t"/>
              <a:pathLst>
                <a:path extrusionOk="0" h="677" w="736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1214580" y="2011958"/>
              <a:ext cx="27354" cy="16419"/>
            </a:xfrm>
            <a:custGeom>
              <a:rect b="b" l="l" r="r" t="t"/>
              <a:pathLst>
                <a:path extrusionOk="0" h="512" w="853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1084386" y="1734895"/>
              <a:ext cx="249710" cy="174030"/>
            </a:xfrm>
            <a:custGeom>
              <a:rect b="b" l="l" r="r" t="t"/>
              <a:pathLst>
                <a:path extrusionOk="0" h="5427" w="7787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0"/>
            <p:cNvSpPr/>
            <p:nvPr/>
          </p:nvSpPr>
          <p:spPr>
            <a:xfrm>
              <a:off x="904872" y="1753751"/>
              <a:ext cx="254552" cy="409887"/>
            </a:xfrm>
            <a:custGeom>
              <a:rect b="b" l="l" r="r" t="t"/>
              <a:pathLst>
                <a:path extrusionOk="0" h="12782" w="7938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0"/>
            <p:cNvSpPr/>
            <p:nvPr/>
          </p:nvSpPr>
          <p:spPr>
            <a:xfrm>
              <a:off x="932739" y="1746151"/>
              <a:ext cx="213281" cy="190545"/>
            </a:xfrm>
            <a:custGeom>
              <a:rect b="b" l="l" r="r" t="t"/>
              <a:pathLst>
                <a:path extrusionOk="0" h="5942" w="6651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0"/>
            <p:cNvSpPr/>
            <p:nvPr/>
          </p:nvSpPr>
          <p:spPr>
            <a:xfrm>
              <a:off x="1316363" y="1831964"/>
              <a:ext cx="98640" cy="183137"/>
            </a:xfrm>
            <a:custGeom>
              <a:rect b="b" l="l" r="r" t="t"/>
              <a:pathLst>
                <a:path extrusionOk="0" h="5711" w="3076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0"/>
            <p:cNvSpPr/>
            <p:nvPr/>
          </p:nvSpPr>
          <p:spPr>
            <a:xfrm>
              <a:off x="1207076" y="2377945"/>
              <a:ext cx="705132" cy="427588"/>
            </a:xfrm>
            <a:custGeom>
              <a:rect b="b" l="l" r="r" t="t"/>
              <a:pathLst>
                <a:path extrusionOk="0" h="13334" w="21989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1207076" y="2377945"/>
              <a:ext cx="705132" cy="427588"/>
            </a:xfrm>
            <a:custGeom>
              <a:rect b="b" l="l" r="r" t="t"/>
              <a:pathLst>
                <a:path extrusionOk="0" h="13334" w="21989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1401021" y="2447595"/>
              <a:ext cx="719082" cy="357937"/>
            </a:xfrm>
            <a:custGeom>
              <a:rect b="b" l="l" r="r" t="t"/>
              <a:pathLst>
                <a:path extrusionOk="0" h="11162" w="22424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0"/>
            <p:cNvSpPr/>
            <p:nvPr/>
          </p:nvSpPr>
          <p:spPr>
            <a:xfrm>
              <a:off x="1537660" y="2605688"/>
              <a:ext cx="217033" cy="201448"/>
            </a:xfrm>
            <a:custGeom>
              <a:rect b="b" l="l" r="r" t="t"/>
              <a:pathLst>
                <a:path extrusionOk="0" h="6282" w="6768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0"/>
            <p:cNvSpPr/>
            <p:nvPr/>
          </p:nvSpPr>
          <p:spPr>
            <a:xfrm>
              <a:off x="760216" y="2179383"/>
              <a:ext cx="818747" cy="741369"/>
            </a:xfrm>
            <a:custGeom>
              <a:rect b="b" l="l" r="r" t="t"/>
              <a:pathLst>
                <a:path extrusionOk="0" h="23119" w="25532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0"/>
            <p:cNvSpPr/>
            <p:nvPr/>
          </p:nvSpPr>
          <p:spPr>
            <a:xfrm>
              <a:off x="886113" y="2270230"/>
              <a:ext cx="696570" cy="658250"/>
            </a:xfrm>
            <a:custGeom>
              <a:rect b="b" l="l" r="r" t="t"/>
              <a:pathLst>
                <a:path extrusionOk="0" h="20527" w="21722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847536" y="2430247"/>
              <a:ext cx="65418" cy="67662"/>
            </a:xfrm>
            <a:custGeom>
              <a:rect b="b" l="l" r="r" t="t"/>
              <a:pathLst>
                <a:path extrusionOk="0" h="2110" w="204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0"/>
            <p:cNvSpPr/>
            <p:nvPr/>
          </p:nvSpPr>
          <p:spPr>
            <a:xfrm>
              <a:off x="1444953" y="2739057"/>
              <a:ext cx="65418" cy="67598"/>
            </a:xfrm>
            <a:custGeom>
              <a:rect b="b" l="l" r="r" t="t"/>
              <a:pathLst>
                <a:path extrusionOk="0" h="2108" w="204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1231704" y="2717091"/>
              <a:ext cx="65418" cy="67983"/>
            </a:xfrm>
            <a:custGeom>
              <a:rect b="b" l="l" r="r" t="t"/>
              <a:pathLst>
                <a:path extrusionOk="0" h="2120" w="204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1036157" y="2787286"/>
              <a:ext cx="65386" cy="67598"/>
            </a:xfrm>
            <a:custGeom>
              <a:rect b="b" l="l" r="r" t="t"/>
              <a:pathLst>
                <a:path extrusionOk="0" h="2108" w="2039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0"/>
            <p:cNvSpPr/>
            <p:nvPr/>
          </p:nvSpPr>
          <p:spPr>
            <a:xfrm>
              <a:off x="1005596" y="2575449"/>
              <a:ext cx="65418" cy="67791"/>
            </a:xfrm>
            <a:custGeom>
              <a:rect b="b" l="l" r="r" t="t"/>
              <a:pathLst>
                <a:path extrusionOk="0" h="2114" w="204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0"/>
            <p:cNvSpPr/>
            <p:nvPr/>
          </p:nvSpPr>
          <p:spPr>
            <a:xfrm>
              <a:off x="911831" y="2258461"/>
              <a:ext cx="65418" cy="67566"/>
            </a:xfrm>
            <a:custGeom>
              <a:rect b="b" l="l" r="r" t="t"/>
              <a:pathLst>
                <a:path extrusionOk="0" h="2107" w="204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9" name="Google Shape;2059;p40"/>
          <p:cNvSpPr txBox="1"/>
          <p:nvPr>
            <p:ph idx="1" type="body"/>
          </p:nvPr>
        </p:nvSpPr>
        <p:spPr>
          <a:xfrm>
            <a:off x="2776200" y="1131475"/>
            <a:ext cx="35916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Нехватка таблиц в Базе Данных</a:t>
            </a:r>
            <a:endParaRPr sz="13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Одинаковое название продукта (но разные product_id)</a:t>
            </a:r>
            <a:endParaRPr sz="13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Какой инструмент визуализации выбрать?</a:t>
            </a:r>
            <a:endParaRPr sz="13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ctr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Добавление кнопки выгрузки в Эксель только платно</a:t>
            </a:r>
            <a:endParaRPr sz="13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