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18"/>
  </p:notesMasterIdLst>
  <p:sldIdLst>
    <p:sldId id="256" r:id="rId2"/>
    <p:sldId id="257" r:id="rId3"/>
    <p:sldId id="259" r:id="rId4"/>
    <p:sldId id="260" r:id="rId5"/>
    <p:sldId id="262" r:id="rId6"/>
    <p:sldId id="271" r:id="rId7"/>
    <p:sldId id="265" r:id="rId8"/>
    <p:sldId id="266" r:id="rId9"/>
    <p:sldId id="267" r:id="rId10"/>
    <p:sldId id="268" r:id="rId11"/>
    <p:sldId id="269" r:id="rId12"/>
    <p:sldId id="272" r:id="rId13"/>
    <p:sldId id="273" r:id="rId14"/>
    <p:sldId id="274" r:id="rId15"/>
    <p:sldId id="275" r:id="rId16"/>
    <p:sldId id="258" r:id="rId17"/>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F89584-1D85-4A45-886C-F91307638731}" v="361" dt="2024-09-06T07:03:16.8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av Purohit" userId="ba03908263bb178a" providerId="Windows Live" clId="Web-{5EF89584-1D85-4A45-886C-F91307638731}"/>
    <pc:docChg chg="addSld delSld modSld">
      <pc:chgData name="Raghav Purohit" userId="ba03908263bb178a" providerId="Windows Live" clId="Web-{5EF89584-1D85-4A45-886C-F91307638731}" dt="2024-09-06T07:03:16.801" v="344" actId="14100"/>
      <pc:docMkLst>
        <pc:docMk/>
      </pc:docMkLst>
      <pc:sldChg chg="modSp">
        <pc:chgData name="Raghav Purohit" userId="ba03908263bb178a" providerId="Windows Live" clId="Web-{5EF89584-1D85-4A45-886C-F91307638731}" dt="2024-09-06T05:26:24.055" v="135" actId="20577"/>
        <pc:sldMkLst>
          <pc:docMk/>
          <pc:sldMk cId="0" sldId="256"/>
        </pc:sldMkLst>
        <pc:spChg chg="mod">
          <ac:chgData name="Raghav Purohit" userId="ba03908263bb178a" providerId="Windows Live" clId="Web-{5EF89584-1D85-4A45-886C-F91307638731}" dt="2024-09-06T05:26:24.055" v="135" actId="20577"/>
          <ac:spMkLst>
            <pc:docMk/>
            <pc:sldMk cId="0" sldId="256"/>
            <ac:spMk id="194" creationId="{00000000-0000-0000-0000-000000000000}"/>
          </ac:spMkLst>
        </pc:spChg>
      </pc:sldChg>
      <pc:sldChg chg="modSp">
        <pc:chgData name="Raghav Purohit" userId="ba03908263bb178a" providerId="Windows Live" clId="Web-{5EF89584-1D85-4A45-886C-F91307638731}" dt="2024-09-06T05:32:11.800" v="162" actId="20577"/>
        <pc:sldMkLst>
          <pc:docMk/>
          <pc:sldMk cId="0" sldId="257"/>
        </pc:sldMkLst>
        <pc:spChg chg="mod">
          <ac:chgData name="Raghav Purohit" userId="ba03908263bb178a" providerId="Windows Live" clId="Web-{5EF89584-1D85-4A45-886C-F91307638731}" dt="2024-09-06T05:32:11.800" v="162" actId="20577"/>
          <ac:spMkLst>
            <pc:docMk/>
            <pc:sldMk cId="0" sldId="257"/>
            <ac:spMk id="201" creationId="{00000000-0000-0000-0000-000000000000}"/>
          </ac:spMkLst>
        </pc:spChg>
      </pc:sldChg>
      <pc:sldChg chg="modSp">
        <pc:chgData name="Raghav Purohit" userId="ba03908263bb178a" providerId="Windows Live" clId="Web-{5EF89584-1D85-4A45-886C-F91307638731}" dt="2024-09-06T05:33:28.834" v="189" actId="20577"/>
        <pc:sldMkLst>
          <pc:docMk/>
          <pc:sldMk cId="3267118121" sldId="259"/>
        </pc:sldMkLst>
        <pc:spChg chg="mod">
          <ac:chgData name="Raghav Purohit" userId="ba03908263bb178a" providerId="Windows Live" clId="Web-{5EF89584-1D85-4A45-886C-F91307638731}" dt="2024-09-06T05:33:28.834" v="189" actId="20577"/>
          <ac:spMkLst>
            <pc:docMk/>
            <pc:sldMk cId="3267118121" sldId="259"/>
            <ac:spMk id="3" creationId="{AE427E6A-08DF-88F4-F714-DC52C41B563B}"/>
          </ac:spMkLst>
        </pc:spChg>
      </pc:sldChg>
      <pc:sldChg chg="modSp">
        <pc:chgData name="Raghav Purohit" userId="ba03908263bb178a" providerId="Windows Live" clId="Web-{5EF89584-1D85-4A45-886C-F91307638731}" dt="2024-09-06T05:35:49.839" v="199" actId="20577"/>
        <pc:sldMkLst>
          <pc:docMk/>
          <pc:sldMk cId="1481169527" sldId="260"/>
        </pc:sldMkLst>
        <pc:spChg chg="mod">
          <ac:chgData name="Raghav Purohit" userId="ba03908263bb178a" providerId="Windows Live" clId="Web-{5EF89584-1D85-4A45-886C-F91307638731}" dt="2024-09-06T05:33:44.741" v="190" actId="20577"/>
          <ac:spMkLst>
            <pc:docMk/>
            <pc:sldMk cId="1481169527" sldId="260"/>
            <ac:spMk id="2" creationId="{E4E42145-D9BC-BCDE-0103-25FD1913F6DA}"/>
          </ac:spMkLst>
        </pc:spChg>
        <pc:spChg chg="mod">
          <ac:chgData name="Raghav Purohit" userId="ba03908263bb178a" providerId="Windows Live" clId="Web-{5EF89584-1D85-4A45-886C-F91307638731}" dt="2024-09-06T05:35:49.839" v="199" actId="20577"/>
          <ac:spMkLst>
            <pc:docMk/>
            <pc:sldMk cId="1481169527" sldId="260"/>
            <ac:spMk id="3" creationId="{EE8BE37D-2F7B-628A-F955-C9DA06AF5527}"/>
          </ac:spMkLst>
        </pc:spChg>
      </pc:sldChg>
      <pc:sldChg chg="modSp">
        <pc:chgData name="Raghav Purohit" userId="ba03908263bb178a" providerId="Windows Live" clId="Web-{5EF89584-1D85-4A45-886C-F91307638731}" dt="2024-09-06T05:35:54.776" v="200" actId="20577"/>
        <pc:sldMkLst>
          <pc:docMk/>
          <pc:sldMk cId="3037564669" sldId="261"/>
        </pc:sldMkLst>
        <pc:spChg chg="mod">
          <ac:chgData name="Raghav Purohit" userId="ba03908263bb178a" providerId="Windows Live" clId="Web-{5EF89584-1D85-4A45-886C-F91307638731}" dt="2024-09-06T05:35:54.776" v="200" actId="20577"/>
          <ac:spMkLst>
            <pc:docMk/>
            <pc:sldMk cId="3037564669" sldId="261"/>
            <ac:spMk id="3" creationId="{0B670382-BA17-A53E-E8E9-6B7A8675D666}"/>
          </ac:spMkLst>
        </pc:spChg>
      </pc:sldChg>
      <pc:sldChg chg="modSp">
        <pc:chgData name="Raghav Purohit" userId="ba03908263bb178a" providerId="Windows Live" clId="Web-{5EF89584-1D85-4A45-886C-F91307638731}" dt="2024-09-06T05:36:16.090" v="201"/>
        <pc:sldMkLst>
          <pc:docMk/>
          <pc:sldMk cId="3159929563" sldId="262"/>
        </pc:sldMkLst>
        <pc:spChg chg="mod">
          <ac:chgData name="Raghav Purohit" userId="ba03908263bb178a" providerId="Windows Live" clId="Web-{5EF89584-1D85-4A45-886C-F91307638731}" dt="2024-09-06T05:30:20.531" v="136"/>
          <ac:spMkLst>
            <pc:docMk/>
            <pc:sldMk cId="3159929563" sldId="262"/>
            <ac:spMk id="2" creationId="{17B71EE4-18DD-2757-CBF4-D8EE7C31FAD6}"/>
          </ac:spMkLst>
        </pc:spChg>
        <pc:spChg chg="mod">
          <ac:chgData name="Raghav Purohit" userId="ba03908263bb178a" providerId="Windows Live" clId="Web-{5EF89584-1D85-4A45-886C-F91307638731}" dt="2024-09-06T05:36:16.090" v="201"/>
          <ac:spMkLst>
            <pc:docMk/>
            <pc:sldMk cId="3159929563" sldId="262"/>
            <ac:spMk id="3" creationId="{BBF34F73-8F12-8DD8-BFB0-685B65C2C8C3}"/>
          </ac:spMkLst>
        </pc:spChg>
      </pc:sldChg>
      <pc:sldChg chg="modSp">
        <pc:chgData name="Raghav Purohit" userId="ba03908263bb178a" providerId="Windows Live" clId="Web-{5EF89584-1D85-4A45-886C-F91307638731}" dt="2024-09-06T05:36:53.716" v="204" actId="20577"/>
        <pc:sldMkLst>
          <pc:docMk/>
          <pc:sldMk cId="3918632551" sldId="263"/>
        </pc:sldMkLst>
        <pc:spChg chg="mod">
          <ac:chgData name="Raghav Purohit" userId="ba03908263bb178a" providerId="Windows Live" clId="Web-{5EF89584-1D85-4A45-886C-F91307638731}" dt="2024-09-06T05:36:53.716" v="204" actId="20577"/>
          <ac:spMkLst>
            <pc:docMk/>
            <pc:sldMk cId="3918632551" sldId="263"/>
            <ac:spMk id="3" creationId="{173B24EF-D264-1F34-7B8D-C087DA61AE83}"/>
          </ac:spMkLst>
        </pc:spChg>
      </pc:sldChg>
      <pc:sldChg chg="modSp">
        <pc:chgData name="Raghav Purohit" userId="ba03908263bb178a" providerId="Windows Live" clId="Web-{5EF89584-1D85-4A45-886C-F91307638731}" dt="2024-09-06T05:38:11.593" v="241" actId="20577"/>
        <pc:sldMkLst>
          <pc:docMk/>
          <pc:sldMk cId="750872057" sldId="264"/>
        </pc:sldMkLst>
        <pc:spChg chg="mod">
          <ac:chgData name="Raghav Purohit" userId="ba03908263bb178a" providerId="Windows Live" clId="Web-{5EF89584-1D85-4A45-886C-F91307638731}" dt="2024-09-06T05:30:20.531" v="136"/>
          <ac:spMkLst>
            <pc:docMk/>
            <pc:sldMk cId="750872057" sldId="264"/>
            <ac:spMk id="2" creationId="{CE129ECA-851B-0057-6E39-C5BC5D50F109}"/>
          </ac:spMkLst>
        </pc:spChg>
        <pc:spChg chg="mod">
          <ac:chgData name="Raghav Purohit" userId="ba03908263bb178a" providerId="Windows Live" clId="Web-{5EF89584-1D85-4A45-886C-F91307638731}" dt="2024-09-06T05:38:11.593" v="241" actId="20577"/>
          <ac:spMkLst>
            <pc:docMk/>
            <pc:sldMk cId="750872057" sldId="264"/>
            <ac:spMk id="3" creationId="{8AE68412-676F-0DEA-F499-77BEF2E8F0B7}"/>
          </ac:spMkLst>
        </pc:spChg>
      </pc:sldChg>
      <pc:sldChg chg="addSp modSp">
        <pc:chgData name="Raghav Purohit" userId="ba03908263bb178a" providerId="Windows Live" clId="Web-{5EF89584-1D85-4A45-886C-F91307638731}" dt="2024-09-06T07:01:56.486" v="330"/>
        <pc:sldMkLst>
          <pc:docMk/>
          <pc:sldMk cId="2920268734" sldId="265"/>
        </pc:sldMkLst>
        <pc:spChg chg="mod">
          <ac:chgData name="Raghav Purohit" userId="ba03908263bb178a" providerId="Windows Live" clId="Web-{5EF89584-1D85-4A45-886C-F91307638731}" dt="2024-09-06T05:40:11.254" v="298" actId="20577"/>
          <ac:spMkLst>
            <pc:docMk/>
            <pc:sldMk cId="2920268734" sldId="265"/>
            <ac:spMk id="3" creationId="{F8B15DBC-CBB4-5E12-6CD4-76DAB62B2A9D}"/>
          </ac:spMkLst>
        </pc:spChg>
        <pc:inkChg chg="add">
          <ac:chgData name="Raghav Purohit" userId="ba03908263bb178a" providerId="Windows Live" clId="Web-{5EF89584-1D85-4A45-886C-F91307638731}" dt="2024-09-06T07:01:56.486" v="330"/>
          <ac:inkMkLst>
            <pc:docMk/>
            <pc:sldMk cId="2920268734" sldId="265"/>
            <ac:inkMk id="4" creationId="{A7DC2FFB-A202-6988-65F7-E843F8ADB8C3}"/>
          </ac:inkMkLst>
        </pc:inkChg>
      </pc:sldChg>
      <pc:sldChg chg="addSp delSp modSp">
        <pc:chgData name="Raghav Purohit" userId="ba03908263bb178a" providerId="Windows Live" clId="Web-{5EF89584-1D85-4A45-886C-F91307638731}" dt="2024-09-06T06:59:54.795" v="313" actId="20577"/>
        <pc:sldMkLst>
          <pc:docMk/>
          <pc:sldMk cId="2478557379" sldId="266"/>
        </pc:sldMkLst>
        <pc:spChg chg="mod">
          <ac:chgData name="Raghav Purohit" userId="ba03908263bb178a" providerId="Windows Live" clId="Web-{5EF89584-1D85-4A45-886C-F91307638731}" dt="2024-09-06T06:59:54.795" v="313" actId="20577"/>
          <ac:spMkLst>
            <pc:docMk/>
            <pc:sldMk cId="2478557379" sldId="266"/>
            <ac:spMk id="6" creationId="{0C287C21-ADB9-20B7-09D8-3DF2EC1FBFD2}"/>
          </ac:spMkLst>
        </pc:spChg>
        <pc:picChg chg="add mod">
          <ac:chgData name="Raghav Purohit" userId="ba03908263bb178a" providerId="Windows Live" clId="Web-{5EF89584-1D85-4A45-886C-F91307638731}" dt="2024-09-06T06:59:48.466" v="309" actId="1076"/>
          <ac:picMkLst>
            <pc:docMk/>
            <pc:sldMk cId="2478557379" sldId="266"/>
            <ac:picMk id="4" creationId="{8A9FFC06-B504-898B-3F68-FEE6E55BD67B}"/>
          </ac:picMkLst>
        </pc:picChg>
        <pc:picChg chg="del">
          <ac:chgData name="Raghav Purohit" userId="ba03908263bb178a" providerId="Windows Live" clId="Web-{5EF89584-1D85-4A45-886C-F91307638731}" dt="2024-09-06T06:58:25.635" v="301"/>
          <ac:picMkLst>
            <pc:docMk/>
            <pc:sldMk cId="2478557379" sldId="266"/>
            <ac:picMk id="5" creationId="{C0EBAE63-B8D4-C579-E091-3DCB33DD9E05}"/>
          </ac:picMkLst>
        </pc:picChg>
      </pc:sldChg>
      <pc:sldChg chg="addSp delSp modSp add del">
        <pc:chgData name="Raghav Purohit" userId="ba03908263bb178a" providerId="Windows Live" clId="Web-{5EF89584-1D85-4A45-886C-F91307638731}" dt="2024-09-06T07:01:48.345" v="329"/>
        <pc:sldMkLst>
          <pc:docMk/>
          <pc:sldMk cId="3822267035" sldId="267"/>
        </pc:sldMkLst>
        <pc:picChg chg="add del mod">
          <ac:chgData name="Raghav Purohit" userId="ba03908263bb178a" providerId="Windows Live" clId="Web-{5EF89584-1D85-4A45-886C-F91307638731}" dt="2024-09-06T07:00:11.029" v="315"/>
          <ac:picMkLst>
            <pc:docMk/>
            <pc:sldMk cId="3822267035" sldId="267"/>
            <ac:picMk id="4" creationId="{3950658F-DB03-1FFE-2B4D-80C033D2A11C}"/>
          </ac:picMkLst>
        </pc:picChg>
        <pc:picChg chg="del">
          <ac:chgData name="Raghav Purohit" userId="ba03908263bb178a" providerId="Windows Live" clId="Web-{5EF89584-1D85-4A45-886C-F91307638731}" dt="2024-09-06T06:58:37.120" v="304"/>
          <ac:picMkLst>
            <pc:docMk/>
            <pc:sldMk cId="3822267035" sldId="267"/>
            <ac:picMk id="5" creationId="{20D1761E-A2D8-757B-3080-E75ACB4BF2E2}"/>
          </ac:picMkLst>
        </pc:picChg>
        <pc:picChg chg="add del mod">
          <ac:chgData name="Raghav Purohit" userId="ba03908263bb178a" providerId="Windows Live" clId="Web-{5EF89584-1D85-4A45-886C-F91307638731}" dt="2024-09-06T07:00:28.499" v="317"/>
          <ac:picMkLst>
            <pc:docMk/>
            <pc:sldMk cId="3822267035" sldId="267"/>
            <ac:picMk id="7" creationId="{E2F3BB9D-47E3-5021-10F6-0C4F59730D3C}"/>
          </ac:picMkLst>
        </pc:picChg>
        <pc:picChg chg="add mod">
          <ac:chgData name="Raghav Purohit" userId="ba03908263bb178a" providerId="Windows Live" clId="Web-{5EF89584-1D85-4A45-886C-F91307638731}" dt="2024-09-06T07:00:51.828" v="321" actId="14100"/>
          <ac:picMkLst>
            <pc:docMk/>
            <pc:sldMk cId="3822267035" sldId="267"/>
            <ac:picMk id="8" creationId="{A34D3E0B-D238-851B-8B1B-3375EC49B3D8}"/>
          </ac:picMkLst>
        </pc:picChg>
        <pc:inkChg chg="add del">
          <ac:chgData name="Raghav Purohit" userId="ba03908263bb178a" providerId="Windows Live" clId="Web-{5EF89584-1D85-4A45-886C-F91307638731}" dt="2024-09-06T07:01:43.501" v="327"/>
          <ac:inkMkLst>
            <pc:docMk/>
            <pc:sldMk cId="3822267035" sldId="267"/>
            <ac:inkMk id="9" creationId="{B5878FA6-23BE-147E-CC83-CF1797F2447C}"/>
          </ac:inkMkLst>
        </pc:inkChg>
        <pc:inkChg chg="add del">
          <ac:chgData name="Raghav Purohit" userId="ba03908263bb178a" providerId="Windows Live" clId="Web-{5EF89584-1D85-4A45-886C-F91307638731}" dt="2024-09-06T07:01:40.751" v="326"/>
          <ac:inkMkLst>
            <pc:docMk/>
            <pc:sldMk cId="3822267035" sldId="267"/>
            <ac:inkMk id="10" creationId="{3534696D-993A-9DB9-9510-A06F617DA335}"/>
          </ac:inkMkLst>
        </pc:inkChg>
        <pc:inkChg chg="add del">
          <ac:chgData name="Raghav Purohit" userId="ba03908263bb178a" providerId="Windows Live" clId="Web-{5EF89584-1D85-4A45-886C-F91307638731}" dt="2024-09-06T07:01:40.751" v="325"/>
          <ac:inkMkLst>
            <pc:docMk/>
            <pc:sldMk cId="3822267035" sldId="267"/>
            <ac:inkMk id="11" creationId="{D3BDBD70-FF64-A6DD-3BF6-DD1E7A548462}"/>
          </ac:inkMkLst>
        </pc:inkChg>
        <pc:inkChg chg="add del">
          <ac:chgData name="Raghav Purohit" userId="ba03908263bb178a" providerId="Windows Live" clId="Web-{5EF89584-1D85-4A45-886C-F91307638731}" dt="2024-09-06T07:01:48.345" v="329"/>
          <ac:inkMkLst>
            <pc:docMk/>
            <pc:sldMk cId="3822267035" sldId="267"/>
            <ac:inkMk id="12" creationId="{29781378-0FB8-BD34-4344-C94EA6D0E612}"/>
          </ac:inkMkLst>
        </pc:inkChg>
      </pc:sldChg>
      <pc:sldChg chg="addSp delSp modSp">
        <pc:chgData name="Raghav Purohit" userId="ba03908263bb178a" providerId="Windows Live" clId="Web-{5EF89584-1D85-4A45-886C-F91307638731}" dt="2024-09-06T07:03:16.801" v="344" actId="14100"/>
        <pc:sldMkLst>
          <pc:docMk/>
          <pc:sldMk cId="454352723" sldId="269"/>
        </pc:sldMkLst>
        <pc:picChg chg="add mod">
          <ac:chgData name="Raghav Purohit" userId="ba03908263bb178a" providerId="Windows Live" clId="Web-{5EF89584-1D85-4A45-886C-F91307638731}" dt="2024-09-06T07:03:16.801" v="344" actId="14100"/>
          <ac:picMkLst>
            <pc:docMk/>
            <pc:sldMk cId="454352723" sldId="269"/>
            <ac:picMk id="13" creationId="{7F4B15F7-9780-3B6A-E87D-E9EE92869F0D}"/>
          </ac:picMkLst>
        </pc:picChg>
        <pc:inkChg chg="add">
          <ac:chgData name="Raghav Purohit" userId="ba03908263bb178a" providerId="Windows Live" clId="Web-{5EF89584-1D85-4A45-886C-F91307638731}" dt="2024-09-06T07:02:10.237" v="331"/>
          <ac:inkMkLst>
            <pc:docMk/>
            <pc:sldMk cId="454352723" sldId="269"/>
            <ac:inkMk id="4" creationId="{D0ADB070-254E-02C8-2945-B4DBAE0F19C3}"/>
          </ac:inkMkLst>
        </pc:inkChg>
        <pc:inkChg chg="add">
          <ac:chgData name="Raghav Purohit" userId="ba03908263bb178a" providerId="Windows Live" clId="Web-{5EF89584-1D85-4A45-886C-F91307638731}" dt="2024-09-06T07:02:13.393" v="332"/>
          <ac:inkMkLst>
            <pc:docMk/>
            <pc:sldMk cId="454352723" sldId="269"/>
            <ac:inkMk id="6" creationId="{9C907CAD-A702-2FA6-6B2D-2FC8C6CB73FE}"/>
          </ac:inkMkLst>
        </pc:inkChg>
        <pc:inkChg chg="add">
          <ac:chgData name="Raghav Purohit" userId="ba03908263bb178a" providerId="Windows Live" clId="Web-{5EF89584-1D85-4A45-886C-F91307638731}" dt="2024-09-06T07:02:20.096" v="333"/>
          <ac:inkMkLst>
            <pc:docMk/>
            <pc:sldMk cId="454352723" sldId="269"/>
            <ac:inkMk id="7" creationId="{DE981439-61A7-C174-427D-0DB1757F633F}"/>
          </ac:inkMkLst>
        </pc:inkChg>
        <pc:inkChg chg="add">
          <ac:chgData name="Raghav Purohit" userId="ba03908263bb178a" providerId="Windows Live" clId="Web-{5EF89584-1D85-4A45-886C-F91307638731}" dt="2024-09-06T07:02:21.565" v="334"/>
          <ac:inkMkLst>
            <pc:docMk/>
            <pc:sldMk cId="454352723" sldId="269"/>
            <ac:inkMk id="8" creationId="{7D1F0D2C-A35F-24EB-4D52-FA1FFE1888F4}"/>
          </ac:inkMkLst>
        </pc:inkChg>
        <pc:inkChg chg="add">
          <ac:chgData name="Raghav Purohit" userId="ba03908263bb178a" providerId="Windows Live" clId="Web-{5EF89584-1D85-4A45-886C-F91307638731}" dt="2024-09-06T07:02:21.581" v="335"/>
          <ac:inkMkLst>
            <pc:docMk/>
            <pc:sldMk cId="454352723" sldId="269"/>
            <ac:inkMk id="9" creationId="{AF2A68C2-4EEF-28E6-2F0F-27A1404314F3}"/>
          </ac:inkMkLst>
        </pc:inkChg>
        <pc:inkChg chg="add">
          <ac:chgData name="Raghav Purohit" userId="ba03908263bb178a" providerId="Windows Live" clId="Web-{5EF89584-1D85-4A45-886C-F91307638731}" dt="2024-09-06T07:02:21.581" v="336"/>
          <ac:inkMkLst>
            <pc:docMk/>
            <pc:sldMk cId="454352723" sldId="269"/>
            <ac:inkMk id="10" creationId="{EDA229C0-1F92-58FE-786F-87ED74C110E6}"/>
          </ac:inkMkLst>
        </pc:inkChg>
        <pc:inkChg chg="add">
          <ac:chgData name="Raghav Purohit" userId="ba03908263bb178a" providerId="Windows Live" clId="Web-{5EF89584-1D85-4A45-886C-F91307638731}" dt="2024-09-06T07:02:21.596" v="337"/>
          <ac:inkMkLst>
            <pc:docMk/>
            <pc:sldMk cId="454352723" sldId="269"/>
            <ac:inkMk id="11" creationId="{EF5F0B95-0663-4792-5752-16110B62A931}"/>
          </ac:inkMkLst>
        </pc:inkChg>
        <pc:inkChg chg="add del">
          <ac:chgData name="Raghav Purohit" userId="ba03908263bb178a" providerId="Windows Live" clId="Web-{5EF89584-1D85-4A45-886C-F91307638731}" dt="2024-09-06T07:02:27.690" v="339"/>
          <ac:inkMkLst>
            <pc:docMk/>
            <pc:sldMk cId="454352723" sldId="269"/>
            <ac:inkMk id="12" creationId="{1F2A4F1C-BC73-E0EC-66A6-5D4E5FCC3B86}"/>
          </ac:inkMkLst>
        </pc:inkChg>
        <pc:inkChg chg="add del">
          <ac:chgData name="Raghav Purohit" userId="ba03908263bb178a" providerId="Windows Live" clId="Web-{5EF89584-1D85-4A45-886C-F91307638731}" dt="2024-09-06T07:02:54.035" v="342"/>
          <ac:inkMkLst>
            <pc:docMk/>
            <pc:sldMk cId="454352723" sldId="269"/>
            <ac:inkMk id="14" creationId="{EE6197DD-F239-AEA0-B612-6E1C0655A160}"/>
          </ac:inkMkLst>
        </pc:inkChg>
      </pc:sldChg>
      <pc:sldChg chg="new del">
        <pc:chgData name="Raghav Purohit" userId="ba03908263bb178a" providerId="Windows Live" clId="Web-{5EF89584-1D85-4A45-886C-F91307638731}" dt="2024-09-06T06:57:24.837" v="300"/>
        <pc:sldMkLst>
          <pc:docMk/>
          <pc:sldMk cId="3387513819" sldId="271"/>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4T16:10:52.097"/>
    </inkml:context>
    <inkml:brush xml:id="br0">
      <inkml:brushProperty name="width" value="0.35" units="cm"/>
      <inkml:brushProperty name="height" value="0.35" units="cm"/>
    </inkml:brush>
  </inkml:definitions>
  <inkml:trace contextRef="#ctx0" brushRef="#br0">18701 6874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4T16:10:52.098"/>
    </inkml:context>
    <inkml:brush xml:id="br0">
      <inkml:brushProperty name="width" value="0.35" units="cm"/>
      <inkml:brushProperty name="height" value="0.35" units="cm"/>
    </inkml:brush>
  </inkml:definitions>
  <inkml:trace contextRef="#ctx0" brushRef="#br0">15991 7213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4T16:10:52.099"/>
    </inkml:context>
    <inkml:brush xml:id="br0">
      <inkml:brushProperty name="width" value="0.35" units="cm"/>
      <inkml:brushProperty name="height" value="0.35" units="cm"/>
    </inkml:brush>
  </inkml:definitions>
  <inkml:trace contextRef="#ctx0" brushRef="#br0">9895 6218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4T16:10:52.100"/>
    </inkml:context>
    <inkml:brush xml:id="br0">
      <inkml:brushProperty name="width" value="0.35" units="cm"/>
      <inkml:brushProperty name="height" value="0.35" units="cm"/>
    </inkml:brush>
  </inkml:definitions>
  <inkml:trace contextRef="#ctx0" brushRef="#br0">9895 6218 16383 0 0,'154'0'0'0'0,"173"0"0"0"0,163 0 0 0 0,90 0 0 0 0,26 0 0 0 0,24 13 0 0 0,-43 13 0 0 0,-77 7 0 0 0,-86 2 0 0 0,-80-1 0 0 0,-80-1 0 0 0,-77-7 0 0 0,-66-3 0 0 0,-49-6 0 0 0,-41-5 0 0 0,-30-5 0 0 0,-20-4 0 0 0,-11-2 0 0 0,-4-1 0 0 0,-2-1 0 0 0,-3-1 0 0 0,1 6 0 0 0,-7 1 0 0 0,-8 0 0 0 0,-13-1 0 0 0,-22 4 0 0 0,-26-1 0 0 0,-25 0 0 0 0,-10 2 0 0 0,-11 0 0 0 0,-9-1 0 0 0,11-3 0 0 0,19-2 0 0 0,21-1 0 0 0,25-1 0 0 0,25-1 0 0 0,18 0 0 0 0,15-1 0 0 0,12 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4T16:10:52.101"/>
    </inkml:context>
    <inkml:brush xml:id="br0">
      <inkml:brushProperty name="width" value="0.35" units="cm"/>
      <inkml:brushProperty name="height" value="0.35" units="cm"/>
    </inkml:brush>
  </inkml:definitions>
  <inkml:trace contextRef="#ctx0" brushRef="#br0">12732 6493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4T16:10:52.102"/>
    </inkml:context>
    <inkml:brush xml:id="br0">
      <inkml:brushProperty name="width" value="0.35" units="cm"/>
      <inkml:brushProperty name="height" value="0.35" units="cm"/>
    </inkml:brush>
  </inkml:definitions>
  <inkml:trace contextRef="#ctx0" brushRef="#br0">12732 6493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4T16:10:52.103"/>
    </inkml:context>
    <inkml:brush xml:id="br0">
      <inkml:brushProperty name="width" value="0.35" units="cm"/>
      <inkml:brushProperty name="height" value="0.35" units="cm"/>
    </inkml:brush>
  </inkml:definitions>
  <inkml:trace contextRef="#ctx0" brushRef="#br0">12732 6493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n"/>
          <p:cNvSpPr txBox="1">
            <a:spLocks noGrp="1"/>
          </p:cNvSpPr>
          <p:nvPr>
            <p:ph type="hdr" idx="2"/>
          </p:nvPr>
        </p:nvSpPr>
        <p:spPr>
          <a:xfrm>
            <a:off x="0" y="0"/>
            <a:ext cx="3276600" cy="536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n"/>
          <p:cNvSpPr txBox="1">
            <a:spLocks noGrp="1"/>
          </p:cNvSpPr>
          <p:nvPr>
            <p:ph type="dt" idx="10"/>
          </p:nvPr>
        </p:nvSpPr>
        <p:spPr>
          <a:xfrm>
            <a:off x="4281488" y="0"/>
            <a:ext cx="3276600" cy="536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n"/>
          <p:cNvSpPr>
            <a:spLocks noGrp="1" noRot="1" noChangeAspect="1"/>
          </p:cNvSpPr>
          <p:nvPr>
            <p:ph type="sldImg" idx="3"/>
          </p:nvPr>
        </p:nvSpPr>
        <p:spPr>
          <a:xfrm>
            <a:off x="1374775" y="1336675"/>
            <a:ext cx="4810200" cy="3608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n"/>
          <p:cNvSpPr txBox="1">
            <a:spLocks noGrp="1"/>
          </p:cNvSpPr>
          <p:nvPr>
            <p:ph type="body" idx="1"/>
          </p:nvPr>
        </p:nvSpPr>
        <p:spPr>
          <a:xfrm>
            <a:off x="755650" y="5145088"/>
            <a:ext cx="6048300" cy="42102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17" name="Google Shape;117;n"/>
          <p:cNvSpPr txBox="1">
            <a:spLocks noGrp="1"/>
          </p:cNvSpPr>
          <p:nvPr>
            <p:ph type="ftr" idx="11"/>
          </p:nvPr>
        </p:nvSpPr>
        <p:spPr>
          <a:xfrm>
            <a:off x="0" y="10155238"/>
            <a:ext cx="3276600" cy="536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8" name="Google Shape;118;n"/>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notes"/>
          <p:cNvSpPr txBox="1">
            <a:spLocks noGrp="1"/>
          </p:cNvSpPr>
          <p:nvPr>
            <p:ph type="body" idx="1"/>
          </p:nvPr>
        </p:nvSpPr>
        <p:spPr>
          <a:xfrm>
            <a:off x="755650" y="5145088"/>
            <a:ext cx="6048300" cy="4210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192" name="Google Shape;192;p1:notes"/>
          <p:cNvSpPr txBox="1">
            <a:spLocks noGrp="1"/>
          </p:cNvSpPr>
          <p:nvPr>
            <p:ph type="ftr" idx="11"/>
          </p:nvPr>
        </p:nvSpPr>
        <p:spPr>
          <a:xfrm>
            <a:off x="0" y="10155238"/>
            <a:ext cx="3276600" cy="536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Name of the faculty [Group: G00] [Sem:2nd]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3: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70"/>
        <p:cNvGrpSpPr/>
        <p:nvPr/>
      </p:nvGrpSpPr>
      <p:grpSpPr>
        <a:xfrm>
          <a:off x="0" y="0"/>
          <a:ext cx="0" cy="0"/>
          <a:chOff x="0" y="0"/>
          <a:chExt cx="0" cy="0"/>
        </a:xfrm>
      </p:grpSpPr>
      <p:sp>
        <p:nvSpPr>
          <p:cNvPr id="171" name="Google Shape;171;p11"/>
          <p:cNvSpPr txBox="1">
            <a:spLocks noGrp="1"/>
          </p:cNvSpPr>
          <p:nvPr>
            <p:ph type="title"/>
          </p:nvPr>
        </p:nvSpPr>
        <p:spPr>
          <a:xfrm>
            <a:off x="0" y="0"/>
            <a:ext cx="5486100" cy="9141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2" name="Google Shape;172;p11"/>
          <p:cNvSpPr txBox="1">
            <a:spLocks noGrp="1"/>
          </p:cNvSpPr>
          <p:nvPr>
            <p:ph type="body" idx="1"/>
          </p:nvPr>
        </p:nvSpPr>
        <p:spPr>
          <a:xfrm>
            <a:off x="457200" y="1604520"/>
            <a:ext cx="82293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73" name="Google Shape;173;p11"/>
          <p:cNvSpPr txBox="1">
            <a:spLocks noGrp="1"/>
          </p:cNvSpPr>
          <p:nvPr>
            <p:ph type="body" idx="2"/>
          </p:nvPr>
        </p:nvSpPr>
        <p:spPr>
          <a:xfrm>
            <a:off x="457200" y="3682080"/>
            <a:ext cx="82293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74"/>
        <p:cNvGrpSpPr/>
        <p:nvPr/>
      </p:nvGrpSpPr>
      <p:grpSpPr>
        <a:xfrm>
          <a:off x="0" y="0"/>
          <a:ext cx="0" cy="0"/>
          <a:chOff x="0" y="0"/>
          <a:chExt cx="0" cy="0"/>
        </a:xfrm>
      </p:grpSpPr>
      <p:sp>
        <p:nvSpPr>
          <p:cNvPr id="175" name="Google Shape;175;p12"/>
          <p:cNvSpPr txBox="1">
            <a:spLocks noGrp="1"/>
          </p:cNvSpPr>
          <p:nvPr>
            <p:ph type="title"/>
          </p:nvPr>
        </p:nvSpPr>
        <p:spPr>
          <a:xfrm>
            <a:off x="0" y="0"/>
            <a:ext cx="5486100" cy="9141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6" name="Google Shape;176;p12"/>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77" name="Google Shape;177;p12"/>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78" name="Google Shape;178;p12"/>
          <p:cNvSpPr txBox="1">
            <a:spLocks noGrp="1"/>
          </p:cNvSpPr>
          <p:nvPr>
            <p:ph type="body" idx="3"/>
          </p:nvPr>
        </p:nvSpPr>
        <p:spPr>
          <a:xfrm>
            <a:off x="457200" y="368208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79" name="Google Shape;179;p12"/>
          <p:cNvSpPr txBox="1">
            <a:spLocks noGrp="1"/>
          </p:cNvSpPr>
          <p:nvPr>
            <p:ph type="body" idx="4"/>
          </p:nvPr>
        </p:nvSpPr>
        <p:spPr>
          <a:xfrm>
            <a:off x="4674240" y="368208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80"/>
        <p:cNvGrpSpPr/>
        <p:nvPr/>
      </p:nvGrpSpPr>
      <p:grpSpPr>
        <a:xfrm>
          <a:off x="0" y="0"/>
          <a:ext cx="0" cy="0"/>
          <a:chOff x="0" y="0"/>
          <a:chExt cx="0" cy="0"/>
        </a:xfrm>
      </p:grpSpPr>
      <p:sp>
        <p:nvSpPr>
          <p:cNvPr id="181" name="Google Shape;181;p13"/>
          <p:cNvSpPr txBox="1">
            <a:spLocks noGrp="1"/>
          </p:cNvSpPr>
          <p:nvPr>
            <p:ph type="title"/>
          </p:nvPr>
        </p:nvSpPr>
        <p:spPr>
          <a:xfrm>
            <a:off x="0" y="0"/>
            <a:ext cx="5486100" cy="9141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2" name="Google Shape;182;p13"/>
          <p:cNvSpPr txBox="1">
            <a:spLocks noGrp="1"/>
          </p:cNvSpPr>
          <p:nvPr>
            <p:ph type="body" idx="1"/>
          </p:nvPr>
        </p:nvSpPr>
        <p:spPr>
          <a:xfrm>
            <a:off x="457200" y="1604520"/>
            <a:ext cx="26496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3" name="Google Shape;183;p13"/>
          <p:cNvSpPr txBox="1">
            <a:spLocks noGrp="1"/>
          </p:cNvSpPr>
          <p:nvPr>
            <p:ph type="body" idx="2"/>
          </p:nvPr>
        </p:nvSpPr>
        <p:spPr>
          <a:xfrm>
            <a:off x="3239640" y="1604520"/>
            <a:ext cx="26496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4" name="Google Shape;184;p13"/>
          <p:cNvSpPr txBox="1">
            <a:spLocks noGrp="1"/>
          </p:cNvSpPr>
          <p:nvPr>
            <p:ph type="body" idx="3"/>
          </p:nvPr>
        </p:nvSpPr>
        <p:spPr>
          <a:xfrm>
            <a:off x="6022080" y="1604520"/>
            <a:ext cx="26496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5" name="Google Shape;185;p13"/>
          <p:cNvSpPr txBox="1">
            <a:spLocks noGrp="1"/>
          </p:cNvSpPr>
          <p:nvPr>
            <p:ph type="body" idx="4"/>
          </p:nvPr>
        </p:nvSpPr>
        <p:spPr>
          <a:xfrm>
            <a:off x="457200" y="3682080"/>
            <a:ext cx="26496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6" name="Google Shape;186;p13"/>
          <p:cNvSpPr txBox="1">
            <a:spLocks noGrp="1"/>
          </p:cNvSpPr>
          <p:nvPr>
            <p:ph type="body" idx="5"/>
          </p:nvPr>
        </p:nvSpPr>
        <p:spPr>
          <a:xfrm>
            <a:off x="3239640" y="3682080"/>
            <a:ext cx="26496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7" name="Google Shape;187;p13"/>
          <p:cNvSpPr txBox="1">
            <a:spLocks noGrp="1"/>
          </p:cNvSpPr>
          <p:nvPr>
            <p:ph type="body" idx="6"/>
          </p:nvPr>
        </p:nvSpPr>
        <p:spPr>
          <a:xfrm>
            <a:off x="6022080" y="3682080"/>
            <a:ext cx="26496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1"/>
        <p:cNvGrpSpPr/>
        <p:nvPr/>
      </p:nvGrpSpPr>
      <p:grpSpPr>
        <a:xfrm>
          <a:off x="0" y="0"/>
          <a:ext cx="0" cy="0"/>
          <a:chOff x="0" y="0"/>
          <a:chExt cx="0" cy="0"/>
        </a:xfrm>
      </p:grpSpPr>
      <p:sp>
        <p:nvSpPr>
          <p:cNvPr id="142" name="Google Shape;142;p3"/>
          <p:cNvSpPr txBox="1">
            <a:spLocks noGrp="1"/>
          </p:cNvSpPr>
          <p:nvPr>
            <p:ph type="title"/>
          </p:nvPr>
        </p:nvSpPr>
        <p:spPr>
          <a:xfrm>
            <a:off x="0" y="0"/>
            <a:ext cx="5486100" cy="9141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3" name="Google Shape;143;p3"/>
          <p:cNvSpPr txBox="1">
            <a:spLocks noGrp="1"/>
          </p:cNvSpPr>
          <p:nvPr>
            <p:ph type="subTitle" idx="1"/>
          </p:nvPr>
        </p:nvSpPr>
        <p:spPr>
          <a:xfrm>
            <a:off x="457200" y="1604520"/>
            <a:ext cx="8229300" cy="3977400"/>
          </a:xfrm>
          <a:prstGeom prst="rect">
            <a:avLst/>
          </a:prstGeom>
          <a:noFill/>
          <a:ln>
            <a:noFill/>
          </a:ln>
        </p:spPr>
        <p:txBody>
          <a:bodyPr spcFirstLastPara="1" wrap="square" lIns="0" tIns="0" rIns="0" bIns="0" anchor="ctr" anchorCtr="0">
            <a:noAutofit/>
          </a:bodyPr>
          <a:lstStyle>
            <a:lvl1pPr lvl="0" algn="l" rtl="0">
              <a:lnSpc>
                <a:spcPct val="90000"/>
              </a:lnSpc>
              <a:spcBef>
                <a:spcPts val="1000"/>
              </a:spcBef>
              <a:spcAft>
                <a:spcPts val="0"/>
              </a:spcAft>
              <a:buClr>
                <a:schemeClr val="dk1"/>
              </a:buClr>
              <a:buSzPts val="1800"/>
              <a:buChar char="•"/>
              <a:defRPr/>
            </a:lvl1pPr>
            <a:lvl2pPr lvl="1" algn="l" rtl="0">
              <a:lnSpc>
                <a:spcPct val="90000"/>
              </a:lnSpc>
              <a:spcBef>
                <a:spcPts val="500"/>
              </a:spcBef>
              <a:spcAft>
                <a:spcPts val="0"/>
              </a:spcAft>
              <a:buClr>
                <a:schemeClr val="dk1"/>
              </a:buClr>
              <a:buSzPts val="1800"/>
              <a:buChar char="•"/>
              <a:defRPr/>
            </a:lvl2pPr>
            <a:lvl3pPr lvl="2" algn="l" rtl="0">
              <a:lnSpc>
                <a:spcPct val="90000"/>
              </a:lnSpc>
              <a:spcBef>
                <a:spcPts val="500"/>
              </a:spcBef>
              <a:spcAft>
                <a:spcPts val="0"/>
              </a:spcAft>
              <a:buClr>
                <a:schemeClr val="dk1"/>
              </a:buClr>
              <a:buSzPts val="1800"/>
              <a:buChar char="•"/>
              <a:defRPr/>
            </a:lvl3pPr>
            <a:lvl4pPr lvl="3" algn="l" rtl="0">
              <a:lnSpc>
                <a:spcPct val="90000"/>
              </a:lnSpc>
              <a:spcBef>
                <a:spcPts val="500"/>
              </a:spcBef>
              <a:spcAft>
                <a:spcPts val="0"/>
              </a:spcAft>
              <a:buClr>
                <a:schemeClr val="dk1"/>
              </a:buClr>
              <a:buSzPts val="1800"/>
              <a:buChar char="•"/>
              <a:defRPr/>
            </a:lvl4pPr>
            <a:lvl5pPr lvl="4" algn="l" rtl="0">
              <a:lnSpc>
                <a:spcPct val="90000"/>
              </a:lnSpc>
              <a:spcBef>
                <a:spcPts val="500"/>
              </a:spcBef>
              <a:spcAft>
                <a:spcPts val="0"/>
              </a:spcAft>
              <a:buClr>
                <a:schemeClr val="dk1"/>
              </a:buClr>
              <a:buSzPts val="1800"/>
              <a:buChar char="•"/>
              <a:defRPr/>
            </a:lvl5pPr>
            <a:lvl6pPr lvl="5" algn="l" rtl="0">
              <a:lnSpc>
                <a:spcPct val="90000"/>
              </a:lnSpc>
              <a:spcBef>
                <a:spcPts val="500"/>
              </a:spcBef>
              <a:spcAft>
                <a:spcPts val="0"/>
              </a:spcAft>
              <a:buClr>
                <a:schemeClr val="dk1"/>
              </a:buClr>
              <a:buSzPts val="1800"/>
              <a:buChar char="•"/>
              <a:defRPr/>
            </a:lvl6pPr>
            <a:lvl7pPr lvl="6" algn="l" rtl="0">
              <a:lnSpc>
                <a:spcPct val="90000"/>
              </a:lnSpc>
              <a:spcBef>
                <a:spcPts val="500"/>
              </a:spcBef>
              <a:spcAft>
                <a:spcPts val="0"/>
              </a:spcAft>
              <a:buClr>
                <a:schemeClr val="dk1"/>
              </a:buClr>
              <a:buSzPts val="1800"/>
              <a:buChar char="•"/>
              <a:defRPr/>
            </a:lvl7pPr>
            <a:lvl8pPr lvl="7" algn="l" rtl="0">
              <a:lnSpc>
                <a:spcPct val="90000"/>
              </a:lnSpc>
              <a:spcBef>
                <a:spcPts val="500"/>
              </a:spcBef>
              <a:spcAft>
                <a:spcPts val="0"/>
              </a:spcAft>
              <a:buClr>
                <a:schemeClr val="dk1"/>
              </a:buClr>
              <a:buSzPts val="1800"/>
              <a:buChar char="•"/>
              <a:defRPr/>
            </a:lvl8pPr>
            <a:lvl9pPr lvl="8"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44"/>
        <p:cNvGrpSpPr/>
        <p:nvPr/>
      </p:nvGrpSpPr>
      <p:grpSpPr>
        <a:xfrm>
          <a:off x="0" y="0"/>
          <a:ext cx="0" cy="0"/>
          <a:chOff x="0" y="0"/>
          <a:chExt cx="0" cy="0"/>
        </a:xfrm>
      </p:grpSpPr>
      <p:sp>
        <p:nvSpPr>
          <p:cNvPr id="145" name="Google Shape;145;p4"/>
          <p:cNvSpPr txBox="1">
            <a:spLocks noGrp="1"/>
          </p:cNvSpPr>
          <p:nvPr>
            <p:ph type="title"/>
          </p:nvPr>
        </p:nvSpPr>
        <p:spPr>
          <a:xfrm>
            <a:off x="0" y="0"/>
            <a:ext cx="5486100" cy="9141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6" name="Google Shape;146;p4"/>
          <p:cNvSpPr txBox="1">
            <a:spLocks noGrp="1"/>
          </p:cNvSpPr>
          <p:nvPr>
            <p:ph type="body" idx="1"/>
          </p:nvPr>
        </p:nvSpPr>
        <p:spPr>
          <a:xfrm>
            <a:off x="457200" y="1604520"/>
            <a:ext cx="8229300" cy="39774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47"/>
        <p:cNvGrpSpPr/>
        <p:nvPr/>
      </p:nvGrpSpPr>
      <p:grpSpPr>
        <a:xfrm>
          <a:off x="0" y="0"/>
          <a:ext cx="0" cy="0"/>
          <a:chOff x="0" y="0"/>
          <a:chExt cx="0" cy="0"/>
        </a:xfrm>
      </p:grpSpPr>
      <p:sp>
        <p:nvSpPr>
          <p:cNvPr id="148" name="Google Shape;148;p5"/>
          <p:cNvSpPr txBox="1">
            <a:spLocks noGrp="1"/>
          </p:cNvSpPr>
          <p:nvPr>
            <p:ph type="title"/>
          </p:nvPr>
        </p:nvSpPr>
        <p:spPr>
          <a:xfrm>
            <a:off x="0" y="0"/>
            <a:ext cx="5486100" cy="9141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9" name="Google Shape;149;p5"/>
          <p:cNvSpPr txBox="1">
            <a:spLocks noGrp="1"/>
          </p:cNvSpPr>
          <p:nvPr>
            <p:ph type="body" idx="1"/>
          </p:nvPr>
        </p:nvSpPr>
        <p:spPr>
          <a:xfrm>
            <a:off x="457200" y="1604520"/>
            <a:ext cx="4015800" cy="39774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0" name="Google Shape;150;p5"/>
          <p:cNvSpPr txBox="1">
            <a:spLocks noGrp="1"/>
          </p:cNvSpPr>
          <p:nvPr>
            <p:ph type="body" idx="2"/>
          </p:nvPr>
        </p:nvSpPr>
        <p:spPr>
          <a:xfrm>
            <a:off x="4674240" y="1604520"/>
            <a:ext cx="4015800" cy="39774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1"/>
        <p:cNvGrpSpPr/>
        <p:nvPr/>
      </p:nvGrpSpPr>
      <p:grpSpPr>
        <a:xfrm>
          <a:off x="0" y="0"/>
          <a:ext cx="0" cy="0"/>
          <a:chOff x="0" y="0"/>
          <a:chExt cx="0" cy="0"/>
        </a:xfrm>
      </p:grpSpPr>
      <p:sp>
        <p:nvSpPr>
          <p:cNvPr id="152" name="Google Shape;152;p6"/>
          <p:cNvSpPr txBox="1">
            <a:spLocks noGrp="1"/>
          </p:cNvSpPr>
          <p:nvPr>
            <p:ph type="title"/>
          </p:nvPr>
        </p:nvSpPr>
        <p:spPr>
          <a:xfrm>
            <a:off x="0" y="0"/>
            <a:ext cx="5486100" cy="9141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53"/>
        <p:cNvGrpSpPr/>
        <p:nvPr/>
      </p:nvGrpSpPr>
      <p:grpSpPr>
        <a:xfrm>
          <a:off x="0" y="0"/>
          <a:ext cx="0" cy="0"/>
          <a:chOff x="0" y="0"/>
          <a:chExt cx="0" cy="0"/>
        </a:xfrm>
      </p:grpSpPr>
      <p:sp>
        <p:nvSpPr>
          <p:cNvPr id="154" name="Google Shape;154;p7"/>
          <p:cNvSpPr txBox="1">
            <a:spLocks noGrp="1"/>
          </p:cNvSpPr>
          <p:nvPr>
            <p:ph type="subTitle" idx="1"/>
          </p:nvPr>
        </p:nvSpPr>
        <p:spPr>
          <a:xfrm>
            <a:off x="0" y="0"/>
            <a:ext cx="5486100" cy="4238400"/>
          </a:xfrm>
          <a:prstGeom prst="rect">
            <a:avLst/>
          </a:prstGeom>
          <a:noFill/>
          <a:ln>
            <a:noFill/>
          </a:ln>
        </p:spPr>
        <p:txBody>
          <a:bodyPr spcFirstLastPara="1" wrap="square" lIns="0" tIns="0" rIns="0" bIns="0" anchor="ctr" anchorCtr="0">
            <a:noAutofit/>
          </a:bodyPr>
          <a:lstStyle>
            <a:lvl1pPr lvl="0" algn="l" rtl="0">
              <a:lnSpc>
                <a:spcPct val="90000"/>
              </a:lnSpc>
              <a:spcBef>
                <a:spcPts val="1000"/>
              </a:spcBef>
              <a:spcAft>
                <a:spcPts val="0"/>
              </a:spcAft>
              <a:buClr>
                <a:schemeClr val="dk1"/>
              </a:buClr>
              <a:buSzPts val="1800"/>
              <a:buChar char="•"/>
              <a:defRPr/>
            </a:lvl1pPr>
            <a:lvl2pPr lvl="1" algn="l" rtl="0">
              <a:lnSpc>
                <a:spcPct val="90000"/>
              </a:lnSpc>
              <a:spcBef>
                <a:spcPts val="500"/>
              </a:spcBef>
              <a:spcAft>
                <a:spcPts val="0"/>
              </a:spcAft>
              <a:buClr>
                <a:schemeClr val="dk1"/>
              </a:buClr>
              <a:buSzPts val="1800"/>
              <a:buChar char="•"/>
              <a:defRPr/>
            </a:lvl2pPr>
            <a:lvl3pPr lvl="2" algn="l" rtl="0">
              <a:lnSpc>
                <a:spcPct val="90000"/>
              </a:lnSpc>
              <a:spcBef>
                <a:spcPts val="500"/>
              </a:spcBef>
              <a:spcAft>
                <a:spcPts val="0"/>
              </a:spcAft>
              <a:buClr>
                <a:schemeClr val="dk1"/>
              </a:buClr>
              <a:buSzPts val="1800"/>
              <a:buChar char="•"/>
              <a:defRPr/>
            </a:lvl3pPr>
            <a:lvl4pPr lvl="3" algn="l" rtl="0">
              <a:lnSpc>
                <a:spcPct val="90000"/>
              </a:lnSpc>
              <a:spcBef>
                <a:spcPts val="500"/>
              </a:spcBef>
              <a:spcAft>
                <a:spcPts val="0"/>
              </a:spcAft>
              <a:buClr>
                <a:schemeClr val="dk1"/>
              </a:buClr>
              <a:buSzPts val="1800"/>
              <a:buChar char="•"/>
              <a:defRPr/>
            </a:lvl4pPr>
            <a:lvl5pPr lvl="4" algn="l" rtl="0">
              <a:lnSpc>
                <a:spcPct val="90000"/>
              </a:lnSpc>
              <a:spcBef>
                <a:spcPts val="500"/>
              </a:spcBef>
              <a:spcAft>
                <a:spcPts val="0"/>
              </a:spcAft>
              <a:buClr>
                <a:schemeClr val="dk1"/>
              </a:buClr>
              <a:buSzPts val="1800"/>
              <a:buChar char="•"/>
              <a:defRPr/>
            </a:lvl5pPr>
            <a:lvl6pPr lvl="5" algn="l" rtl="0">
              <a:lnSpc>
                <a:spcPct val="90000"/>
              </a:lnSpc>
              <a:spcBef>
                <a:spcPts val="500"/>
              </a:spcBef>
              <a:spcAft>
                <a:spcPts val="0"/>
              </a:spcAft>
              <a:buClr>
                <a:schemeClr val="dk1"/>
              </a:buClr>
              <a:buSzPts val="1800"/>
              <a:buChar char="•"/>
              <a:defRPr/>
            </a:lvl6pPr>
            <a:lvl7pPr lvl="6" algn="l" rtl="0">
              <a:lnSpc>
                <a:spcPct val="90000"/>
              </a:lnSpc>
              <a:spcBef>
                <a:spcPts val="500"/>
              </a:spcBef>
              <a:spcAft>
                <a:spcPts val="0"/>
              </a:spcAft>
              <a:buClr>
                <a:schemeClr val="dk1"/>
              </a:buClr>
              <a:buSzPts val="1800"/>
              <a:buChar char="•"/>
              <a:defRPr/>
            </a:lvl7pPr>
            <a:lvl8pPr lvl="7" algn="l" rtl="0">
              <a:lnSpc>
                <a:spcPct val="90000"/>
              </a:lnSpc>
              <a:spcBef>
                <a:spcPts val="500"/>
              </a:spcBef>
              <a:spcAft>
                <a:spcPts val="0"/>
              </a:spcAft>
              <a:buClr>
                <a:schemeClr val="dk1"/>
              </a:buClr>
              <a:buSzPts val="1800"/>
              <a:buChar char="•"/>
              <a:defRPr/>
            </a:lvl8pPr>
            <a:lvl9pPr lvl="8"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55"/>
        <p:cNvGrpSpPr/>
        <p:nvPr/>
      </p:nvGrpSpPr>
      <p:grpSpPr>
        <a:xfrm>
          <a:off x="0" y="0"/>
          <a:ext cx="0" cy="0"/>
          <a:chOff x="0" y="0"/>
          <a:chExt cx="0" cy="0"/>
        </a:xfrm>
      </p:grpSpPr>
      <p:sp>
        <p:nvSpPr>
          <p:cNvPr id="156" name="Google Shape;156;p8"/>
          <p:cNvSpPr txBox="1">
            <a:spLocks noGrp="1"/>
          </p:cNvSpPr>
          <p:nvPr>
            <p:ph type="title"/>
          </p:nvPr>
        </p:nvSpPr>
        <p:spPr>
          <a:xfrm>
            <a:off x="0" y="0"/>
            <a:ext cx="5486100" cy="9141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7" name="Google Shape;157;p8"/>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8" name="Google Shape;158;p8"/>
          <p:cNvSpPr txBox="1">
            <a:spLocks noGrp="1"/>
          </p:cNvSpPr>
          <p:nvPr>
            <p:ph type="body" idx="2"/>
          </p:nvPr>
        </p:nvSpPr>
        <p:spPr>
          <a:xfrm>
            <a:off x="4674240" y="1604520"/>
            <a:ext cx="4015800" cy="39774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9" name="Google Shape;159;p8"/>
          <p:cNvSpPr txBox="1">
            <a:spLocks noGrp="1"/>
          </p:cNvSpPr>
          <p:nvPr>
            <p:ph type="body" idx="3"/>
          </p:nvPr>
        </p:nvSpPr>
        <p:spPr>
          <a:xfrm>
            <a:off x="457200" y="368208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60"/>
        <p:cNvGrpSpPr/>
        <p:nvPr/>
      </p:nvGrpSpPr>
      <p:grpSpPr>
        <a:xfrm>
          <a:off x="0" y="0"/>
          <a:ext cx="0" cy="0"/>
          <a:chOff x="0" y="0"/>
          <a:chExt cx="0" cy="0"/>
        </a:xfrm>
      </p:grpSpPr>
      <p:sp>
        <p:nvSpPr>
          <p:cNvPr id="161" name="Google Shape;161;p9"/>
          <p:cNvSpPr txBox="1">
            <a:spLocks noGrp="1"/>
          </p:cNvSpPr>
          <p:nvPr>
            <p:ph type="title"/>
          </p:nvPr>
        </p:nvSpPr>
        <p:spPr>
          <a:xfrm>
            <a:off x="0" y="0"/>
            <a:ext cx="5486100" cy="9141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2" name="Google Shape;162;p9"/>
          <p:cNvSpPr txBox="1">
            <a:spLocks noGrp="1"/>
          </p:cNvSpPr>
          <p:nvPr>
            <p:ph type="body" idx="1"/>
          </p:nvPr>
        </p:nvSpPr>
        <p:spPr>
          <a:xfrm>
            <a:off x="457200" y="1604520"/>
            <a:ext cx="4015800" cy="39774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3" name="Google Shape;163;p9"/>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4" name="Google Shape;164;p9"/>
          <p:cNvSpPr txBox="1">
            <a:spLocks noGrp="1"/>
          </p:cNvSpPr>
          <p:nvPr>
            <p:ph type="body" idx="3"/>
          </p:nvPr>
        </p:nvSpPr>
        <p:spPr>
          <a:xfrm>
            <a:off x="4674240" y="368208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65"/>
        <p:cNvGrpSpPr/>
        <p:nvPr/>
      </p:nvGrpSpPr>
      <p:grpSpPr>
        <a:xfrm>
          <a:off x="0" y="0"/>
          <a:ext cx="0" cy="0"/>
          <a:chOff x="0" y="0"/>
          <a:chExt cx="0" cy="0"/>
        </a:xfrm>
      </p:grpSpPr>
      <p:sp>
        <p:nvSpPr>
          <p:cNvPr id="166" name="Google Shape;166;p10"/>
          <p:cNvSpPr txBox="1">
            <a:spLocks noGrp="1"/>
          </p:cNvSpPr>
          <p:nvPr>
            <p:ph type="title"/>
          </p:nvPr>
        </p:nvSpPr>
        <p:spPr>
          <a:xfrm>
            <a:off x="0" y="0"/>
            <a:ext cx="5486100" cy="9141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7" name="Google Shape;167;p10"/>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8" name="Google Shape;168;p10"/>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9" name="Google Shape;169;p10"/>
          <p:cNvSpPr txBox="1">
            <a:spLocks noGrp="1"/>
          </p:cNvSpPr>
          <p:nvPr>
            <p:ph type="body" idx="3"/>
          </p:nvPr>
        </p:nvSpPr>
        <p:spPr>
          <a:xfrm>
            <a:off x="457200" y="3682080"/>
            <a:ext cx="8229300" cy="1896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1"/>
          <p:cNvSpPr/>
          <p:nvPr/>
        </p:nvSpPr>
        <p:spPr>
          <a:xfrm>
            <a:off x="0" y="0"/>
            <a:ext cx="9143700" cy="837600"/>
          </a:xfrm>
          <a:prstGeom prst="rect">
            <a:avLst/>
          </a:prstGeom>
          <a:solidFill>
            <a:srgbClr val="FF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
          <p:cNvSpPr/>
          <p:nvPr/>
        </p:nvSpPr>
        <p:spPr>
          <a:xfrm rot="10800000" flipH="1">
            <a:off x="0" y="6704580"/>
            <a:ext cx="9143700" cy="197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 name="Google Shape;122;p1" descr="LOGO.gif"/>
          <p:cNvPicPr preferRelativeResize="0"/>
          <p:nvPr/>
        </p:nvPicPr>
        <p:blipFill rotWithShape="1">
          <a:blip r:embed="rId14">
            <a:alphaModFix/>
          </a:blip>
          <a:srcRect b="10714"/>
          <a:stretch/>
        </p:blipFill>
        <p:spPr>
          <a:xfrm>
            <a:off x="6553080" y="228600"/>
            <a:ext cx="2057039" cy="634680"/>
          </a:xfrm>
          <a:prstGeom prst="rect">
            <a:avLst/>
          </a:prstGeom>
          <a:noFill/>
          <a:ln>
            <a:noFill/>
          </a:ln>
        </p:spPr>
      </p:pic>
      <p:pic>
        <p:nvPicPr>
          <p:cNvPr id="123" name="Google Shape;123;p1" descr="LOGO.gif"/>
          <p:cNvPicPr preferRelativeResize="0"/>
          <p:nvPr/>
        </p:nvPicPr>
        <p:blipFill rotWithShape="1">
          <a:blip r:embed="rId14">
            <a:alphaModFix/>
          </a:blip>
          <a:srcRect b="10714"/>
          <a:stretch/>
        </p:blipFill>
        <p:spPr>
          <a:xfrm>
            <a:off x="6553080" y="228600"/>
            <a:ext cx="2057039" cy="634680"/>
          </a:xfrm>
          <a:prstGeom prst="rect">
            <a:avLst/>
          </a:prstGeom>
          <a:noFill/>
          <a:ln>
            <a:noFill/>
          </a:ln>
        </p:spPr>
      </p:pic>
      <p:grpSp>
        <p:nvGrpSpPr>
          <p:cNvPr id="124" name="Google Shape;124;p1"/>
          <p:cNvGrpSpPr/>
          <p:nvPr/>
        </p:nvGrpSpPr>
        <p:grpSpPr>
          <a:xfrm>
            <a:off x="6146640" y="0"/>
            <a:ext cx="2997000" cy="875940"/>
            <a:chOff x="6146640" y="0"/>
            <a:chExt cx="2997000" cy="875940"/>
          </a:xfrm>
        </p:grpSpPr>
        <p:sp>
          <p:nvSpPr>
            <p:cNvPr id="125" name="Google Shape;125;p1"/>
            <p:cNvSpPr/>
            <p:nvPr/>
          </p:nvSpPr>
          <p:spPr>
            <a:xfrm>
              <a:off x="6146640" y="0"/>
              <a:ext cx="2997000" cy="837600"/>
            </a:xfrm>
            <a:prstGeom prst="rect">
              <a:avLst/>
            </a:prstGeom>
            <a:solidFill>
              <a:srgbClr val="FF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6" name="Google Shape;126;p1" descr="LOGO.gif"/>
            <p:cNvPicPr preferRelativeResize="0"/>
            <p:nvPr/>
          </p:nvPicPr>
          <p:blipFill rotWithShape="1">
            <a:blip r:embed="rId14">
              <a:alphaModFix/>
            </a:blip>
            <a:srcRect b="10714"/>
            <a:stretch/>
          </p:blipFill>
          <p:spPr>
            <a:xfrm>
              <a:off x="6553080" y="228600"/>
              <a:ext cx="2057039" cy="634680"/>
            </a:xfrm>
            <a:prstGeom prst="rect">
              <a:avLst/>
            </a:prstGeom>
            <a:noFill/>
            <a:ln>
              <a:noFill/>
            </a:ln>
          </p:spPr>
        </p:pic>
        <p:sp>
          <p:nvSpPr>
            <p:cNvPr id="127" name="Google Shape;127;p1"/>
            <p:cNvSpPr/>
            <p:nvPr/>
          </p:nvSpPr>
          <p:spPr>
            <a:xfrm>
              <a:off x="6527880" y="190440"/>
              <a:ext cx="2076000" cy="685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8" name="Google Shape;128;p1" descr="logo.jpg"/>
          <p:cNvPicPr preferRelativeResize="0"/>
          <p:nvPr/>
        </p:nvPicPr>
        <p:blipFill rotWithShape="1">
          <a:blip r:embed="rId15">
            <a:alphaModFix/>
          </a:blip>
          <a:srcRect/>
          <a:stretch/>
        </p:blipFill>
        <p:spPr>
          <a:xfrm>
            <a:off x="6553080" y="228600"/>
            <a:ext cx="1920600" cy="609120"/>
          </a:xfrm>
          <a:prstGeom prst="rect">
            <a:avLst/>
          </a:prstGeom>
          <a:noFill/>
          <a:ln>
            <a:noFill/>
          </a:ln>
        </p:spPr>
      </p:pic>
      <p:pic>
        <p:nvPicPr>
          <p:cNvPr id="129" name="Google Shape;129;p1" descr="LOGO.gif"/>
          <p:cNvPicPr preferRelativeResize="0"/>
          <p:nvPr/>
        </p:nvPicPr>
        <p:blipFill rotWithShape="1">
          <a:blip r:embed="rId14">
            <a:alphaModFix/>
          </a:blip>
          <a:srcRect b="10714"/>
          <a:stretch/>
        </p:blipFill>
        <p:spPr>
          <a:xfrm>
            <a:off x="6553080" y="228600"/>
            <a:ext cx="2057039" cy="634680"/>
          </a:xfrm>
          <a:prstGeom prst="rect">
            <a:avLst/>
          </a:prstGeom>
          <a:noFill/>
          <a:ln>
            <a:noFill/>
          </a:ln>
        </p:spPr>
      </p:pic>
      <p:grpSp>
        <p:nvGrpSpPr>
          <p:cNvPr id="130" name="Google Shape;130;p1"/>
          <p:cNvGrpSpPr/>
          <p:nvPr/>
        </p:nvGrpSpPr>
        <p:grpSpPr>
          <a:xfrm>
            <a:off x="6146640" y="0"/>
            <a:ext cx="2997000" cy="875940"/>
            <a:chOff x="6146640" y="0"/>
            <a:chExt cx="2997000" cy="875940"/>
          </a:xfrm>
        </p:grpSpPr>
        <p:sp>
          <p:nvSpPr>
            <p:cNvPr id="131" name="Google Shape;131;p1"/>
            <p:cNvSpPr/>
            <p:nvPr/>
          </p:nvSpPr>
          <p:spPr>
            <a:xfrm>
              <a:off x="6146640" y="0"/>
              <a:ext cx="2997000" cy="837600"/>
            </a:xfrm>
            <a:prstGeom prst="rect">
              <a:avLst/>
            </a:prstGeom>
            <a:solidFill>
              <a:srgbClr val="FF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2" name="Google Shape;132;p1" descr="LOGO.gif"/>
            <p:cNvPicPr preferRelativeResize="0"/>
            <p:nvPr/>
          </p:nvPicPr>
          <p:blipFill rotWithShape="1">
            <a:blip r:embed="rId14">
              <a:alphaModFix/>
            </a:blip>
            <a:srcRect b="10714"/>
            <a:stretch/>
          </p:blipFill>
          <p:spPr>
            <a:xfrm>
              <a:off x="6553080" y="228600"/>
              <a:ext cx="2057039" cy="634680"/>
            </a:xfrm>
            <a:prstGeom prst="rect">
              <a:avLst/>
            </a:prstGeom>
            <a:noFill/>
            <a:ln>
              <a:noFill/>
            </a:ln>
          </p:spPr>
        </p:pic>
        <p:sp>
          <p:nvSpPr>
            <p:cNvPr id="133" name="Google Shape;133;p1"/>
            <p:cNvSpPr/>
            <p:nvPr/>
          </p:nvSpPr>
          <p:spPr>
            <a:xfrm>
              <a:off x="6527880" y="190440"/>
              <a:ext cx="2076000" cy="685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4" name="Google Shape;134;p1" descr="logo.jpg"/>
          <p:cNvPicPr preferRelativeResize="0"/>
          <p:nvPr/>
        </p:nvPicPr>
        <p:blipFill rotWithShape="1">
          <a:blip r:embed="rId15">
            <a:alphaModFix/>
          </a:blip>
          <a:srcRect/>
          <a:stretch/>
        </p:blipFill>
        <p:spPr>
          <a:xfrm>
            <a:off x="6553080" y="228600"/>
            <a:ext cx="1920600" cy="609120"/>
          </a:xfrm>
          <a:prstGeom prst="rect">
            <a:avLst/>
          </a:prstGeom>
          <a:noFill/>
          <a:ln>
            <a:noFill/>
          </a:ln>
        </p:spPr>
      </p:pic>
      <p:sp>
        <p:nvSpPr>
          <p:cNvPr id="135" name="Google Shape;135;p1"/>
          <p:cNvSpPr txBox="1">
            <a:spLocks noGrp="1"/>
          </p:cNvSpPr>
          <p:nvPr>
            <p:ph type="title"/>
          </p:nvPr>
        </p:nvSpPr>
        <p:spPr>
          <a:xfrm>
            <a:off x="0" y="0"/>
            <a:ext cx="6476700" cy="8376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36" name="Google Shape;136;p1"/>
          <p:cNvSpPr txBox="1">
            <a:spLocks noGrp="1"/>
          </p:cNvSpPr>
          <p:nvPr>
            <p:ph type="body" idx="1"/>
          </p:nvPr>
        </p:nvSpPr>
        <p:spPr>
          <a:xfrm>
            <a:off x="457200" y="1371600"/>
            <a:ext cx="8229300" cy="45255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7" name="Google Shape;137;p1"/>
          <p:cNvSpPr txBox="1">
            <a:spLocks noGrp="1"/>
          </p:cNvSpPr>
          <p:nvPr>
            <p:ph type="dt" idx="10"/>
          </p:nvPr>
        </p:nvSpPr>
        <p:spPr>
          <a:xfrm>
            <a:off x="457200" y="6356520"/>
            <a:ext cx="2133300" cy="3648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8" name="Google Shape;138;p1"/>
          <p:cNvSpPr txBox="1">
            <a:spLocks noGrp="1"/>
          </p:cNvSpPr>
          <p:nvPr>
            <p:ph type="ftr" idx="11"/>
          </p:nvPr>
        </p:nvSpPr>
        <p:spPr>
          <a:xfrm>
            <a:off x="3124080" y="6356520"/>
            <a:ext cx="2895000" cy="3648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9" name="Google Shape;139;p1"/>
          <p:cNvSpPr txBox="1">
            <a:spLocks noGrp="1"/>
          </p:cNvSpPr>
          <p:nvPr>
            <p:ph type="sldNum" idx="12"/>
          </p:nvPr>
        </p:nvSpPr>
        <p:spPr>
          <a:xfrm>
            <a:off x="6553080" y="6356520"/>
            <a:ext cx="2133300" cy="3648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7" Type="http://schemas.openxmlformats.org/officeDocument/2006/relationships/customXml" Target="../ink/ink4.xml"/><Relationship Id="rId12"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7.xml"/><Relationship Id="rId5" Type="http://schemas.openxmlformats.org/officeDocument/2006/relationships/customXml" Target="../ink/ink2.xml"/><Relationship Id="rId10" Type="http://schemas.openxmlformats.org/officeDocument/2006/relationships/customXml" Target="../ink/ink6.xml"/><Relationship Id="rId4" Type="http://schemas.openxmlformats.org/officeDocument/2006/relationships/image" Target="../media/image30.png"/><Relationship Id="rId9" Type="http://schemas.openxmlformats.org/officeDocument/2006/relationships/customXml" Target="../ink/ink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4"/>
          <p:cNvSpPr txBox="1"/>
          <p:nvPr/>
        </p:nvSpPr>
        <p:spPr>
          <a:xfrm>
            <a:off x="0" y="840631"/>
            <a:ext cx="9144000" cy="537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Project Presentation of Exploratory Project (CS-302)</a:t>
            </a:r>
            <a:endParaRPr dirty="0"/>
          </a:p>
          <a:p>
            <a:pPr marL="0" marR="0" lvl="0" indent="0" algn="ctr" rtl="0">
              <a:lnSpc>
                <a:spcPct val="100000"/>
              </a:lnSpc>
              <a:spcBef>
                <a:spcPts val="40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On</a:t>
            </a:r>
            <a:endParaRPr dirty="0"/>
          </a:p>
          <a:p>
            <a:pPr marL="0" marR="0" lvl="0" indent="0" algn="ctr" rtl="0">
              <a:lnSpc>
                <a:spcPct val="100000"/>
              </a:lnSpc>
              <a:spcBef>
                <a:spcPts val="400"/>
              </a:spcBef>
              <a:spcAft>
                <a:spcPts val="0"/>
              </a:spcAft>
              <a:buNone/>
            </a:pPr>
            <a:r>
              <a:rPr lang="en-US" sz="4800" dirty="0">
                <a:solidFill>
                  <a:schemeClr val="dk1"/>
                </a:solidFill>
                <a:latin typeface="Times New Roman"/>
                <a:ea typeface="Times New Roman"/>
                <a:cs typeface="Times New Roman"/>
              </a:rPr>
              <a:t>PEEPPOST</a:t>
            </a:r>
            <a:endParaRPr lang="en-US" sz="4800" b="0" u="none" strike="noStrike" cap="none" dirty="0">
              <a:solidFill>
                <a:schemeClr val="dk1"/>
              </a:solidFill>
              <a:latin typeface="Times New Roman"/>
              <a:ea typeface="Times New Roman"/>
              <a:cs typeface="Times New Roman"/>
            </a:endParaRPr>
          </a:p>
          <a:p>
            <a:pPr algn="ctr">
              <a:spcBef>
                <a:spcPts val="400"/>
              </a:spcBef>
            </a:pPr>
            <a:br>
              <a:rPr lang="en-US" sz="2000" b="0" i="0" u="none" strike="noStrike" cap="none" dirty="0">
                <a:solidFill>
                  <a:srgbClr val="000000"/>
                </a:solidFill>
                <a:latin typeface="Times New Roman"/>
                <a:ea typeface="Times New Roman"/>
                <a:cs typeface="Times New Roman"/>
                <a:sym typeface="Times New Roman"/>
              </a:rPr>
            </a:br>
            <a:r>
              <a:rPr lang="en-US" sz="2000" dirty="0">
                <a:latin typeface="Times New Roman"/>
                <a:cs typeface="Times New Roman"/>
              </a:rPr>
              <a:t>Parwinder Singh (2110996028),</a:t>
            </a:r>
          </a:p>
          <a:p>
            <a:pPr algn="ctr">
              <a:spcBef>
                <a:spcPts val="400"/>
              </a:spcBef>
            </a:pPr>
            <a:r>
              <a:rPr lang="en-US" sz="2000">
                <a:latin typeface="Times New Roman"/>
                <a:cs typeface="Times New Roman"/>
              </a:rPr>
              <a:t>Samyak </a:t>
            </a:r>
            <a:r>
              <a:rPr lang="en-US" sz="2000" dirty="0">
                <a:latin typeface="Times New Roman"/>
                <a:cs typeface="Times New Roman"/>
              </a:rPr>
              <a:t>Jain(2110992476),</a:t>
            </a:r>
          </a:p>
          <a:p>
            <a:pPr algn="ctr">
              <a:spcBef>
                <a:spcPts val="400"/>
              </a:spcBef>
            </a:pPr>
            <a:r>
              <a:rPr lang="en-US" sz="2000" dirty="0">
                <a:latin typeface="Times New Roman"/>
                <a:cs typeface="Times New Roman"/>
              </a:rPr>
              <a:t>Raghav Purohit(2110992352),</a:t>
            </a:r>
          </a:p>
          <a:p>
            <a:pPr marL="0" marR="0" lvl="0" indent="0" algn="ctr" rtl="0">
              <a:lnSpc>
                <a:spcPct val="100000"/>
              </a:lnSpc>
              <a:spcBef>
                <a:spcPts val="400"/>
              </a:spcBef>
              <a:spcAft>
                <a:spcPts val="0"/>
              </a:spcAft>
              <a:buNone/>
            </a:pPr>
            <a:endParaRPr lang="en-US" sz="2000" dirty="0">
              <a:latin typeface="Times New Roman"/>
              <a:cs typeface="Times New Roman"/>
            </a:endParaRPr>
          </a:p>
          <a:p>
            <a:pPr marL="0" marR="0" lvl="0" indent="0" algn="ctr" rtl="0">
              <a:lnSpc>
                <a:spcPct val="100000"/>
              </a:lnSpc>
              <a:spcBef>
                <a:spcPts val="400"/>
              </a:spcBef>
              <a:spcAft>
                <a:spcPts val="0"/>
              </a:spcAft>
              <a:buNone/>
            </a:pPr>
            <a:r>
              <a:rPr lang="en-US" sz="2000" b="0" i="0" u="none" strike="noStrike" cap="none" dirty="0">
                <a:solidFill>
                  <a:srgbClr val="000000"/>
                </a:solidFill>
                <a:latin typeface="Times New Roman"/>
                <a:ea typeface="Times New Roman"/>
                <a:cs typeface="Times New Roman"/>
                <a:sym typeface="Times New Roman"/>
              </a:rPr>
              <a:t>Supervised By</a:t>
            </a:r>
            <a:endParaRPr dirty="0"/>
          </a:p>
          <a:p>
            <a:pPr algn="ctr">
              <a:spcBef>
                <a:spcPts val="400"/>
              </a:spcBef>
            </a:pPr>
            <a:r>
              <a:rPr lang="en-US" sz="2000" dirty="0">
                <a:latin typeface="Times New Roman"/>
                <a:cs typeface="Times New Roman"/>
              </a:rPr>
              <a:t>Preeti Saini</a:t>
            </a:r>
          </a:p>
          <a:p>
            <a:pPr algn="ctr">
              <a:spcBef>
                <a:spcPts val="400"/>
              </a:spcBef>
            </a:pPr>
            <a:endParaRPr lang="en-US" sz="2000" dirty="0">
              <a:solidFill>
                <a:schemeClr val="dk1"/>
              </a:solidFill>
              <a:ea typeface="Times New Roman"/>
              <a:cs typeface="Times New Roman"/>
              <a:sym typeface="Times New Roman"/>
            </a:endParaRPr>
          </a:p>
          <a:p>
            <a:pPr algn="ctr">
              <a:spcBef>
                <a:spcPts val="400"/>
              </a:spcBef>
            </a:pPr>
            <a:r>
              <a:rPr lang="en-US" sz="2400" b="0" i="0" u="none" strike="noStrike" cap="none" dirty="0">
                <a:solidFill>
                  <a:schemeClr val="dk1"/>
                </a:solidFill>
                <a:latin typeface="Times New Roman"/>
                <a:ea typeface="Times New Roman"/>
                <a:cs typeface="Times New Roman"/>
                <a:sym typeface="Times New Roman"/>
              </a:rPr>
              <a:t>Department of </a:t>
            </a:r>
            <a:r>
              <a:rPr lang="en-US" sz="2400" dirty="0">
                <a:solidFill>
                  <a:schemeClr val="dk1"/>
                </a:solidFill>
                <a:latin typeface="Times New Roman"/>
                <a:ea typeface="Times New Roman"/>
                <a:cs typeface="Times New Roman"/>
                <a:sym typeface="Times New Roman"/>
              </a:rPr>
              <a:t>Computer Science</a:t>
            </a:r>
            <a:r>
              <a:rPr lang="en-US" sz="2400" b="0" i="0" u="none" strike="noStrike" cap="none" dirty="0">
                <a:solidFill>
                  <a:schemeClr val="dk1"/>
                </a:solidFill>
                <a:latin typeface="Times New Roman"/>
                <a:ea typeface="Times New Roman"/>
                <a:cs typeface="Times New Roman"/>
                <a:sym typeface="Times New Roman"/>
              </a:rPr>
              <a:t> and Engineering, </a:t>
            </a:r>
            <a:endParaRPr dirty="0">
              <a:solidFill>
                <a:schemeClr val="dk1"/>
              </a:solidFill>
            </a:endParaRPr>
          </a:p>
          <a:p>
            <a:pPr marL="0" marR="0" lvl="0" indent="0" algn="ctr" rtl="0">
              <a:lnSpc>
                <a:spcPct val="100000"/>
              </a:lnSpc>
              <a:spcBef>
                <a:spcPts val="40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Chitkara University, Punjab</a:t>
            </a:r>
            <a:endParaRPr dirty="0">
              <a:solidFill>
                <a:schemeClr val="dk1"/>
              </a:solidFill>
            </a:endParaRPr>
          </a:p>
          <a:p>
            <a:pPr marL="0" marR="0" lvl="0" indent="0" algn="ctr" rtl="0">
              <a:lnSpc>
                <a:spcPct val="150000"/>
              </a:lnSpc>
              <a:spcBef>
                <a:spcPts val="400"/>
              </a:spcBef>
              <a:spcAft>
                <a:spcPts val="0"/>
              </a:spcAft>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None/>
            </a:pPr>
            <a:endParaRPr sz="20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C8A7C98-B6E4-B88B-83D7-1F18D96F1DE1}"/>
              </a:ext>
            </a:extLst>
          </p:cNvPr>
          <p:cNvSpPr>
            <a:spLocks noGrp="1"/>
          </p:cNvSpPr>
          <p:nvPr>
            <p:ph type="subTitle" idx="1"/>
          </p:nvPr>
        </p:nvSpPr>
        <p:spPr/>
        <p:txBody>
          <a:bodyPr/>
          <a:lstStyle/>
          <a:p>
            <a:endParaRPr lang="en-IN" dirty="0"/>
          </a:p>
        </p:txBody>
      </p:sp>
      <p:pic>
        <p:nvPicPr>
          <p:cNvPr id="6" name="Picture 5">
            <a:extLst>
              <a:ext uri="{FF2B5EF4-FFF2-40B4-BE49-F238E27FC236}">
                <a16:creationId xmlns:a16="http://schemas.microsoft.com/office/drawing/2014/main" id="{5BAC5657-791F-9C19-317A-843C1E1D4B80}"/>
              </a:ext>
            </a:extLst>
          </p:cNvPr>
          <p:cNvPicPr>
            <a:picLocks noChangeAspect="1"/>
          </p:cNvPicPr>
          <p:nvPr/>
        </p:nvPicPr>
        <p:blipFill>
          <a:blip r:embed="rId2"/>
          <a:stretch>
            <a:fillRect/>
          </a:stretch>
        </p:blipFill>
        <p:spPr>
          <a:xfrm>
            <a:off x="0" y="857250"/>
            <a:ext cx="9144000" cy="5143500"/>
          </a:xfrm>
          <a:prstGeom prst="rect">
            <a:avLst/>
          </a:prstGeom>
        </p:spPr>
      </p:pic>
    </p:spTree>
    <p:extLst>
      <p:ext uri="{BB962C8B-B14F-4D97-AF65-F5344CB8AC3E}">
        <p14:creationId xmlns:p14="http://schemas.microsoft.com/office/powerpoint/2010/main" val="4037428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4A53B31-E3A3-16BC-3068-9396E85AE364}"/>
              </a:ext>
            </a:extLst>
          </p:cNvPr>
          <p:cNvSpPr>
            <a:spLocks noGrp="1"/>
          </p:cNvSpPr>
          <p:nvPr>
            <p:ph type="subTitle" idx="1"/>
          </p:nvPr>
        </p:nvSpPr>
        <p:spPr/>
        <p:txBody>
          <a:bodyPr/>
          <a:lstStyle/>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0ADB070-254E-02C8-2945-B4DBAE0F19C3}"/>
                  </a:ext>
                </a:extLst>
              </p14:cNvPr>
              <p14:cNvContentPartPr/>
              <p14:nvPr/>
            </p14:nvContentPartPr>
            <p14:xfrm>
              <a:off x="5375816" y="2808713"/>
              <a:ext cx="11615" cy="11615"/>
            </p14:xfrm>
          </p:contentPart>
        </mc:Choice>
        <mc:Fallback xmlns="">
          <p:pic>
            <p:nvPicPr>
              <p:cNvPr id="4" name="Ink 3">
                <a:extLst>
                  <a:ext uri="{FF2B5EF4-FFF2-40B4-BE49-F238E27FC236}">
                    <a16:creationId xmlns:a16="http://schemas.microsoft.com/office/drawing/2014/main" id="{D0ADB070-254E-02C8-2945-B4DBAE0F19C3}"/>
                  </a:ext>
                </a:extLst>
              </p:cNvPr>
              <p:cNvPicPr/>
              <p:nvPr/>
            </p:nvPicPr>
            <p:blipFill>
              <a:blip r:embed="rId4"/>
              <a:stretch>
                <a:fillRect/>
              </a:stretch>
            </p:blipFill>
            <p:spPr>
              <a:xfrm>
                <a:off x="3354806" y="787703"/>
                <a:ext cx="4065250" cy="406525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9C907CAD-A702-2FA6-6B2D-2FC8C6CB73FE}"/>
                  </a:ext>
                </a:extLst>
              </p14:cNvPr>
              <p14:cNvContentPartPr/>
              <p14:nvPr/>
            </p14:nvContentPartPr>
            <p14:xfrm>
              <a:off x="4186353" y="2957396"/>
              <a:ext cx="11615" cy="11615"/>
            </p14:xfrm>
          </p:contentPart>
        </mc:Choice>
        <mc:Fallback xmlns="">
          <p:pic>
            <p:nvPicPr>
              <p:cNvPr id="6" name="Ink 5">
                <a:extLst>
                  <a:ext uri="{FF2B5EF4-FFF2-40B4-BE49-F238E27FC236}">
                    <a16:creationId xmlns:a16="http://schemas.microsoft.com/office/drawing/2014/main" id="{9C907CAD-A702-2FA6-6B2D-2FC8C6CB73FE}"/>
                  </a:ext>
                </a:extLst>
              </p:cNvPr>
              <p:cNvPicPr/>
              <p:nvPr/>
            </p:nvPicPr>
            <p:blipFill>
              <a:blip r:embed="rId4"/>
              <a:stretch>
                <a:fillRect/>
              </a:stretch>
            </p:blipFill>
            <p:spPr>
              <a:xfrm>
                <a:off x="2153728" y="936386"/>
                <a:ext cx="4065250" cy="406525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DE981439-61A7-C174-427D-0DB1757F633F}"/>
                  </a:ext>
                </a:extLst>
              </p14:cNvPr>
              <p14:cNvContentPartPr/>
              <p14:nvPr/>
            </p14:nvContentPartPr>
            <p14:xfrm>
              <a:off x="1510061" y="2520640"/>
              <a:ext cx="11615" cy="11615"/>
            </p14:xfrm>
          </p:contentPart>
        </mc:Choice>
        <mc:Fallback xmlns="">
          <p:pic>
            <p:nvPicPr>
              <p:cNvPr id="7" name="Ink 6">
                <a:extLst>
                  <a:ext uri="{FF2B5EF4-FFF2-40B4-BE49-F238E27FC236}">
                    <a16:creationId xmlns:a16="http://schemas.microsoft.com/office/drawing/2014/main" id="{DE981439-61A7-C174-427D-0DB1757F633F}"/>
                  </a:ext>
                </a:extLst>
              </p:cNvPr>
              <p:cNvPicPr/>
              <p:nvPr/>
            </p:nvPicPr>
            <p:blipFill>
              <a:blip r:embed="rId4"/>
              <a:stretch>
                <a:fillRect/>
              </a:stretch>
            </p:blipFill>
            <p:spPr>
              <a:xfrm>
                <a:off x="-522564" y="499630"/>
                <a:ext cx="4065250" cy="406525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7D1F0D2C-A35F-24EB-4D52-FA1FFE1888F4}"/>
                  </a:ext>
                </a:extLst>
              </p14:cNvPr>
              <p14:cNvContentPartPr/>
              <p14:nvPr/>
            </p14:nvContentPartPr>
            <p14:xfrm>
              <a:off x="1510061" y="2520640"/>
              <a:ext cx="1917902" cy="121462"/>
            </p14:xfrm>
          </p:contentPart>
        </mc:Choice>
        <mc:Fallback xmlns="">
          <p:pic>
            <p:nvPicPr>
              <p:cNvPr id="8" name="Ink 7">
                <a:extLst>
                  <a:ext uri="{FF2B5EF4-FFF2-40B4-BE49-F238E27FC236}">
                    <a16:creationId xmlns:a16="http://schemas.microsoft.com/office/drawing/2014/main" id="{7D1F0D2C-A35F-24EB-4D52-FA1FFE1888F4}"/>
                  </a:ext>
                </a:extLst>
              </p:cNvPr>
              <p:cNvPicPr/>
              <p:nvPr/>
            </p:nvPicPr>
            <p:blipFill>
              <a:blip r:embed="rId8"/>
              <a:stretch>
                <a:fillRect/>
              </a:stretch>
            </p:blipFill>
            <p:spPr>
              <a:xfrm>
                <a:off x="1447079" y="2458112"/>
                <a:ext cx="2043507" cy="24687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AF2A68C2-4EEF-28E6-2F0F-27A1404314F3}"/>
                  </a:ext>
                </a:extLst>
              </p14:cNvPr>
              <p14:cNvContentPartPr/>
              <p14:nvPr/>
            </p14:nvContentPartPr>
            <p14:xfrm>
              <a:off x="2755280" y="2641445"/>
              <a:ext cx="11615" cy="11615"/>
            </p14:xfrm>
          </p:contentPart>
        </mc:Choice>
        <mc:Fallback xmlns="">
          <p:pic>
            <p:nvPicPr>
              <p:cNvPr id="9" name="Ink 8">
                <a:extLst>
                  <a:ext uri="{FF2B5EF4-FFF2-40B4-BE49-F238E27FC236}">
                    <a16:creationId xmlns:a16="http://schemas.microsoft.com/office/drawing/2014/main" id="{AF2A68C2-4EEF-28E6-2F0F-27A1404314F3}"/>
                  </a:ext>
                </a:extLst>
              </p:cNvPr>
              <p:cNvPicPr/>
              <p:nvPr/>
            </p:nvPicPr>
            <p:blipFill>
              <a:blip r:embed="rId4"/>
              <a:stretch>
                <a:fillRect/>
              </a:stretch>
            </p:blipFill>
            <p:spPr>
              <a:xfrm>
                <a:off x="734270" y="620435"/>
                <a:ext cx="4065250" cy="406525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EDA229C0-1F92-58FE-786F-87ED74C110E6}"/>
                  </a:ext>
                </a:extLst>
              </p14:cNvPr>
              <p14:cNvContentPartPr/>
              <p14:nvPr/>
            </p14:nvContentPartPr>
            <p14:xfrm>
              <a:off x="2755280" y="2641445"/>
              <a:ext cx="11615" cy="11615"/>
            </p14:xfrm>
          </p:contentPart>
        </mc:Choice>
        <mc:Fallback xmlns="">
          <p:pic>
            <p:nvPicPr>
              <p:cNvPr id="10" name="Ink 9">
                <a:extLst>
                  <a:ext uri="{FF2B5EF4-FFF2-40B4-BE49-F238E27FC236}">
                    <a16:creationId xmlns:a16="http://schemas.microsoft.com/office/drawing/2014/main" id="{EDA229C0-1F92-58FE-786F-87ED74C110E6}"/>
                  </a:ext>
                </a:extLst>
              </p:cNvPr>
              <p:cNvPicPr/>
              <p:nvPr/>
            </p:nvPicPr>
            <p:blipFill>
              <a:blip r:embed="rId4"/>
              <a:stretch>
                <a:fillRect/>
              </a:stretch>
            </p:blipFill>
            <p:spPr>
              <a:xfrm>
                <a:off x="734270" y="620435"/>
                <a:ext cx="4065250" cy="406525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EF5F0B95-0663-4792-5752-16110B62A931}"/>
                  </a:ext>
                </a:extLst>
              </p14:cNvPr>
              <p14:cNvContentPartPr/>
              <p14:nvPr/>
            </p14:nvContentPartPr>
            <p14:xfrm>
              <a:off x="2755280" y="2641445"/>
              <a:ext cx="11615" cy="11615"/>
            </p14:xfrm>
          </p:contentPart>
        </mc:Choice>
        <mc:Fallback xmlns="">
          <p:pic>
            <p:nvPicPr>
              <p:cNvPr id="11" name="Ink 10">
                <a:extLst>
                  <a:ext uri="{FF2B5EF4-FFF2-40B4-BE49-F238E27FC236}">
                    <a16:creationId xmlns:a16="http://schemas.microsoft.com/office/drawing/2014/main" id="{EF5F0B95-0663-4792-5752-16110B62A931}"/>
                  </a:ext>
                </a:extLst>
              </p:cNvPr>
              <p:cNvPicPr/>
              <p:nvPr/>
            </p:nvPicPr>
            <p:blipFill>
              <a:blip r:embed="rId4"/>
              <a:stretch>
                <a:fillRect/>
              </a:stretch>
            </p:blipFill>
            <p:spPr>
              <a:xfrm>
                <a:off x="734270" y="620435"/>
                <a:ext cx="4065250" cy="4065250"/>
              </a:xfrm>
              <a:prstGeom prst="rect">
                <a:avLst/>
              </a:prstGeom>
            </p:spPr>
          </p:pic>
        </mc:Fallback>
      </mc:AlternateContent>
      <p:pic>
        <p:nvPicPr>
          <p:cNvPr id="14" name="Picture 13">
            <a:extLst>
              <a:ext uri="{FF2B5EF4-FFF2-40B4-BE49-F238E27FC236}">
                <a16:creationId xmlns:a16="http://schemas.microsoft.com/office/drawing/2014/main" id="{C365B5DF-F6D6-A2C1-84A4-334794397A00}"/>
              </a:ext>
            </a:extLst>
          </p:cNvPr>
          <p:cNvPicPr>
            <a:picLocks noChangeAspect="1"/>
          </p:cNvPicPr>
          <p:nvPr/>
        </p:nvPicPr>
        <p:blipFill>
          <a:blip r:embed="rId12"/>
          <a:stretch>
            <a:fillRect/>
          </a:stretch>
        </p:blipFill>
        <p:spPr>
          <a:xfrm>
            <a:off x="0" y="857250"/>
            <a:ext cx="9144000" cy="5143500"/>
          </a:xfrm>
          <a:prstGeom prst="rect">
            <a:avLst/>
          </a:prstGeom>
        </p:spPr>
      </p:pic>
    </p:spTree>
    <p:extLst>
      <p:ext uri="{BB962C8B-B14F-4D97-AF65-F5344CB8AC3E}">
        <p14:creationId xmlns:p14="http://schemas.microsoft.com/office/powerpoint/2010/main" val="454352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AD4225B-EF5C-3722-491B-24BA8C3F367B}"/>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BA01AB69-698E-7E4D-3573-B39E959DAEEF}"/>
              </a:ext>
            </a:extLst>
          </p:cNvPr>
          <p:cNvPicPr>
            <a:picLocks noChangeAspect="1"/>
          </p:cNvPicPr>
          <p:nvPr/>
        </p:nvPicPr>
        <p:blipFill>
          <a:blip r:embed="rId2"/>
          <a:stretch>
            <a:fillRect/>
          </a:stretch>
        </p:blipFill>
        <p:spPr>
          <a:xfrm>
            <a:off x="0" y="857250"/>
            <a:ext cx="9144000" cy="5143500"/>
          </a:xfrm>
          <a:prstGeom prst="rect">
            <a:avLst/>
          </a:prstGeom>
        </p:spPr>
      </p:pic>
      <p:sp>
        <p:nvSpPr>
          <p:cNvPr id="6" name="TextBox 5">
            <a:extLst>
              <a:ext uri="{FF2B5EF4-FFF2-40B4-BE49-F238E27FC236}">
                <a16:creationId xmlns:a16="http://schemas.microsoft.com/office/drawing/2014/main" id="{25222A15-DD1D-26E9-A48B-BF0D689C098B}"/>
              </a:ext>
            </a:extLst>
          </p:cNvPr>
          <p:cNvSpPr txBox="1"/>
          <p:nvPr/>
        </p:nvSpPr>
        <p:spPr>
          <a:xfrm>
            <a:off x="81280" y="6045200"/>
            <a:ext cx="9062720" cy="307777"/>
          </a:xfrm>
          <a:prstGeom prst="rect">
            <a:avLst/>
          </a:prstGeom>
          <a:noFill/>
        </p:spPr>
        <p:txBody>
          <a:bodyPr wrap="square" rtlCol="0">
            <a:spAutoFit/>
          </a:bodyPr>
          <a:lstStyle/>
          <a:p>
            <a:r>
              <a:rPr lang="en-US" b="0" i="0" dirty="0">
                <a:solidFill>
                  <a:srgbClr val="111111"/>
                </a:solidFill>
                <a:effectLst/>
                <a:highlight>
                  <a:srgbClr val="FFFFFF"/>
                </a:highlight>
                <a:latin typeface="-apple-system"/>
              </a:rPr>
              <a:t> </a:t>
            </a:r>
            <a:r>
              <a:rPr lang="en-US" b="1" i="0" dirty="0">
                <a:solidFill>
                  <a:srgbClr val="111111"/>
                </a:solidFill>
                <a:effectLst/>
                <a:highlight>
                  <a:srgbClr val="FFFFFF"/>
                </a:highlight>
                <a:latin typeface="-apple-system"/>
              </a:rPr>
              <a:t>Home Page : </a:t>
            </a:r>
            <a:r>
              <a:rPr lang="en-US" i="0" dirty="0">
                <a:solidFill>
                  <a:srgbClr val="111111"/>
                </a:solidFill>
                <a:effectLst/>
                <a:highlight>
                  <a:srgbClr val="FFFFFF"/>
                </a:highlight>
                <a:latin typeface="-apple-system"/>
              </a:rPr>
              <a:t>It </a:t>
            </a:r>
            <a:r>
              <a:rPr lang="en-US" b="0" i="0" dirty="0">
                <a:solidFill>
                  <a:srgbClr val="111111"/>
                </a:solidFill>
                <a:effectLst/>
                <a:highlight>
                  <a:srgbClr val="FFFFFF"/>
                </a:highlight>
                <a:latin typeface="-apple-system"/>
              </a:rPr>
              <a:t>shows all the peeps that the user is following </a:t>
            </a:r>
            <a:endParaRPr lang="en-IN" dirty="0"/>
          </a:p>
        </p:txBody>
      </p:sp>
    </p:spTree>
    <p:extLst>
      <p:ext uri="{BB962C8B-B14F-4D97-AF65-F5344CB8AC3E}">
        <p14:creationId xmlns:p14="http://schemas.microsoft.com/office/powerpoint/2010/main" val="2770735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5B352E7-B81D-B88D-E49A-FAB6920CA097}"/>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9E7F122E-4E38-BDAE-A040-5D0FA949F7B0}"/>
              </a:ext>
            </a:extLst>
          </p:cNvPr>
          <p:cNvPicPr>
            <a:picLocks noChangeAspect="1"/>
          </p:cNvPicPr>
          <p:nvPr/>
        </p:nvPicPr>
        <p:blipFill>
          <a:blip r:embed="rId2"/>
          <a:stretch>
            <a:fillRect/>
          </a:stretch>
        </p:blipFill>
        <p:spPr>
          <a:xfrm>
            <a:off x="0" y="857250"/>
            <a:ext cx="9144000" cy="5143500"/>
          </a:xfrm>
          <a:prstGeom prst="rect">
            <a:avLst/>
          </a:prstGeom>
        </p:spPr>
      </p:pic>
      <p:sp>
        <p:nvSpPr>
          <p:cNvPr id="6" name="TextBox 5">
            <a:extLst>
              <a:ext uri="{FF2B5EF4-FFF2-40B4-BE49-F238E27FC236}">
                <a16:creationId xmlns:a16="http://schemas.microsoft.com/office/drawing/2014/main" id="{E4C25CD0-26BB-45FF-4297-D400506BB5DB}"/>
              </a:ext>
            </a:extLst>
          </p:cNvPr>
          <p:cNvSpPr txBox="1"/>
          <p:nvPr/>
        </p:nvSpPr>
        <p:spPr>
          <a:xfrm>
            <a:off x="81280" y="6045200"/>
            <a:ext cx="9062720" cy="338554"/>
          </a:xfrm>
          <a:prstGeom prst="rect">
            <a:avLst/>
          </a:prstGeom>
          <a:noFill/>
        </p:spPr>
        <p:txBody>
          <a:bodyPr wrap="square" rtlCol="0">
            <a:spAutoFit/>
          </a:bodyPr>
          <a:lstStyle/>
          <a:p>
            <a:pPr algn="ctr"/>
            <a:r>
              <a:rPr lang="en-US" sz="1600" b="1" dirty="0">
                <a:solidFill>
                  <a:srgbClr val="111111"/>
                </a:solidFill>
                <a:highlight>
                  <a:srgbClr val="FFFFFF"/>
                </a:highlight>
                <a:latin typeface="-apple-system"/>
              </a:rPr>
              <a:t>Update Profile Page</a:t>
            </a:r>
            <a:endParaRPr lang="en-IN" sz="1600" dirty="0"/>
          </a:p>
        </p:txBody>
      </p:sp>
    </p:spTree>
    <p:extLst>
      <p:ext uri="{BB962C8B-B14F-4D97-AF65-F5344CB8AC3E}">
        <p14:creationId xmlns:p14="http://schemas.microsoft.com/office/powerpoint/2010/main" val="3263159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36538AC-FA8A-A516-6D9D-22FE1E5CC676}"/>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FEAE63F8-8E3A-5573-8BFA-F0AD70C6904D}"/>
              </a:ext>
            </a:extLst>
          </p:cNvPr>
          <p:cNvPicPr>
            <a:picLocks noChangeAspect="1"/>
          </p:cNvPicPr>
          <p:nvPr/>
        </p:nvPicPr>
        <p:blipFill>
          <a:blip r:embed="rId2"/>
          <a:stretch>
            <a:fillRect/>
          </a:stretch>
        </p:blipFill>
        <p:spPr>
          <a:xfrm>
            <a:off x="0" y="857250"/>
            <a:ext cx="9144000" cy="5143500"/>
          </a:xfrm>
          <a:prstGeom prst="rect">
            <a:avLst/>
          </a:prstGeom>
        </p:spPr>
      </p:pic>
      <p:sp>
        <p:nvSpPr>
          <p:cNvPr id="6" name="TextBox 5">
            <a:extLst>
              <a:ext uri="{FF2B5EF4-FFF2-40B4-BE49-F238E27FC236}">
                <a16:creationId xmlns:a16="http://schemas.microsoft.com/office/drawing/2014/main" id="{F1A77977-DCD1-5A9A-14B5-E4DB603DBECF}"/>
              </a:ext>
            </a:extLst>
          </p:cNvPr>
          <p:cNvSpPr txBox="1"/>
          <p:nvPr/>
        </p:nvSpPr>
        <p:spPr>
          <a:xfrm>
            <a:off x="81280" y="6045200"/>
            <a:ext cx="9062720" cy="369332"/>
          </a:xfrm>
          <a:prstGeom prst="rect">
            <a:avLst/>
          </a:prstGeom>
          <a:noFill/>
        </p:spPr>
        <p:txBody>
          <a:bodyPr wrap="square" rtlCol="0">
            <a:spAutoFit/>
          </a:bodyPr>
          <a:lstStyle/>
          <a:p>
            <a:pPr algn="ctr"/>
            <a:r>
              <a:rPr lang="en-US" sz="1800" b="1" dirty="0">
                <a:solidFill>
                  <a:srgbClr val="111111"/>
                </a:solidFill>
                <a:highlight>
                  <a:srgbClr val="FFFFFF"/>
                </a:highlight>
                <a:latin typeface="-apple-system"/>
              </a:rPr>
              <a:t>Chat Page</a:t>
            </a:r>
            <a:endParaRPr lang="en-IN" sz="1800" dirty="0"/>
          </a:p>
        </p:txBody>
      </p:sp>
    </p:spTree>
    <p:extLst>
      <p:ext uri="{BB962C8B-B14F-4D97-AF65-F5344CB8AC3E}">
        <p14:creationId xmlns:p14="http://schemas.microsoft.com/office/powerpoint/2010/main" val="3731475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B30D08A-7E96-3626-8CA3-562BF136A04D}"/>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B904B2CA-CCFB-1FB0-D590-07ED062C971B}"/>
              </a:ext>
            </a:extLst>
          </p:cNvPr>
          <p:cNvPicPr>
            <a:picLocks noChangeAspect="1"/>
          </p:cNvPicPr>
          <p:nvPr/>
        </p:nvPicPr>
        <p:blipFill>
          <a:blip r:embed="rId2"/>
          <a:stretch>
            <a:fillRect/>
          </a:stretch>
        </p:blipFill>
        <p:spPr>
          <a:xfrm>
            <a:off x="0" y="857250"/>
            <a:ext cx="9144000" cy="5143500"/>
          </a:xfrm>
          <a:prstGeom prst="rect">
            <a:avLst/>
          </a:prstGeom>
        </p:spPr>
      </p:pic>
    </p:spTree>
    <p:extLst>
      <p:ext uri="{BB962C8B-B14F-4D97-AF65-F5344CB8AC3E}">
        <p14:creationId xmlns:p14="http://schemas.microsoft.com/office/powerpoint/2010/main" val="1690388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6"/>
          <p:cNvSpPr txBox="1"/>
          <p:nvPr/>
        </p:nvSpPr>
        <p:spPr>
          <a:xfrm>
            <a:off x="1297577" y="2821578"/>
            <a:ext cx="6705600" cy="1410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5400" b="0" i="0" u="none" strike="noStrike" cap="none">
                <a:solidFill>
                  <a:schemeClr val="dk1"/>
                </a:solidFill>
                <a:latin typeface="Times New Roman"/>
                <a:ea typeface="Times New Roman"/>
                <a:cs typeface="Times New Roman"/>
                <a:sym typeface="Times New Roman"/>
              </a:rPr>
              <a:t>Thank You</a:t>
            </a:r>
            <a:endParaRPr sz="5400" b="0" i="0" u="none" strike="noStrike" cap="none">
              <a:solidFill>
                <a:srgbClr val="000000"/>
              </a:solidFill>
              <a:latin typeface="Times New Roman"/>
              <a:ea typeface="Times New Roman"/>
              <a:cs typeface="Times New Roman"/>
              <a:sym typeface="Times New Roman"/>
            </a:endParaRPr>
          </a:p>
        </p:txBody>
      </p:sp>
      <p:sp>
        <p:nvSpPr>
          <p:cNvPr id="207" name="Google Shape;207;p16"/>
          <p:cNvSpPr txBox="1"/>
          <p:nvPr/>
        </p:nvSpPr>
        <p:spPr>
          <a:xfrm>
            <a:off x="6553080" y="6356520"/>
            <a:ext cx="2133300" cy="3648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rgbClr val="000000"/>
                </a:solidFill>
                <a:latin typeface="Calibri"/>
                <a:ea typeface="Calibri"/>
                <a:cs typeface="Calibri"/>
                <a:sym typeface="Calibri"/>
              </a:rPr>
              <a:t>16</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5"/>
          <p:cNvSpPr txBox="1"/>
          <p:nvPr/>
        </p:nvSpPr>
        <p:spPr>
          <a:xfrm>
            <a:off x="457200" y="0"/>
            <a:ext cx="6019500" cy="837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0" i="0" u="none" strike="noStrike" cap="none" dirty="0">
                <a:solidFill>
                  <a:schemeClr val="dk1"/>
                </a:solidFill>
                <a:latin typeface="Times New Roman"/>
                <a:ea typeface="Times New Roman"/>
                <a:cs typeface="Times New Roman"/>
                <a:sym typeface="Times New Roman"/>
              </a:rPr>
              <a:t>Introduction</a:t>
            </a:r>
            <a:endParaRPr sz="4400" b="0" i="0" u="none" strike="noStrike" cap="none" dirty="0">
              <a:solidFill>
                <a:srgbClr val="000000"/>
              </a:solidFill>
              <a:latin typeface="Times New Roman"/>
              <a:ea typeface="Times New Roman"/>
              <a:cs typeface="Times New Roman"/>
              <a:sym typeface="Times New Roman"/>
            </a:endParaRPr>
          </a:p>
        </p:txBody>
      </p:sp>
      <p:sp>
        <p:nvSpPr>
          <p:cNvPr id="200" name="Google Shape;200;p15"/>
          <p:cNvSpPr txBox="1"/>
          <p:nvPr/>
        </p:nvSpPr>
        <p:spPr>
          <a:xfrm>
            <a:off x="6553080" y="6356520"/>
            <a:ext cx="2133300" cy="3648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rgbClr val="000000"/>
                </a:solidFill>
                <a:latin typeface="Calibri"/>
                <a:ea typeface="Calibri"/>
                <a:cs typeface="Calibri"/>
                <a:sym typeface="Calibri"/>
              </a:rPr>
              <a:t>2</a:t>
            </a:fld>
            <a:endParaRPr sz="1200" b="0" i="0" u="none" strike="noStrike" cap="none">
              <a:solidFill>
                <a:schemeClr val="dk1"/>
              </a:solidFill>
              <a:latin typeface="Times New Roman"/>
              <a:ea typeface="Times New Roman"/>
              <a:cs typeface="Times New Roman"/>
              <a:sym typeface="Times New Roman"/>
            </a:endParaRPr>
          </a:p>
        </p:txBody>
      </p:sp>
      <p:sp>
        <p:nvSpPr>
          <p:cNvPr id="4" name="TextShape 2">
            <a:extLst>
              <a:ext uri="{FF2B5EF4-FFF2-40B4-BE49-F238E27FC236}">
                <a16:creationId xmlns:a16="http://schemas.microsoft.com/office/drawing/2014/main" id="{04574C63-AA24-5874-72B8-3BE94D170312}"/>
              </a:ext>
            </a:extLst>
          </p:cNvPr>
          <p:cNvSpPr txBox="1"/>
          <p:nvPr/>
        </p:nvSpPr>
        <p:spPr>
          <a:xfrm>
            <a:off x="164008" y="1109742"/>
            <a:ext cx="8838720" cy="4838571"/>
          </a:xfrm>
          <a:prstGeom prst="rect">
            <a:avLst/>
          </a:prstGeom>
          <a:noFill/>
          <a:ln w="9360">
            <a:noFill/>
          </a:ln>
        </p:spPr>
        <p:txBody>
          <a:bodyPr>
            <a:noAutofit/>
          </a:bodyPr>
          <a:lstStyle/>
          <a:p>
            <a:pPr>
              <a:lnSpc>
                <a:spcPct val="150000"/>
              </a:lnSpc>
              <a:spcBef>
                <a:spcPts val="400"/>
              </a:spcBef>
            </a:pPr>
            <a:endParaRPr lang="en-US" sz="1900" b="0" strike="noStrike" spc="-1" dirty="0">
              <a:solidFill>
                <a:srgbClr val="000000"/>
              </a:solidFill>
              <a:latin typeface="Calibri"/>
            </a:endParaRPr>
          </a:p>
          <a:p>
            <a:pPr marL="342900" indent="-342900">
              <a:lnSpc>
                <a:spcPct val="100000"/>
              </a:lnSpc>
              <a:spcBef>
                <a:spcPts val="400"/>
              </a:spcBef>
              <a:buFont typeface="Arial" panose="020B0604020202020204" pitchFamily="34" charset="0"/>
              <a:buChar char="•"/>
            </a:pPr>
            <a:r>
              <a:rPr lang="en-US" sz="2000" dirty="0"/>
              <a:t>PeepPost is an innovative social media platform designed to facilitate seamless, real-time communication and content sharing among users.</a:t>
            </a:r>
          </a:p>
          <a:p>
            <a:pPr>
              <a:lnSpc>
                <a:spcPct val="100000"/>
              </a:lnSpc>
              <a:spcBef>
                <a:spcPts val="400"/>
              </a:spcBef>
            </a:pPr>
            <a:r>
              <a:rPr lang="en-US" sz="2000" dirty="0"/>
              <a:t> </a:t>
            </a:r>
          </a:p>
          <a:p>
            <a:pPr marL="342900" indent="-342900">
              <a:lnSpc>
                <a:spcPct val="100000"/>
              </a:lnSpc>
              <a:spcBef>
                <a:spcPts val="400"/>
              </a:spcBef>
              <a:buFont typeface="Arial" panose="020B0604020202020204" pitchFamily="34" charset="0"/>
              <a:buChar char="•"/>
            </a:pPr>
            <a:r>
              <a:rPr lang="en-US" sz="2000" dirty="0"/>
              <a:t>Inspired by the simplicity and immediacy of Twitter, PeepPost aims to provide a user-friendly and engaging experience while incorporating unique features to enhance social interaction.</a:t>
            </a:r>
          </a:p>
          <a:p>
            <a:pPr>
              <a:lnSpc>
                <a:spcPct val="100000"/>
              </a:lnSpc>
              <a:spcBef>
                <a:spcPts val="400"/>
              </a:spcBef>
            </a:pPr>
            <a:endParaRPr lang="en-US" sz="2000" dirty="0"/>
          </a:p>
          <a:p>
            <a:pPr marL="342900" indent="-342900">
              <a:lnSpc>
                <a:spcPct val="100000"/>
              </a:lnSpc>
              <a:spcBef>
                <a:spcPts val="400"/>
              </a:spcBef>
              <a:buFont typeface="Arial" panose="020B0604020202020204" pitchFamily="34" charset="0"/>
              <a:buChar char="•"/>
            </a:pPr>
            <a:r>
              <a:rPr lang="en-US" sz="2000" dirty="0"/>
              <a:t>PeepPost allows users to post "Peeps" – short messages up to 280 characters – with ease. Users can enjoy personalized timelines, real-time notifications, advanced privacy settings, and customizable user profiles. </a:t>
            </a:r>
            <a:endParaRPr lang="en-US" sz="20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A634-37D2-DAA4-F1A2-5D33DEB4C293}"/>
              </a:ext>
            </a:extLst>
          </p:cNvPr>
          <p:cNvSpPr>
            <a:spLocks noGrp="1"/>
          </p:cNvSpPr>
          <p:nvPr>
            <p:ph type="title"/>
          </p:nvPr>
        </p:nvSpPr>
        <p:spPr/>
        <p:txBody>
          <a:bodyPr/>
          <a:lstStyle/>
          <a:p>
            <a:r>
              <a:rPr lang="en-IN" dirty="0"/>
              <a:t> </a:t>
            </a:r>
            <a:r>
              <a:rPr lang="en-IN" sz="3600" dirty="0"/>
              <a:t>Why Choose PeepPost ?</a:t>
            </a:r>
          </a:p>
        </p:txBody>
      </p:sp>
      <p:sp>
        <p:nvSpPr>
          <p:cNvPr id="9" name="Subtitle 2">
            <a:extLst>
              <a:ext uri="{FF2B5EF4-FFF2-40B4-BE49-F238E27FC236}">
                <a16:creationId xmlns:a16="http://schemas.microsoft.com/office/drawing/2014/main" id="{00F76EF8-F104-E661-8616-A7C2898FBF6E}"/>
              </a:ext>
            </a:extLst>
          </p:cNvPr>
          <p:cNvSpPr>
            <a:spLocks noGrp="1"/>
          </p:cNvSpPr>
          <p:nvPr>
            <p:ph type="subTitle" idx="1"/>
          </p:nvPr>
        </p:nvSpPr>
        <p:spPr>
          <a:xfrm>
            <a:off x="457200" y="1604963"/>
            <a:ext cx="8229600" cy="3976687"/>
          </a:xfrm>
        </p:spPr>
        <p:txBody>
          <a:bodyPr/>
          <a:lstStyle/>
          <a:p>
            <a:pPr marL="0" indent="0">
              <a:buNone/>
            </a:pPr>
            <a:endParaRPr lang="en-IN" dirty="0"/>
          </a:p>
          <a:p>
            <a:r>
              <a:rPr lang="en-US" sz="1600" b="1" dirty="0"/>
              <a:t>Innovative Social Media Experience:</a:t>
            </a:r>
            <a:endParaRPr lang="en-US" sz="1600" dirty="0"/>
          </a:p>
          <a:p>
            <a:pPr marL="457200" lvl="1" indent="0">
              <a:buNone/>
            </a:pPr>
            <a:r>
              <a:rPr lang="en-US" sz="1400" dirty="0"/>
              <a:t>PeepPost is designed to revolutionize real-time communication, combining the best aspects of existing platforms with unique, innovative features. Our focus on user experience, privacy, and engagement sets us apart from competitors.</a:t>
            </a:r>
          </a:p>
          <a:p>
            <a:r>
              <a:rPr lang="en-US" sz="1600" b="1" dirty="0"/>
              <a:t>Robust Technology Stack:</a:t>
            </a:r>
            <a:endParaRPr lang="en-US" sz="1600" dirty="0"/>
          </a:p>
          <a:p>
            <a:pPr marL="457200" lvl="1" indent="0">
              <a:buNone/>
            </a:pPr>
            <a:r>
              <a:rPr lang="en-US" sz="1400" dirty="0"/>
              <a:t>PeepPost leverages a cutting-edge technology stack, including React for the frontend, Node.js and Express.js for the backend, and MongoDB and Firebase for data management. Our use of modern, scalable technologies ensures a reliable and high-performance platform</a:t>
            </a:r>
            <a:r>
              <a:rPr lang="en-US" sz="1200" dirty="0"/>
              <a:t>.</a:t>
            </a:r>
          </a:p>
          <a:p>
            <a:r>
              <a:rPr lang="en-US" sz="1600" b="1" dirty="0"/>
              <a:t>User-Centric Design:</a:t>
            </a:r>
            <a:endParaRPr lang="en-US" sz="1600" dirty="0"/>
          </a:p>
          <a:p>
            <a:pPr marL="457200" lvl="1" indent="0">
              <a:buNone/>
            </a:pPr>
            <a:r>
              <a:rPr lang="en-US" sz="1400" dirty="0"/>
              <a:t>We prioritize the needs and preferences of our users, offering customizable profiles, personalized timelines, and a wide range of interactive features. PeepPost is built to provide a seamless and enjoyable experience for all users.</a:t>
            </a:r>
          </a:p>
          <a:p>
            <a:r>
              <a:rPr lang="en-US" sz="1600" b="1" dirty="0"/>
              <a:t>Engagement and Community Building:</a:t>
            </a:r>
            <a:endParaRPr lang="en-US" sz="1600" dirty="0"/>
          </a:p>
          <a:p>
            <a:pPr marL="457200" lvl="1" indent="0">
              <a:buNone/>
            </a:pPr>
            <a:r>
              <a:rPr lang="en-US" sz="1400" dirty="0"/>
              <a:t>PeepPost is designed to foster community engagement through features like Peeps, likes, comments, shares, hashtags, and trends. Our platform encourages meaningful interactions and connections among users.</a:t>
            </a:r>
          </a:p>
          <a:p>
            <a:pPr>
              <a:buFont typeface="Arial" panose="020B0604020202020204" pitchFamily="34" charset="0"/>
              <a:buChar char="•"/>
            </a:pPr>
            <a:endParaRPr lang="en-US" sz="1600" dirty="0"/>
          </a:p>
          <a:p>
            <a:pPr marL="0" indent="0">
              <a:buNone/>
            </a:pPr>
            <a:endParaRPr lang="en-IN" dirty="0"/>
          </a:p>
        </p:txBody>
      </p:sp>
    </p:spTree>
    <p:extLst>
      <p:ext uri="{BB962C8B-B14F-4D97-AF65-F5344CB8AC3E}">
        <p14:creationId xmlns:p14="http://schemas.microsoft.com/office/powerpoint/2010/main" val="3267118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2145-D9BC-BCDE-0103-25FD1913F6DA}"/>
              </a:ext>
            </a:extLst>
          </p:cNvPr>
          <p:cNvSpPr>
            <a:spLocks noGrp="1"/>
          </p:cNvSpPr>
          <p:nvPr>
            <p:ph type="title"/>
          </p:nvPr>
        </p:nvSpPr>
        <p:spPr/>
        <p:txBody>
          <a:bodyPr/>
          <a:lstStyle/>
          <a:p>
            <a:pPr algn="ctr"/>
            <a:r>
              <a:rPr lang="en-IN" dirty="0"/>
              <a:t> </a:t>
            </a:r>
            <a:r>
              <a:rPr lang="en-IN" sz="3600" dirty="0"/>
              <a:t>Key Features</a:t>
            </a:r>
          </a:p>
        </p:txBody>
      </p:sp>
      <p:sp>
        <p:nvSpPr>
          <p:cNvPr id="6" name="Subtitle 2">
            <a:extLst>
              <a:ext uri="{FF2B5EF4-FFF2-40B4-BE49-F238E27FC236}">
                <a16:creationId xmlns:a16="http://schemas.microsoft.com/office/drawing/2014/main" id="{99B0F98F-954E-82C0-1884-D0106C62928E}"/>
              </a:ext>
            </a:extLst>
          </p:cNvPr>
          <p:cNvSpPr>
            <a:spLocks noGrp="1"/>
          </p:cNvSpPr>
          <p:nvPr>
            <p:ph type="subTitle" idx="1"/>
          </p:nvPr>
        </p:nvSpPr>
        <p:spPr>
          <a:xfrm>
            <a:off x="457200" y="1604963"/>
            <a:ext cx="8229600" cy="3976687"/>
          </a:xfrm>
        </p:spPr>
        <p:txBody>
          <a:bodyPr/>
          <a:lstStyle/>
          <a:p>
            <a:r>
              <a:rPr lang="en-IN" sz="1600" b="1" u="sng" dirty="0"/>
              <a:t>User Profiles</a:t>
            </a:r>
            <a:r>
              <a:rPr lang="en-IN" sz="1600" dirty="0"/>
              <a:t>: </a:t>
            </a:r>
            <a:r>
              <a:rPr lang="en-US" sz="1600" dirty="0"/>
              <a:t>PeepPost allows users to create customizable profiles where they can add profile pictures, write bios, and include personal information. These profiles help users to express their identity and connect with others who share similar interests.</a:t>
            </a:r>
          </a:p>
          <a:p>
            <a:r>
              <a:rPr lang="en-IN" sz="1600" b="1" u="sng" dirty="0"/>
              <a:t>Peeps</a:t>
            </a:r>
            <a:r>
              <a:rPr lang="en-IN" sz="1600" dirty="0"/>
              <a:t>:</a:t>
            </a:r>
            <a:r>
              <a:rPr lang="en-US" sz="1600" dirty="0"/>
              <a:t> Users can post "Peeps," which are short messages of up to 280 characters. This feature enables quick, concise communication, making it easy to share thoughts, updates, and engage with followers.</a:t>
            </a:r>
          </a:p>
          <a:p>
            <a:r>
              <a:rPr lang="en-IN" sz="1600" b="1" u="sng" dirty="0"/>
              <a:t>Timeline</a:t>
            </a:r>
            <a:r>
              <a:rPr lang="en-IN" sz="1600" dirty="0"/>
              <a:t>:</a:t>
            </a:r>
            <a:r>
              <a:rPr lang="en-US" sz="1600" dirty="0"/>
              <a:t> The personalized content feed, or timeline, shows users the latest Peeps from the people they follow. The timeline is tailored to each user’s interests and interactions, ensuring they see the most relevant and engaging content.</a:t>
            </a:r>
          </a:p>
          <a:p>
            <a:r>
              <a:rPr lang="en-IN" sz="1600" b="1" u="sng" dirty="0"/>
              <a:t>Interactions</a:t>
            </a:r>
            <a:r>
              <a:rPr lang="en-IN" sz="1600" dirty="0"/>
              <a:t>:</a:t>
            </a:r>
            <a:r>
              <a:rPr lang="en-US" sz="1600" dirty="0"/>
              <a:t> PeepPost supports various forms of interaction, including likes, comments, and shares. These interactions help to foster community engagement, allowing users to express appreciation, provide feedback, and amplify the reach of their favorite Peeps.</a:t>
            </a:r>
          </a:p>
          <a:p>
            <a:r>
              <a:rPr lang="en-IN" sz="1600" b="1" u="sng" dirty="0"/>
              <a:t>Direct Messaging</a:t>
            </a:r>
            <a:r>
              <a:rPr lang="en-IN" sz="1600" dirty="0"/>
              <a:t>: </a:t>
            </a:r>
            <a:r>
              <a:rPr lang="en-US" sz="1600" dirty="0"/>
              <a:t>PeepPost includes a secure direct messaging feature for private conversations between users. This allows for more personal communication and the sharing of content privately.</a:t>
            </a:r>
          </a:p>
        </p:txBody>
      </p:sp>
    </p:spTree>
    <p:extLst>
      <p:ext uri="{BB962C8B-B14F-4D97-AF65-F5344CB8AC3E}">
        <p14:creationId xmlns:p14="http://schemas.microsoft.com/office/powerpoint/2010/main" val="1481169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71EE4-18DD-2757-CBF4-D8EE7C31FAD6}"/>
              </a:ext>
            </a:extLst>
          </p:cNvPr>
          <p:cNvSpPr>
            <a:spLocks noGrp="1"/>
          </p:cNvSpPr>
          <p:nvPr>
            <p:ph type="title"/>
          </p:nvPr>
        </p:nvSpPr>
        <p:spPr/>
        <p:txBody>
          <a:bodyPr/>
          <a:lstStyle/>
          <a:p>
            <a:pPr algn="ctr"/>
            <a:r>
              <a:rPr lang="en-US" sz="4000" dirty="0"/>
              <a:t>T</a:t>
            </a:r>
            <a:r>
              <a:rPr lang="en-IN" sz="4000" dirty="0"/>
              <a:t>echnology Stack</a:t>
            </a:r>
          </a:p>
        </p:txBody>
      </p:sp>
      <p:sp>
        <p:nvSpPr>
          <p:cNvPr id="6" name="Subtitle 2">
            <a:extLst>
              <a:ext uri="{FF2B5EF4-FFF2-40B4-BE49-F238E27FC236}">
                <a16:creationId xmlns:a16="http://schemas.microsoft.com/office/drawing/2014/main" id="{BBF0F6B9-9BF1-2785-73F8-80E9C0B10395}"/>
              </a:ext>
            </a:extLst>
          </p:cNvPr>
          <p:cNvSpPr>
            <a:spLocks noGrp="1"/>
          </p:cNvSpPr>
          <p:nvPr>
            <p:ph type="subTitle" idx="1"/>
          </p:nvPr>
        </p:nvSpPr>
        <p:spPr>
          <a:xfrm>
            <a:off x="457200" y="1925474"/>
            <a:ext cx="8229600" cy="3976687"/>
          </a:xfrm>
        </p:spPr>
        <p:txBody>
          <a:bodyPr/>
          <a:lstStyle/>
          <a:p>
            <a:pPr marL="0" indent="0">
              <a:buNone/>
            </a:pPr>
            <a:r>
              <a:rPr lang="en-US" sz="1600" b="1" dirty="0"/>
              <a:t>  </a:t>
            </a:r>
            <a:r>
              <a:rPr lang="en-US" sz="2000" b="1" dirty="0"/>
              <a:t>Frontend:</a:t>
            </a:r>
            <a:endParaRPr lang="en-US" sz="2000" dirty="0"/>
          </a:p>
          <a:p>
            <a:pPr>
              <a:buFont typeface="Arial" panose="020B0604020202020204" pitchFamily="34" charset="0"/>
              <a:buChar char="•"/>
            </a:pPr>
            <a:r>
              <a:rPr lang="en-US" sz="1400" b="1" dirty="0"/>
              <a:t>React:</a:t>
            </a:r>
            <a:r>
              <a:rPr lang="en-US" sz="1400" dirty="0"/>
              <a:t> Utilized for building dynamic, responsive, and efficient user interfaces. </a:t>
            </a:r>
            <a:r>
              <a:rPr lang="en-US" sz="1400" dirty="0" err="1"/>
              <a:t>React’s</a:t>
            </a:r>
            <a:r>
              <a:rPr lang="en-US" sz="1400" dirty="0"/>
              <a:t> component-based architecture allows for the creation of reusable UI components, improving development speed and maintainability.</a:t>
            </a:r>
          </a:p>
          <a:p>
            <a:pPr>
              <a:buFont typeface="Arial" panose="020B0604020202020204" pitchFamily="34" charset="0"/>
              <a:buChar char="•"/>
            </a:pPr>
            <a:r>
              <a:rPr lang="en-US" sz="1400" b="1" dirty="0"/>
              <a:t>HTML5 and CSS3:</a:t>
            </a:r>
            <a:r>
              <a:rPr lang="en-US" sz="1400" dirty="0"/>
              <a:t> Standards for structuring and styling web pages. HTML5 provides the semantic structure, while CSS3 is used for layout, design, and visual effects.</a:t>
            </a:r>
          </a:p>
          <a:p>
            <a:pPr>
              <a:buFont typeface="Arial" panose="020B0604020202020204" pitchFamily="34" charset="0"/>
              <a:buChar char="•"/>
            </a:pPr>
            <a:r>
              <a:rPr lang="en-US" sz="1400" b="1" dirty="0"/>
              <a:t>JavaScript (ES6+):</a:t>
            </a:r>
            <a:r>
              <a:rPr lang="en-US" sz="1400" dirty="0"/>
              <a:t> The programming language of the web, used for adding interactivity to the user interface. Modern JavaScript (ES6+) introduces features like arrow functions, classes, and modules, enhancing code readability and efficiency.</a:t>
            </a:r>
          </a:p>
          <a:p>
            <a:pPr marL="0" indent="0">
              <a:buNone/>
            </a:pPr>
            <a:r>
              <a:rPr lang="en-US" sz="2000" b="1" dirty="0"/>
              <a:t> Backend:</a:t>
            </a:r>
            <a:endParaRPr lang="en-US" sz="2000" dirty="0"/>
          </a:p>
          <a:p>
            <a:pPr>
              <a:buFont typeface="Arial" panose="020B0604020202020204" pitchFamily="34" charset="0"/>
              <a:buChar char="•"/>
            </a:pPr>
            <a:r>
              <a:rPr lang="en-US" sz="1400" b="1" dirty="0"/>
              <a:t>Node.js:</a:t>
            </a:r>
            <a:r>
              <a:rPr lang="en-US" sz="1400" dirty="0"/>
              <a:t> A powerful JavaScript runtime built on Chrome’s V8 engine, enabling server-side execution of JavaScript. Node.js allows for scalable network applications and efficient handling of concurrent requests.</a:t>
            </a:r>
          </a:p>
          <a:p>
            <a:pPr>
              <a:buFont typeface="Arial" panose="020B0604020202020204" pitchFamily="34" charset="0"/>
              <a:buChar char="•"/>
            </a:pPr>
            <a:r>
              <a:rPr lang="en-US" sz="1400" b="1" dirty="0"/>
              <a:t>Express.js:</a:t>
            </a:r>
            <a:r>
              <a:rPr lang="en-US" sz="1400" dirty="0"/>
              <a:t> A fast, unopinionated, and minimalist web framework for Node.js. It provides a robust set of features to develop web and mobile applications, facilitating the creation of APIs and handling HTTP requests.</a:t>
            </a:r>
          </a:p>
          <a:p>
            <a:pPr marL="0" indent="0">
              <a:buNone/>
            </a:pPr>
            <a:r>
              <a:rPr lang="en-US" sz="2000" b="1" dirty="0"/>
              <a:t> Database:</a:t>
            </a:r>
            <a:endParaRPr lang="en-US" sz="2000" dirty="0"/>
          </a:p>
          <a:p>
            <a:pPr>
              <a:buFont typeface="Arial" panose="020B0604020202020204" pitchFamily="34" charset="0"/>
              <a:buChar char="•"/>
            </a:pPr>
            <a:r>
              <a:rPr lang="en-US" sz="1400" b="1" dirty="0"/>
              <a:t>MongoDB:</a:t>
            </a:r>
            <a:r>
              <a:rPr lang="en-US" sz="1400" dirty="0"/>
              <a:t> A NoSQL database known for its high performance, flexibility, and scalability. MongoDB stores data in JSON-like documents, making it easy to work with and integrate into modern applications.</a:t>
            </a:r>
          </a:p>
          <a:p>
            <a:pPr marL="0" indent="0">
              <a:buNone/>
            </a:pPr>
            <a:endParaRPr lang="en-US" sz="1400" dirty="0"/>
          </a:p>
          <a:p>
            <a:endParaRPr lang="en-IN" sz="1600" dirty="0"/>
          </a:p>
        </p:txBody>
      </p:sp>
    </p:spTree>
    <p:extLst>
      <p:ext uri="{BB962C8B-B14F-4D97-AF65-F5344CB8AC3E}">
        <p14:creationId xmlns:p14="http://schemas.microsoft.com/office/powerpoint/2010/main" val="315992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EA8E-BD29-5B6B-950E-37DF7F646B08}"/>
              </a:ext>
            </a:extLst>
          </p:cNvPr>
          <p:cNvSpPr>
            <a:spLocks noGrp="1"/>
          </p:cNvSpPr>
          <p:nvPr>
            <p:ph type="title"/>
          </p:nvPr>
        </p:nvSpPr>
        <p:spPr/>
        <p:txBody>
          <a:bodyPr/>
          <a:lstStyle/>
          <a:p>
            <a:pPr algn="ctr"/>
            <a:r>
              <a:rPr lang="en-US" dirty="0"/>
              <a:t>Conclusion</a:t>
            </a:r>
            <a:endParaRPr lang="en-IN" dirty="0"/>
          </a:p>
        </p:txBody>
      </p:sp>
      <p:sp>
        <p:nvSpPr>
          <p:cNvPr id="4" name="TextBox 3">
            <a:extLst>
              <a:ext uri="{FF2B5EF4-FFF2-40B4-BE49-F238E27FC236}">
                <a16:creationId xmlns:a16="http://schemas.microsoft.com/office/drawing/2014/main" id="{3E648379-5249-7931-5117-68E071C4CE5D}"/>
              </a:ext>
            </a:extLst>
          </p:cNvPr>
          <p:cNvSpPr txBox="1"/>
          <p:nvPr/>
        </p:nvSpPr>
        <p:spPr>
          <a:xfrm>
            <a:off x="457201" y="1134975"/>
            <a:ext cx="8229600" cy="646331"/>
          </a:xfrm>
          <a:prstGeom prst="rect">
            <a:avLst/>
          </a:prstGeom>
          <a:noFill/>
        </p:spPr>
        <p:txBody>
          <a:bodyPr wrap="square" rtlCol="0">
            <a:spAutoFit/>
          </a:bodyPr>
          <a:lstStyle/>
          <a:p>
            <a:r>
              <a:rPr lang="en-US" sz="1800" dirty="0"/>
              <a:t>PeepPost is more than just a social media platform; it is a dynamic space designed to revolutionize real-time communication and content sharing.</a:t>
            </a:r>
            <a:endParaRPr lang="en-IN" sz="1800" dirty="0"/>
          </a:p>
        </p:txBody>
      </p:sp>
      <p:sp>
        <p:nvSpPr>
          <p:cNvPr id="5" name="Subtitle 4">
            <a:extLst>
              <a:ext uri="{FF2B5EF4-FFF2-40B4-BE49-F238E27FC236}">
                <a16:creationId xmlns:a16="http://schemas.microsoft.com/office/drawing/2014/main" id="{1197824A-1C1D-46DD-5E5F-A028F2C0144A}"/>
              </a:ext>
            </a:extLst>
          </p:cNvPr>
          <p:cNvSpPr txBox="1">
            <a:spLocks noGrp="1"/>
          </p:cNvSpPr>
          <p:nvPr>
            <p:ph type="subTitle" idx="1"/>
          </p:nvPr>
        </p:nvSpPr>
        <p:spPr>
          <a:xfrm>
            <a:off x="362932" y="1781306"/>
            <a:ext cx="8229600" cy="3976687"/>
          </a:xfrm>
          <a:prstGeom prst="rect">
            <a:avLst/>
          </a:prstGeom>
          <a:noFill/>
        </p:spPr>
        <p:txBody>
          <a:bodyPr wrap="square" rtlCol="0">
            <a:spAutoFit/>
          </a:bodyPr>
          <a:lstStyle/>
          <a:p>
            <a:endParaRPr lang="en-US" sz="1600" dirty="0"/>
          </a:p>
          <a:p>
            <a:pPr>
              <a:buFont typeface="Arial" panose="020B0604020202020204" pitchFamily="34" charset="0"/>
              <a:buChar char="•"/>
            </a:pPr>
            <a:r>
              <a:rPr lang="en-US" sz="1600" b="1" dirty="0"/>
              <a:t>Innovative Features:</a:t>
            </a:r>
            <a:r>
              <a:rPr lang="en-US" sz="1600" dirty="0"/>
              <a:t> From customizable user profiles and personalized timelines to secure direct messaging and advanced privacy settings, PeepPost offers a robust set of features that enhance user engagement and interaction.</a:t>
            </a:r>
          </a:p>
          <a:p>
            <a:pPr>
              <a:buFont typeface="Arial" panose="020B0604020202020204" pitchFamily="34" charset="0"/>
              <a:buChar char="•"/>
            </a:pPr>
            <a:r>
              <a:rPr lang="en-US" sz="1600" b="1" dirty="0"/>
              <a:t>Cutting-Edge Technology:</a:t>
            </a:r>
            <a:r>
              <a:rPr lang="en-US" sz="1600" dirty="0"/>
              <a:t> Leveraging modern technologies such as React, Node.js, MongoDB, and Kubernetes, we have built a scalable, reliable, and high-performance platform.</a:t>
            </a:r>
          </a:p>
          <a:p>
            <a:pPr>
              <a:buFont typeface="Arial" panose="020B0604020202020204" pitchFamily="34" charset="0"/>
              <a:buChar char="•"/>
            </a:pPr>
            <a:r>
              <a:rPr lang="en-US" sz="1600" b="1" dirty="0"/>
              <a:t>User-Centric Design:</a:t>
            </a:r>
            <a:r>
              <a:rPr lang="en-US" sz="1600" dirty="0"/>
              <a:t> Our focus on usability and user experience ensures that PeepPost is intuitive and enjoyable for all users, fostering a vibrant and active community.</a:t>
            </a:r>
          </a:p>
          <a:p>
            <a:pPr>
              <a:buFont typeface="Arial" panose="020B0604020202020204" pitchFamily="34" charset="0"/>
              <a:buChar char="•"/>
            </a:pPr>
            <a:r>
              <a:rPr lang="en-US" sz="1600" b="1" dirty="0"/>
              <a:t>Security and Privacy:</a:t>
            </a:r>
            <a:r>
              <a:rPr lang="en-US" sz="1600" dirty="0"/>
              <a:t> With stringent security measures and comprehensive privacy settings, PeepPost prioritizes the protection of user data and provides a safe online environment.</a:t>
            </a:r>
          </a:p>
          <a:p>
            <a:endParaRPr lang="en-IN" sz="1600" dirty="0"/>
          </a:p>
        </p:txBody>
      </p:sp>
    </p:spTree>
    <p:extLst>
      <p:ext uri="{BB962C8B-B14F-4D97-AF65-F5344CB8AC3E}">
        <p14:creationId xmlns:p14="http://schemas.microsoft.com/office/powerpoint/2010/main" val="399645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26100-2449-65CC-94D0-ADB61A8B9698}"/>
              </a:ext>
            </a:extLst>
          </p:cNvPr>
          <p:cNvSpPr>
            <a:spLocks noGrp="1"/>
          </p:cNvSpPr>
          <p:nvPr>
            <p:ph type="title"/>
          </p:nvPr>
        </p:nvSpPr>
        <p:spPr/>
        <p:txBody>
          <a:bodyPr/>
          <a:lstStyle/>
          <a:p>
            <a:r>
              <a:rPr lang="en-IN" sz="4400" dirty="0"/>
              <a:t> Future Scope</a:t>
            </a:r>
            <a:r>
              <a:rPr lang="en" sz="4400" dirty="0"/>
              <a:t>.</a:t>
            </a:r>
            <a:endParaRPr lang="en-IN" dirty="0"/>
          </a:p>
        </p:txBody>
      </p:sp>
      <p:sp>
        <p:nvSpPr>
          <p:cNvPr id="3" name="Subtitle 2">
            <a:extLst>
              <a:ext uri="{FF2B5EF4-FFF2-40B4-BE49-F238E27FC236}">
                <a16:creationId xmlns:a16="http://schemas.microsoft.com/office/drawing/2014/main" id="{F8B15DBC-CBB4-5E12-6CD4-76DAB62B2A9D}"/>
              </a:ext>
            </a:extLst>
          </p:cNvPr>
          <p:cNvSpPr>
            <a:spLocks noGrp="1"/>
          </p:cNvSpPr>
          <p:nvPr>
            <p:ph type="subTitle" idx="1"/>
          </p:nvPr>
        </p:nvSpPr>
        <p:spPr>
          <a:xfrm>
            <a:off x="457350" y="1293435"/>
            <a:ext cx="8229300" cy="3977400"/>
          </a:xfrm>
        </p:spPr>
        <p:txBody>
          <a:bodyPr/>
          <a:lstStyle/>
          <a:p>
            <a:pPr marL="50800" indent="0">
              <a:buNone/>
            </a:pPr>
            <a:r>
              <a:rPr lang="en-US" sz="2000" dirty="0"/>
              <a:t>PeepPost is poised to make a significant impact in the social media landscape by offering a unique and engaging experience. As we continue to evolve, we are committed to:</a:t>
            </a:r>
          </a:p>
          <a:p>
            <a:pPr>
              <a:buFont typeface="Arial" panose="020B0604020202020204" pitchFamily="34" charset="0"/>
              <a:buChar char="•"/>
            </a:pPr>
            <a:r>
              <a:rPr lang="en-US" sz="1800" b="1" dirty="0"/>
              <a:t>Continuous Improvement:</a:t>
            </a:r>
            <a:r>
              <a:rPr lang="en-US" sz="1800" dirty="0"/>
              <a:t> Regularly updating and enhancing the platform based on user feedback and technological advancements.</a:t>
            </a:r>
          </a:p>
          <a:p>
            <a:pPr>
              <a:buFont typeface="Arial" panose="020B0604020202020204" pitchFamily="34" charset="0"/>
              <a:buChar char="•"/>
            </a:pPr>
            <a:r>
              <a:rPr lang="en-US" sz="1800" b="1" dirty="0"/>
              <a:t>Community Building:</a:t>
            </a:r>
            <a:r>
              <a:rPr lang="en-US" sz="1800" dirty="0"/>
              <a:t> Fostering a strong, supportive, and inclusive community where users can share ideas, connect with others, and stay informed.</a:t>
            </a:r>
          </a:p>
          <a:p>
            <a:pPr>
              <a:buFont typeface="Arial" panose="020B0604020202020204" pitchFamily="34" charset="0"/>
              <a:buChar char="•"/>
            </a:pPr>
            <a:r>
              <a:rPr lang="en-US" sz="1800" b="1" dirty="0"/>
              <a:t>Innovation:</a:t>
            </a:r>
            <a:r>
              <a:rPr lang="en-US" sz="1800" dirty="0"/>
              <a:t> Exploring new features and technologies to keep PeepPost at the forefront of social media innovation.</a:t>
            </a:r>
          </a:p>
        </p:txBody>
      </p:sp>
    </p:spTree>
    <p:extLst>
      <p:ext uri="{BB962C8B-B14F-4D97-AF65-F5344CB8AC3E}">
        <p14:creationId xmlns:p14="http://schemas.microsoft.com/office/powerpoint/2010/main" val="292026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7A7F2-1C4A-F0B1-7479-1EDDC4D3593C}"/>
              </a:ext>
            </a:extLst>
          </p:cNvPr>
          <p:cNvSpPr>
            <a:spLocks noGrp="1"/>
          </p:cNvSpPr>
          <p:nvPr>
            <p:ph type="title"/>
          </p:nvPr>
        </p:nvSpPr>
        <p:spPr/>
        <p:txBody>
          <a:bodyPr/>
          <a:lstStyle/>
          <a:p>
            <a:r>
              <a:rPr lang="en-IN" dirty="0"/>
              <a:t>Work done till now…</a:t>
            </a:r>
          </a:p>
        </p:txBody>
      </p:sp>
      <p:sp>
        <p:nvSpPr>
          <p:cNvPr id="3" name="Subtitle 2">
            <a:extLst>
              <a:ext uri="{FF2B5EF4-FFF2-40B4-BE49-F238E27FC236}">
                <a16:creationId xmlns:a16="http://schemas.microsoft.com/office/drawing/2014/main" id="{072DCC0C-39AB-D8D8-36B6-58D0B6D117CD}"/>
              </a:ext>
            </a:extLst>
          </p:cNvPr>
          <p:cNvSpPr>
            <a:spLocks noGrp="1"/>
          </p:cNvSpPr>
          <p:nvPr>
            <p:ph type="subTitle" idx="1"/>
          </p:nvPr>
        </p:nvSpPr>
        <p:spPr/>
        <p:txBody>
          <a:bodyPr/>
          <a:lstStyle/>
          <a:p>
            <a:endParaRPr lang="en-IN"/>
          </a:p>
        </p:txBody>
      </p:sp>
      <p:sp>
        <p:nvSpPr>
          <p:cNvPr id="6" name="TextBox 5">
            <a:extLst>
              <a:ext uri="{FF2B5EF4-FFF2-40B4-BE49-F238E27FC236}">
                <a16:creationId xmlns:a16="http://schemas.microsoft.com/office/drawing/2014/main" id="{0C287C21-ADB9-20B7-09D8-3DF2EC1FBFD2}"/>
              </a:ext>
            </a:extLst>
          </p:cNvPr>
          <p:cNvSpPr txBox="1"/>
          <p:nvPr/>
        </p:nvSpPr>
        <p:spPr>
          <a:xfrm>
            <a:off x="162560" y="5913120"/>
            <a:ext cx="8981440" cy="523220"/>
          </a:xfrm>
          <a:prstGeom prst="rect">
            <a:avLst/>
          </a:prstGeom>
          <a:noFill/>
        </p:spPr>
        <p:txBody>
          <a:bodyPr wrap="square" lIns="91440" tIns="45720" rIns="91440" bIns="45720" rtlCol="0" anchor="t">
            <a:spAutoFit/>
          </a:bodyPr>
          <a:lstStyle/>
          <a:p>
            <a:r>
              <a:rPr lang="en-US" dirty="0"/>
              <a:t>Login Form: The screenshot displays a user registration form. Users can input their details, including username, and password. The form likely includes validation checks to ensure data accuracy. </a:t>
            </a:r>
            <a:endParaRPr lang="en-IN" dirty="0"/>
          </a:p>
        </p:txBody>
      </p:sp>
      <p:pic>
        <p:nvPicPr>
          <p:cNvPr id="7" name="Picture 6">
            <a:extLst>
              <a:ext uri="{FF2B5EF4-FFF2-40B4-BE49-F238E27FC236}">
                <a16:creationId xmlns:a16="http://schemas.microsoft.com/office/drawing/2014/main" id="{2224B5C8-F2B0-6C2A-12FA-51E460A22AF1}"/>
              </a:ext>
            </a:extLst>
          </p:cNvPr>
          <p:cNvPicPr>
            <a:picLocks noChangeAspect="1"/>
          </p:cNvPicPr>
          <p:nvPr/>
        </p:nvPicPr>
        <p:blipFill>
          <a:blip r:embed="rId2"/>
          <a:stretch>
            <a:fillRect/>
          </a:stretch>
        </p:blipFill>
        <p:spPr>
          <a:xfrm>
            <a:off x="0" y="857250"/>
            <a:ext cx="9144000" cy="4724670"/>
          </a:xfrm>
          <a:prstGeom prst="rect">
            <a:avLst/>
          </a:prstGeom>
        </p:spPr>
      </p:pic>
    </p:spTree>
    <p:extLst>
      <p:ext uri="{BB962C8B-B14F-4D97-AF65-F5344CB8AC3E}">
        <p14:creationId xmlns:p14="http://schemas.microsoft.com/office/powerpoint/2010/main" val="2478557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94DB28-B76F-09C3-00E6-E92957F14A9C}"/>
              </a:ext>
            </a:extLst>
          </p:cNvPr>
          <p:cNvSpPr>
            <a:spLocks noGrp="1"/>
          </p:cNvSpPr>
          <p:nvPr>
            <p:ph type="subTitle" idx="1"/>
          </p:nvPr>
        </p:nvSpPr>
        <p:spPr/>
        <p:txBody>
          <a:bodyPr/>
          <a:lstStyle/>
          <a:p>
            <a:endParaRPr lang="en-IN" dirty="0"/>
          </a:p>
        </p:txBody>
      </p:sp>
      <p:sp>
        <p:nvSpPr>
          <p:cNvPr id="6" name="TextBox 5">
            <a:extLst>
              <a:ext uri="{FF2B5EF4-FFF2-40B4-BE49-F238E27FC236}">
                <a16:creationId xmlns:a16="http://schemas.microsoft.com/office/drawing/2014/main" id="{2943FD9D-3767-B973-6389-4D9B09CD29E5}"/>
              </a:ext>
            </a:extLst>
          </p:cNvPr>
          <p:cNvSpPr txBox="1"/>
          <p:nvPr/>
        </p:nvSpPr>
        <p:spPr>
          <a:xfrm>
            <a:off x="81280" y="6045200"/>
            <a:ext cx="9062720" cy="523220"/>
          </a:xfrm>
          <a:prstGeom prst="rect">
            <a:avLst/>
          </a:prstGeom>
          <a:noFill/>
        </p:spPr>
        <p:txBody>
          <a:bodyPr wrap="square" rtlCol="0">
            <a:spAutoFit/>
          </a:bodyPr>
          <a:lstStyle/>
          <a:p>
            <a:r>
              <a:rPr lang="en-US" b="1" i="0" dirty="0">
                <a:solidFill>
                  <a:srgbClr val="111111"/>
                </a:solidFill>
                <a:effectLst/>
                <a:highlight>
                  <a:srgbClr val="FFFFFF"/>
                </a:highlight>
                <a:latin typeface="-apple-system"/>
              </a:rPr>
              <a:t>Sign-Up Form</a:t>
            </a:r>
            <a:r>
              <a:rPr lang="en-US" b="0" i="0" dirty="0">
                <a:solidFill>
                  <a:srgbClr val="111111"/>
                </a:solidFill>
                <a:effectLst/>
                <a:highlight>
                  <a:srgbClr val="FFFFFF"/>
                </a:highlight>
                <a:latin typeface="-apple-system"/>
              </a:rPr>
              <a:t>: To create an account, simply provide your full name, username, email address, and password. Click the “Sign Up” button to complete the process.</a:t>
            </a:r>
            <a:endParaRPr lang="en-IN" dirty="0"/>
          </a:p>
        </p:txBody>
      </p:sp>
      <p:pic>
        <p:nvPicPr>
          <p:cNvPr id="7" name="Picture 6">
            <a:extLst>
              <a:ext uri="{FF2B5EF4-FFF2-40B4-BE49-F238E27FC236}">
                <a16:creationId xmlns:a16="http://schemas.microsoft.com/office/drawing/2014/main" id="{6699246C-AFA0-3A8A-457A-CD31BB0F3F0C}"/>
              </a:ext>
            </a:extLst>
          </p:cNvPr>
          <p:cNvPicPr>
            <a:picLocks noChangeAspect="1"/>
          </p:cNvPicPr>
          <p:nvPr/>
        </p:nvPicPr>
        <p:blipFill>
          <a:blip r:embed="rId2"/>
          <a:stretch>
            <a:fillRect/>
          </a:stretch>
        </p:blipFill>
        <p:spPr>
          <a:xfrm>
            <a:off x="0" y="857250"/>
            <a:ext cx="9144000" cy="5143500"/>
          </a:xfrm>
          <a:prstGeom prst="rect">
            <a:avLst/>
          </a:prstGeom>
        </p:spPr>
      </p:pic>
    </p:spTree>
    <p:extLst>
      <p:ext uri="{BB962C8B-B14F-4D97-AF65-F5344CB8AC3E}">
        <p14:creationId xmlns:p14="http://schemas.microsoft.com/office/powerpoint/2010/main" val="382226703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1084</Words>
  <Application>Microsoft Office PowerPoint</Application>
  <PresentationFormat>On-screen Show (4:3)</PresentationFormat>
  <Paragraphs>77</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-apple-system</vt:lpstr>
      <vt:lpstr>Arial</vt:lpstr>
      <vt:lpstr>Calibri</vt:lpstr>
      <vt:lpstr>Times New Roman</vt:lpstr>
      <vt:lpstr>Office Theme</vt:lpstr>
      <vt:lpstr>PowerPoint Presentation</vt:lpstr>
      <vt:lpstr>PowerPoint Presentation</vt:lpstr>
      <vt:lpstr> Why Choose PeepPost ?</vt:lpstr>
      <vt:lpstr> Key Features</vt:lpstr>
      <vt:lpstr>Technology Stack</vt:lpstr>
      <vt:lpstr>Conclusion</vt:lpstr>
      <vt:lpstr> Future Scope.</vt:lpstr>
      <vt:lpstr>Work done till now…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Parwinder Singh</cp:lastModifiedBy>
  <cp:revision>114</cp:revision>
  <dcterms:modified xsi:type="dcterms:W3CDTF">2024-12-06T16:42:39Z</dcterms:modified>
</cp:coreProperties>
</file>