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58"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9/18/2021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9/18/2021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9/18/2021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1961"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Software </a:t>
            </a:r>
            <a:r>
              <a:rPr lang="en-US" b="1" dirty="0" err="1"/>
              <a:t>gRoup</a:t>
            </a:r>
            <a:r>
              <a:rPr lang="en-US" b="1" dirty="0"/>
              <a:t> Project</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D21IT176 ISHAN KANSARA</a:t>
            </a:r>
          </a:p>
          <a:p>
            <a:r>
              <a:rPr lang="en-US" dirty="0">
                <a:solidFill>
                  <a:schemeClr val="accent1">
                    <a:lumMod val="40000"/>
                    <a:lumOff val="60000"/>
                  </a:schemeClr>
                </a:solidFill>
              </a:rPr>
              <a:t>D21IT183 Smit ANAM </a:t>
            </a:r>
          </a:p>
          <a:p>
            <a:r>
              <a:rPr lang="en-US" dirty="0">
                <a:solidFill>
                  <a:schemeClr val="accent1">
                    <a:lumMod val="40000"/>
                    <a:lumOff val="60000"/>
                  </a:schemeClr>
                </a:solidFill>
              </a:rPr>
              <a:t>Guided By Prof: ARKESHA SHAH</a:t>
            </a:r>
          </a:p>
        </p:txBody>
      </p:sp>
      <p:pic>
        <p:nvPicPr>
          <p:cNvPr id="6" name="Graphic 5" descr="Head with gears">
            <a:extLst>
              <a:ext uri="{FF2B5EF4-FFF2-40B4-BE49-F238E27FC236}">
                <a16:creationId xmlns:a16="http://schemas.microsoft.com/office/drawing/2014/main" id="{615EA44B-4CE1-47F2-AA19-62F652F24D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60125" y="4286390"/>
            <a:ext cx="583071" cy="583071"/>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807868" y="609602"/>
            <a:ext cx="10009360" cy="1885024"/>
          </a:xfrm>
        </p:spPr>
        <p:txBody>
          <a:bodyPr>
            <a:normAutofit/>
          </a:bodyPr>
          <a:lstStyle/>
          <a:p>
            <a:r>
              <a:rPr lang="en-US" b="1" dirty="0"/>
              <a:t>Project Idea 1: </a:t>
            </a:r>
            <a:r>
              <a:rPr lang="en-US" b="1" dirty="0" err="1"/>
              <a:t>L</a:t>
            </a:r>
            <a:r>
              <a:rPr lang="en-US" sz="3200" dirty="0" err="1"/>
              <a:t>earnzilla</a:t>
            </a:r>
            <a:r>
              <a:rPr lang="en-US" dirty="0"/>
              <a:t> </a:t>
            </a:r>
            <a:br>
              <a:rPr lang="en-US" dirty="0"/>
            </a:br>
            <a:r>
              <a:rPr lang="en-US" sz="2400" dirty="0"/>
              <a:t>Make it Easy to remember</a:t>
            </a:r>
            <a:r>
              <a:rPr lang="en-US" dirty="0"/>
              <a:t> </a:t>
            </a:r>
            <a:endParaRPr lang="ru-RU" dirty="0"/>
          </a:p>
        </p:txBody>
      </p:sp>
      <p:sp>
        <p:nvSpPr>
          <p:cNvPr id="9" name="Text Placeholder 8">
            <a:extLst>
              <a:ext uri="{FF2B5EF4-FFF2-40B4-BE49-F238E27FC236}">
                <a16:creationId xmlns:a16="http://schemas.microsoft.com/office/drawing/2014/main" id="{9F673F0B-5FA4-4192-864E-9AEE39C0EC59}"/>
              </a:ext>
            </a:extLst>
          </p:cNvPr>
          <p:cNvSpPr>
            <a:spLocks noGrp="1"/>
          </p:cNvSpPr>
          <p:nvPr>
            <p:ph type="body" idx="1"/>
          </p:nvPr>
        </p:nvSpPr>
        <p:spPr>
          <a:xfrm>
            <a:off x="514905" y="2716567"/>
            <a:ext cx="10277910" cy="4287914"/>
          </a:xfrm>
        </p:spPr>
        <p:txBody>
          <a:bodyPr>
            <a:normAutofit/>
          </a:bodyPr>
          <a:lstStyle/>
          <a:p>
            <a:pPr marL="342900" indent="-342900">
              <a:buFont typeface="Arial" panose="020B0604020202020204" pitchFamily="34" charset="0"/>
              <a:buChar char="•"/>
            </a:pPr>
            <a:r>
              <a:rPr lang="en-IN" b="0" i="0" dirty="0">
                <a:solidFill>
                  <a:schemeClr val="tx1">
                    <a:lumMod val="95000"/>
                  </a:schemeClr>
                </a:solidFill>
                <a:effectLst/>
              </a:rPr>
              <a:t>The </a:t>
            </a:r>
            <a:r>
              <a:rPr lang="en-IN" b="0" i="0" dirty="0" err="1">
                <a:solidFill>
                  <a:schemeClr val="tx1">
                    <a:lumMod val="95000"/>
                  </a:schemeClr>
                </a:solidFill>
                <a:effectLst/>
              </a:rPr>
              <a:t>Learnzilla</a:t>
            </a:r>
            <a:r>
              <a:rPr lang="en-IN" b="0" i="0" dirty="0">
                <a:solidFill>
                  <a:schemeClr val="tx1">
                    <a:lumMod val="95000"/>
                  </a:schemeClr>
                </a:solidFill>
                <a:effectLst/>
              </a:rPr>
              <a:t> website is useful in the event that you are going to make online exercises, and furthermore make tests. </a:t>
            </a:r>
          </a:p>
          <a:p>
            <a:pPr marL="342900" indent="-342900">
              <a:buFont typeface="Arial" panose="020B0604020202020204" pitchFamily="34" charset="0"/>
              <a:buChar char="•"/>
            </a:pPr>
            <a:r>
              <a:rPr lang="en-IN" b="0" i="0" dirty="0">
                <a:solidFill>
                  <a:schemeClr val="tx1">
                    <a:lumMod val="95000"/>
                  </a:schemeClr>
                </a:solidFill>
                <a:effectLst/>
              </a:rPr>
              <a:t>Utilizing this website , the educator can  set exercises dependent on the exercise that he transferred whether it’s a pdf document or a video. </a:t>
            </a:r>
          </a:p>
          <a:p>
            <a:pPr marL="342900" indent="-342900">
              <a:buFont typeface="Arial" panose="020B0604020202020204" pitchFamily="34" charset="0"/>
              <a:buChar char="•"/>
            </a:pPr>
            <a:r>
              <a:rPr lang="en-IN" dirty="0">
                <a:solidFill>
                  <a:schemeClr val="tx1">
                    <a:lumMod val="95000"/>
                  </a:schemeClr>
                </a:solidFill>
              </a:rPr>
              <a:t>Educator can also upload Subject wise Notes.</a:t>
            </a:r>
          </a:p>
          <a:p>
            <a:pPr marL="342900" indent="-342900">
              <a:buFont typeface="Arial" panose="020B0604020202020204" pitchFamily="34" charset="0"/>
              <a:buChar char="•"/>
            </a:pPr>
            <a:r>
              <a:rPr lang="en-IN" b="0" i="0" dirty="0">
                <a:solidFill>
                  <a:schemeClr val="tx1">
                    <a:lumMod val="95000"/>
                  </a:schemeClr>
                </a:solidFill>
                <a:effectLst/>
              </a:rPr>
              <a:t>Language:                  PHP</a:t>
            </a:r>
          </a:p>
          <a:p>
            <a:pPr marL="342900" indent="-342900">
              <a:buFont typeface="Arial" panose="020B0604020202020204" pitchFamily="34" charset="0"/>
              <a:buChar char="•"/>
            </a:pPr>
            <a:r>
              <a:rPr lang="en-IN" b="0" i="0" dirty="0">
                <a:solidFill>
                  <a:schemeClr val="tx1">
                    <a:lumMod val="95000"/>
                  </a:schemeClr>
                </a:solidFill>
                <a:effectLst/>
              </a:rPr>
              <a:t>Databases used:      MySQL</a:t>
            </a:r>
          </a:p>
          <a:p>
            <a:pPr marL="342900" indent="-342900">
              <a:buFont typeface="Arial" panose="020B0604020202020204" pitchFamily="34" charset="0"/>
              <a:buChar char="•"/>
            </a:pPr>
            <a:r>
              <a:rPr lang="en-IN" b="0" i="0" dirty="0">
                <a:solidFill>
                  <a:schemeClr val="tx1">
                    <a:lumMod val="95000"/>
                  </a:schemeClr>
                </a:solidFill>
                <a:effectLst/>
              </a:rPr>
              <a:t>Design used:            HTML JavaScript, Bootstrap</a:t>
            </a:r>
          </a:p>
          <a:p>
            <a:pPr marL="342900" indent="-342900">
              <a:buFont typeface="Arial" panose="020B0604020202020204" pitchFamily="34" charset="0"/>
              <a:buChar char="•"/>
            </a:pPr>
            <a:r>
              <a:rPr lang="en-IN" b="0" i="0" dirty="0">
                <a:solidFill>
                  <a:schemeClr val="tx1">
                    <a:lumMod val="95000"/>
                  </a:schemeClr>
                </a:solidFill>
                <a:effectLst/>
              </a:rPr>
              <a:t>Software used:        XAMPP</a:t>
            </a:r>
          </a:p>
          <a:p>
            <a:pPr marL="342900" indent="-342900">
              <a:buFont typeface="Arial" panose="020B0604020202020204" pitchFamily="34" charset="0"/>
              <a:buChar char="•"/>
            </a:pPr>
            <a:endParaRPr lang="en-IN" b="0" i="0" dirty="0">
              <a:solidFill>
                <a:schemeClr val="tx1">
                  <a:lumMod val="95000"/>
                </a:schemeClr>
              </a:solidFill>
              <a:effectLst/>
            </a:endParaRPr>
          </a:p>
          <a:p>
            <a:pPr marL="342900" indent="-342900">
              <a:buFont typeface="Arial" panose="020B0604020202020204" pitchFamily="34" charset="0"/>
              <a:buChar char="•"/>
            </a:pPr>
            <a:endParaRPr lang="en-IN" b="0" i="0" dirty="0">
              <a:solidFill>
                <a:schemeClr val="tx1">
                  <a:lumMod val="95000"/>
                </a:schemeClr>
              </a:solidFill>
              <a:effectLst/>
            </a:endParaRPr>
          </a:p>
          <a:p>
            <a:pPr marL="342900" indent="-342900">
              <a:buFont typeface="Arial" panose="020B0604020202020204" pitchFamily="34" charset="0"/>
              <a:buChar char="•"/>
            </a:pPr>
            <a:endParaRPr lang="en-IN" dirty="0">
              <a:solidFill>
                <a:schemeClr val="tx1">
                  <a:lumMod val="95000"/>
                </a:schemeClr>
              </a:solidFill>
            </a:endParaRPr>
          </a:p>
        </p:txBody>
      </p:sp>
      <p:pic>
        <p:nvPicPr>
          <p:cNvPr id="19" name="Graphic 18" descr="Presentation with media">
            <a:extLst>
              <a:ext uri="{FF2B5EF4-FFF2-40B4-BE49-F238E27FC236}">
                <a16:creationId xmlns:a16="http://schemas.microsoft.com/office/drawing/2014/main" id="{59AB66B8-5FD2-44B0-86A5-82B5253614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64099" y="1083078"/>
            <a:ext cx="469036" cy="469036"/>
          </a:xfrm>
          <a:prstGeom prst="rect">
            <a:avLst/>
          </a:prstGeom>
        </p:spPr>
      </p:pic>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p:txBody>
          <a:bodyPr/>
          <a:lstStyle/>
          <a:p>
            <a:r>
              <a:rPr lang="en-US" dirty="0"/>
              <a:t>Admin Functionality</a:t>
            </a:r>
            <a:br>
              <a:rPr lang="en-US" dirty="0"/>
            </a:br>
            <a:endParaRPr lang="en-US" dirty="0"/>
          </a:p>
        </p:txBody>
      </p:sp>
      <p:sp>
        <p:nvSpPr>
          <p:cNvPr id="5" name="Text Placeholder 4">
            <a:extLst>
              <a:ext uri="{FF2B5EF4-FFF2-40B4-BE49-F238E27FC236}">
                <a16:creationId xmlns:a16="http://schemas.microsoft.com/office/drawing/2014/main" id="{60924053-38A0-4DE8-B089-8F865F8578BF}"/>
              </a:ext>
            </a:extLst>
          </p:cNvPr>
          <p:cNvSpPr>
            <a:spLocks noGrp="1"/>
          </p:cNvSpPr>
          <p:nvPr>
            <p:ph type="body" idx="1"/>
          </p:nvPr>
        </p:nvSpPr>
        <p:spPr>
          <a:xfrm>
            <a:off x="685799" y="2654422"/>
            <a:ext cx="10207101" cy="3417903"/>
          </a:xfrm>
        </p:spPr>
        <p:txBody>
          <a:bodyPr>
            <a:normAutofit/>
          </a:bodyPr>
          <a:lstStyle/>
          <a:p>
            <a:pPr marL="342900" indent="-342900">
              <a:buFont typeface="Arial" panose="020B0604020202020204" pitchFamily="34" charset="0"/>
              <a:buChar char="•"/>
            </a:pPr>
            <a:r>
              <a:rPr lang="en-US" dirty="0"/>
              <a:t>Here Admin (Educator) can add new Notes, Edit, View and Delete the file Uploaded in the Lesson Section of the </a:t>
            </a:r>
            <a:r>
              <a:rPr lang="en-US" dirty="0" err="1"/>
              <a:t>LearnZilla</a:t>
            </a:r>
            <a:r>
              <a:rPr lang="en-US" dirty="0"/>
              <a:t>.</a:t>
            </a:r>
          </a:p>
          <a:p>
            <a:pPr marL="342900" indent="-342900">
              <a:buFont typeface="Arial" panose="020B0604020202020204" pitchFamily="34" charset="0"/>
              <a:buChar char="•"/>
            </a:pPr>
            <a:r>
              <a:rPr lang="en-US" dirty="0"/>
              <a:t>Educators can also add as many as number of students(users) he want to Add View and Delete.</a:t>
            </a:r>
          </a:p>
          <a:p>
            <a:pPr marL="342900" indent="-342900">
              <a:buFont typeface="Arial" panose="020B0604020202020204" pitchFamily="34" charset="0"/>
              <a:buChar char="•"/>
            </a:pPr>
            <a:r>
              <a:rPr lang="en-US" dirty="0"/>
              <a:t>Educator can also assign Quiz to the Students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IN" dirty="0"/>
          </a:p>
        </p:txBody>
      </p:sp>
      <p:pic>
        <p:nvPicPr>
          <p:cNvPr id="10" name="Graphic 9" descr="Professor">
            <a:extLst>
              <a:ext uri="{FF2B5EF4-FFF2-40B4-BE49-F238E27FC236}">
                <a16:creationId xmlns:a16="http://schemas.microsoft.com/office/drawing/2014/main" id="{D8F4510D-C459-43D1-BD3B-4F49074024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1740" y="1649397"/>
            <a:ext cx="525632" cy="525632"/>
          </a:xfrm>
          <a:prstGeom prst="rect">
            <a:avLst/>
          </a:prstGeom>
        </p:spPr>
      </p:pic>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D108F0-7A91-46D4-B0C4-415CAED6C137}"/>
              </a:ext>
            </a:extLst>
          </p:cNvPr>
          <p:cNvSpPr>
            <a:spLocks noGrp="1"/>
          </p:cNvSpPr>
          <p:nvPr>
            <p:ph type="title"/>
          </p:nvPr>
        </p:nvSpPr>
        <p:spPr>
          <a:xfrm>
            <a:off x="685802" y="609601"/>
            <a:ext cx="4933764" cy="1432263"/>
          </a:xfrm>
        </p:spPr>
        <p:txBody>
          <a:bodyPr/>
          <a:lstStyle/>
          <a:p>
            <a:r>
              <a:rPr lang="en-US" dirty="0"/>
              <a:t>User (Student) Functionality</a:t>
            </a:r>
            <a:endParaRPr lang="en-IN" dirty="0"/>
          </a:p>
        </p:txBody>
      </p:sp>
      <p:sp>
        <p:nvSpPr>
          <p:cNvPr id="8" name="Text Placeholder 7">
            <a:extLst>
              <a:ext uri="{FF2B5EF4-FFF2-40B4-BE49-F238E27FC236}">
                <a16:creationId xmlns:a16="http://schemas.microsoft.com/office/drawing/2014/main" id="{BA32B2C4-79F0-48A1-BE9D-31673D7A89A1}"/>
              </a:ext>
            </a:extLst>
          </p:cNvPr>
          <p:cNvSpPr>
            <a:spLocks noGrp="1"/>
          </p:cNvSpPr>
          <p:nvPr>
            <p:ph type="body" idx="1"/>
          </p:nvPr>
        </p:nvSpPr>
        <p:spPr>
          <a:xfrm>
            <a:off x="685800" y="1615737"/>
            <a:ext cx="10131428" cy="4175464"/>
          </a:xfrm>
        </p:spPr>
        <p:txBody>
          <a:bodyPr>
            <a:normAutofit/>
          </a:bodyPr>
          <a:lstStyle/>
          <a:p>
            <a:pPr marL="342900" indent="-342900">
              <a:buFont typeface="Arial" panose="020B0604020202020204" pitchFamily="34" charset="0"/>
              <a:buChar char="•"/>
            </a:pPr>
            <a:r>
              <a:rPr lang="en-US" dirty="0"/>
              <a:t>Home: Here Students can get the important updates regarding Lectures Timetable etc.</a:t>
            </a:r>
          </a:p>
          <a:p>
            <a:pPr marL="342900" indent="-342900">
              <a:buFont typeface="Arial" panose="020B0604020202020204" pitchFamily="34" charset="0"/>
              <a:buChar char="•"/>
            </a:pPr>
            <a:r>
              <a:rPr lang="en-US" dirty="0"/>
              <a:t>Lesson: In this section Students can view the pdf and video file uploaded by the educator.</a:t>
            </a:r>
          </a:p>
          <a:p>
            <a:pPr marL="342900" indent="-342900">
              <a:buFont typeface="Arial" panose="020B0604020202020204" pitchFamily="34" charset="0"/>
              <a:buChar char="•"/>
            </a:pPr>
            <a:r>
              <a:rPr lang="en-US" dirty="0"/>
              <a:t>Exercise: Here students can perform the exercise assigned by the Educator.</a:t>
            </a:r>
          </a:p>
          <a:p>
            <a:pPr marL="342900" indent="-342900">
              <a:buFont typeface="Arial" panose="020B0604020202020204" pitchFamily="34" charset="0"/>
              <a:buChar char="•"/>
            </a:pPr>
            <a:r>
              <a:rPr lang="en-US" dirty="0"/>
              <a:t>Downloads: Students can Download the PDF and Video of their academic Term.</a:t>
            </a:r>
          </a:p>
          <a:p>
            <a:pPr marL="342900" indent="-342900">
              <a:buFont typeface="Arial" panose="020B0604020202020204" pitchFamily="34" charset="0"/>
              <a:buChar char="•"/>
            </a:pPr>
            <a:endParaRPr lang="en-US" dirty="0"/>
          </a:p>
          <a:p>
            <a:endParaRPr lang="en-US" dirty="0"/>
          </a:p>
          <a:p>
            <a:r>
              <a:rPr lang="en-US" dirty="0"/>
              <a:t> </a:t>
            </a:r>
            <a:endParaRPr lang="en-IN" dirty="0"/>
          </a:p>
        </p:txBody>
      </p:sp>
      <p:pic>
        <p:nvPicPr>
          <p:cNvPr id="14" name="Graphic 13" descr="Programmer">
            <a:extLst>
              <a:ext uri="{FF2B5EF4-FFF2-40B4-BE49-F238E27FC236}">
                <a16:creationId xmlns:a16="http://schemas.microsoft.com/office/drawing/2014/main" id="{31B7EEE8-922E-47E2-A887-E722297672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7098" y="1066799"/>
            <a:ext cx="513426" cy="513426"/>
          </a:xfrm>
          <a:prstGeom prst="rect">
            <a:avLst/>
          </a:prstGeom>
        </p:spPr>
      </p:pic>
    </p:spTree>
    <p:extLst>
      <p:ext uri="{BB962C8B-B14F-4D97-AF65-F5344CB8AC3E}">
        <p14:creationId xmlns:p14="http://schemas.microsoft.com/office/powerpoint/2010/main" val="276209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4C0A-A3AD-45DA-BB26-741E934B46E5}"/>
              </a:ext>
            </a:extLst>
          </p:cNvPr>
          <p:cNvSpPr>
            <a:spLocks noGrp="1"/>
          </p:cNvSpPr>
          <p:nvPr>
            <p:ph type="title"/>
          </p:nvPr>
        </p:nvSpPr>
        <p:spPr>
          <a:xfrm>
            <a:off x="685801" y="609602"/>
            <a:ext cx="6664910" cy="1512162"/>
          </a:xfrm>
        </p:spPr>
        <p:txBody>
          <a:bodyPr/>
          <a:lstStyle/>
          <a:p>
            <a:r>
              <a:rPr lang="en-IN" dirty="0"/>
              <a:t>Project Idea 2: Ley Bot </a:t>
            </a:r>
          </a:p>
        </p:txBody>
      </p:sp>
      <p:sp>
        <p:nvSpPr>
          <p:cNvPr id="3" name="Text Placeholder 2">
            <a:extLst>
              <a:ext uri="{FF2B5EF4-FFF2-40B4-BE49-F238E27FC236}">
                <a16:creationId xmlns:a16="http://schemas.microsoft.com/office/drawing/2014/main" id="{0667BD80-0D2B-4229-AD1B-F73DCB77664C}"/>
              </a:ext>
            </a:extLst>
          </p:cNvPr>
          <p:cNvSpPr>
            <a:spLocks noGrp="1"/>
          </p:cNvSpPr>
          <p:nvPr>
            <p:ph type="body" idx="1"/>
          </p:nvPr>
        </p:nvSpPr>
        <p:spPr>
          <a:xfrm>
            <a:off x="685800" y="1669002"/>
            <a:ext cx="10131427" cy="5743852"/>
          </a:xfrm>
        </p:spPr>
        <p:txBody>
          <a:bodyPr/>
          <a:lstStyle/>
          <a:p>
            <a:pPr marL="342900" indent="-342900">
              <a:buFont typeface="Arial" panose="020B0604020202020204" pitchFamily="34" charset="0"/>
              <a:buChar char="•"/>
            </a:pPr>
            <a:r>
              <a:rPr lang="en-IN" dirty="0"/>
              <a:t>“A big problem with the justice system is that it doesn’t matter how much protection the law gives you, if you’re not aware of it. Unless, you studied law in college or are lucky enough to have friends working in the legal profession”.</a:t>
            </a:r>
          </a:p>
          <a:p>
            <a:pPr marL="342900" indent="-342900">
              <a:buFont typeface="Arial" panose="020B0604020202020204" pitchFamily="34" charset="0"/>
              <a:buChar char="•"/>
            </a:pPr>
            <a:r>
              <a:rPr lang="en-IN" dirty="0"/>
              <a:t>Offering: Access anywhere and Quality legal help.</a:t>
            </a:r>
          </a:p>
          <a:p>
            <a:pPr marL="342900" indent="-342900">
              <a:buFont typeface="Arial" panose="020B0604020202020204" pitchFamily="34" charset="0"/>
              <a:buChar char="•"/>
            </a:pPr>
            <a:r>
              <a:rPr lang="en-IN" dirty="0"/>
              <a:t>Monetization: Free of cost for the user end.</a:t>
            </a:r>
          </a:p>
          <a:p>
            <a:pPr marL="342900" indent="-342900">
              <a:buFont typeface="Arial" panose="020B0604020202020204" pitchFamily="34" charset="0"/>
              <a:buChar char="•"/>
            </a:pPr>
            <a:r>
              <a:rPr lang="en-IN" dirty="0"/>
              <a:t>Languages Used: HTML CSS </a:t>
            </a:r>
            <a:r>
              <a:rPr lang="en-IN" dirty="0" err="1"/>
              <a:t>Javascript</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endParaRPr lang="en-IN" dirty="0"/>
          </a:p>
        </p:txBody>
      </p:sp>
      <p:pic>
        <p:nvPicPr>
          <p:cNvPr id="5" name="Graphic 4" descr="Gavel">
            <a:extLst>
              <a:ext uri="{FF2B5EF4-FFF2-40B4-BE49-F238E27FC236}">
                <a16:creationId xmlns:a16="http://schemas.microsoft.com/office/drawing/2014/main" id="{7B39616F-E183-4652-AAAC-66CBA67462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0213" y="992080"/>
            <a:ext cx="566691" cy="566691"/>
          </a:xfrm>
          <a:prstGeom prst="rect">
            <a:avLst/>
          </a:prstGeom>
        </p:spPr>
      </p:pic>
    </p:spTree>
    <p:extLst>
      <p:ext uri="{BB962C8B-B14F-4D97-AF65-F5344CB8AC3E}">
        <p14:creationId xmlns:p14="http://schemas.microsoft.com/office/powerpoint/2010/main" val="136075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9590-A962-4D0E-9A64-CFC19E9828AA}"/>
              </a:ext>
            </a:extLst>
          </p:cNvPr>
          <p:cNvSpPr>
            <a:spLocks noGrp="1"/>
          </p:cNvSpPr>
          <p:nvPr>
            <p:ph type="title"/>
          </p:nvPr>
        </p:nvSpPr>
        <p:spPr>
          <a:xfrm>
            <a:off x="685801" y="609601"/>
            <a:ext cx="10597717" cy="5515991"/>
          </a:xfrm>
        </p:spPr>
        <p:txBody>
          <a:bodyPr>
            <a:normAutofit/>
          </a:bodyPr>
          <a:lstStyle/>
          <a:p>
            <a:r>
              <a:rPr lang="en-IN" sz="4800" dirty="0"/>
              <a:t>                         THANK YOU</a:t>
            </a:r>
          </a:p>
        </p:txBody>
      </p:sp>
      <p:pic>
        <p:nvPicPr>
          <p:cNvPr id="5" name="Graphic 4" descr="Handshake">
            <a:extLst>
              <a:ext uri="{FF2B5EF4-FFF2-40B4-BE49-F238E27FC236}">
                <a16:creationId xmlns:a16="http://schemas.microsoft.com/office/drawing/2014/main" id="{D934532B-5C33-4400-8D5E-9F5860FDC3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3514" y="3188193"/>
            <a:ext cx="481614" cy="481614"/>
          </a:xfrm>
          <a:prstGeom prst="rect">
            <a:avLst/>
          </a:prstGeom>
        </p:spPr>
      </p:pic>
    </p:spTree>
    <p:extLst>
      <p:ext uri="{BB962C8B-B14F-4D97-AF65-F5344CB8AC3E}">
        <p14:creationId xmlns:p14="http://schemas.microsoft.com/office/powerpoint/2010/main" val="940699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163</TotalTime>
  <Words>308</Words>
  <Application>Microsoft Office PowerPoint</Application>
  <PresentationFormat>Widescreen</PresentationFormat>
  <Paragraphs>42</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Software gRoup Project</vt:lpstr>
      <vt:lpstr>Project Idea 1: Learnzilla  Make it Easy to remember </vt:lpstr>
      <vt:lpstr>Admin Functionality </vt:lpstr>
      <vt:lpstr>User (Student) Functionality</vt:lpstr>
      <vt:lpstr>Project Idea 2: Ley Bot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gRoup Project</dc:title>
  <dc:creator>Ishan Kansara</dc:creator>
  <cp:lastModifiedBy>Ishan Kansara</cp:lastModifiedBy>
  <cp:revision>4</cp:revision>
  <dcterms:created xsi:type="dcterms:W3CDTF">2021-09-17T11:20:05Z</dcterms:created>
  <dcterms:modified xsi:type="dcterms:W3CDTF">2021-09-18T07:26:31Z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