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599A-FAB3-45DE-8606-0C229C0F894A}"/>
              </a:ext>
            </a:extLst>
          </p:cNvPr>
          <p:cNvSpPr>
            <a:spLocks noGrp="1"/>
          </p:cNvSpPr>
          <p:nvPr>
            <p:ph type="ctrTitle"/>
          </p:nvPr>
        </p:nvSpPr>
        <p:spPr/>
        <p:txBody>
          <a:bodyPr/>
          <a:lstStyle/>
          <a:p>
            <a:r>
              <a:rPr lang="en-US" dirty="0"/>
              <a:t>Text To Speech Using Python</a:t>
            </a:r>
            <a:endParaRPr lang="en-IN" dirty="0"/>
          </a:p>
        </p:txBody>
      </p:sp>
      <p:sp>
        <p:nvSpPr>
          <p:cNvPr id="3" name="Subtitle 2">
            <a:extLst>
              <a:ext uri="{FF2B5EF4-FFF2-40B4-BE49-F238E27FC236}">
                <a16:creationId xmlns:a16="http://schemas.microsoft.com/office/drawing/2014/main" id="{C686A38B-6E7A-4B1B-BBEA-9100C54284E7}"/>
              </a:ext>
            </a:extLst>
          </p:cNvPr>
          <p:cNvSpPr>
            <a:spLocks noGrp="1"/>
          </p:cNvSpPr>
          <p:nvPr>
            <p:ph type="subTitle" idx="1"/>
          </p:nvPr>
        </p:nvSpPr>
        <p:spPr>
          <a:xfrm>
            <a:off x="810001" y="5280846"/>
            <a:ext cx="10572000" cy="1362001"/>
          </a:xfrm>
        </p:spPr>
        <p:txBody>
          <a:bodyPr>
            <a:normAutofit/>
          </a:bodyPr>
          <a:lstStyle/>
          <a:p>
            <a:r>
              <a:rPr lang="en-IN" sz="1100" b="1" dirty="0"/>
              <a:t>Guided by :- Prof. </a:t>
            </a:r>
            <a:r>
              <a:rPr lang="en-IN" sz="1100" b="1" dirty="0" err="1"/>
              <a:t>Purvi</a:t>
            </a:r>
            <a:r>
              <a:rPr lang="en-IN" sz="1100" b="1" dirty="0"/>
              <a:t> Prajapati</a:t>
            </a:r>
          </a:p>
          <a:p>
            <a:r>
              <a:rPr lang="en-US" sz="1100" b="1" dirty="0"/>
              <a:t>Made by :- D21IT176 Ishan Kansara</a:t>
            </a:r>
          </a:p>
          <a:p>
            <a:r>
              <a:rPr lang="en-IN" sz="1100" b="1" dirty="0"/>
              <a:t>	        D21IT183 Smit </a:t>
            </a:r>
            <a:r>
              <a:rPr lang="en-IN" sz="1100" b="1" dirty="0" err="1"/>
              <a:t>Anam</a:t>
            </a:r>
            <a:endParaRPr lang="en-IN" sz="1100" b="1" dirty="0"/>
          </a:p>
        </p:txBody>
      </p:sp>
    </p:spTree>
    <p:extLst>
      <p:ext uri="{BB962C8B-B14F-4D97-AF65-F5344CB8AC3E}">
        <p14:creationId xmlns:p14="http://schemas.microsoft.com/office/powerpoint/2010/main" val="205174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BDC7-27F3-4BC5-8B05-42CE012BB632}"/>
              </a:ext>
            </a:extLst>
          </p:cNvPr>
          <p:cNvSpPr>
            <a:spLocks noGrp="1"/>
          </p:cNvSpPr>
          <p:nvPr>
            <p:ph type="title"/>
          </p:nvPr>
        </p:nvSpPr>
        <p:spPr/>
        <p:txBody>
          <a:bodyPr/>
          <a:lstStyle/>
          <a:p>
            <a:pPr algn="ctr"/>
            <a:r>
              <a:rPr lang="en-IN" b="1" i="0" dirty="0">
                <a:effectLst/>
                <a:latin typeface="Arial" panose="020B0604020202020204" pitchFamily="34" charset="0"/>
              </a:rPr>
              <a:t>Text To Speech with Python</a:t>
            </a:r>
            <a:endParaRPr lang="en-IN" dirty="0"/>
          </a:p>
        </p:txBody>
      </p:sp>
      <p:sp>
        <p:nvSpPr>
          <p:cNvPr id="3" name="Content Placeholder 2">
            <a:extLst>
              <a:ext uri="{FF2B5EF4-FFF2-40B4-BE49-F238E27FC236}">
                <a16:creationId xmlns:a16="http://schemas.microsoft.com/office/drawing/2014/main" id="{222AA701-348E-40C1-8C3B-D37F3FE3613A}"/>
              </a:ext>
            </a:extLst>
          </p:cNvPr>
          <p:cNvSpPr>
            <a:spLocks noGrp="1"/>
          </p:cNvSpPr>
          <p:nvPr>
            <p:ph idx="1"/>
          </p:nvPr>
        </p:nvSpPr>
        <p:spPr/>
        <p:txBody>
          <a:bodyPr/>
          <a:lstStyle/>
          <a:p>
            <a:pPr>
              <a:lnSpc>
                <a:spcPct val="150000"/>
              </a:lnSpc>
            </a:pPr>
            <a:r>
              <a:rPr lang="en-IN" b="0" i="0" dirty="0">
                <a:effectLst/>
                <a:latin typeface="Arial" panose="020B0604020202020204" pitchFamily="34" charset="0"/>
              </a:rPr>
              <a:t>Text to speech is the generation of speech synthesized from the text.</a:t>
            </a:r>
          </a:p>
          <a:p>
            <a:pPr>
              <a:lnSpc>
                <a:spcPct val="150000"/>
              </a:lnSpc>
            </a:pPr>
            <a:r>
              <a:rPr lang="en-IN" b="0" i="0" dirty="0">
                <a:effectLst/>
                <a:latin typeface="Arial" panose="020B0604020202020204" pitchFamily="34" charset="0"/>
              </a:rPr>
              <a:t>The technology is used to communicate with users when reading a screen is not possible or impractical.</a:t>
            </a:r>
            <a:endParaRPr lang="en-IN" dirty="0">
              <a:latin typeface="Arial" panose="020B0604020202020204" pitchFamily="34" charset="0"/>
            </a:endParaRPr>
          </a:p>
          <a:p>
            <a:pPr>
              <a:lnSpc>
                <a:spcPct val="150000"/>
              </a:lnSpc>
            </a:pPr>
            <a:r>
              <a:rPr lang="en-IN" b="0" i="0" dirty="0">
                <a:effectLst/>
                <a:latin typeface="Arial" panose="020B0604020202020204" pitchFamily="34" charset="0"/>
              </a:rPr>
              <a:t>This not only opens up apps and information to use in new ways but can also make the world more accessible to people who cannot read text on a screen.</a:t>
            </a:r>
            <a:endParaRPr lang="en-IN" dirty="0"/>
          </a:p>
        </p:txBody>
      </p:sp>
    </p:spTree>
    <p:extLst>
      <p:ext uri="{BB962C8B-B14F-4D97-AF65-F5344CB8AC3E}">
        <p14:creationId xmlns:p14="http://schemas.microsoft.com/office/powerpoint/2010/main" val="316151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4D33-5160-4603-BB11-74EB71A2B560}"/>
              </a:ext>
            </a:extLst>
          </p:cNvPr>
          <p:cNvSpPr>
            <a:spLocks noGrp="1"/>
          </p:cNvSpPr>
          <p:nvPr>
            <p:ph type="title"/>
          </p:nvPr>
        </p:nvSpPr>
        <p:spPr/>
        <p:txBody>
          <a:bodyPr/>
          <a:lstStyle/>
          <a:p>
            <a:pPr algn="ctr"/>
            <a:r>
              <a:rPr lang="en-US" dirty="0"/>
              <a:t>Continue..</a:t>
            </a:r>
            <a:endParaRPr lang="en-IN" dirty="0"/>
          </a:p>
        </p:txBody>
      </p:sp>
      <p:sp>
        <p:nvSpPr>
          <p:cNvPr id="3" name="Content Placeholder 2">
            <a:extLst>
              <a:ext uri="{FF2B5EF4-FFF2-40B4-BE49-F238E27FC236}">
                <a16:creationId xmlns:a16="http://schemas.microsoft.com/office/drawing/2014/main" id="{E11B1299-AA9F-403B-A2A6-983D7294D338}"/>
              </a:ext>
            </a:extLst>
          </p:cNvPr>
          <p:cNvSpPr>
            <a:spLocks noGrp="1"/>
          </p:cNvSpPr>
          <p:nvPr>
            <p:ph idx="1"/>
          </p:nvPr>
        </p:nvSpPr>
        <p:spPr/>
        <p:txBody>
          <a:bodyPr/>
          <a:lstStyle/>
          <a:p>
            <a:r>
              <a:rPr lang="en-IN" b="0" i="0" dirty="0">
                <a:effectLst/>
                <a:latin typeface="Arial" panose="020B0604020202020204" pitchFamily="34" charset="0"/>
              </a:rPr>
              <a:t>The technology behind the TTS has evolved over the past few decades. Using natural language processing, it is now possible to produce very natural speech that includes changes in pitch, speed, pronunciation and inflexion. </a:t>
            </a:r>
          </a:p>
          <a:p>
            <a:r>
              <a:rPr lang="en-IN" b="0" i="0" dirty="0">
                <a:effectLst/>
                <a:latin typeface="Arial" panose="020B0604020202020204" pitchFamily="34" charset="0"/>
              </a:rPr>
              <a:t>With a click of a button or the touch of a finger, TTS can take words on a computer or other digital device and convert them into audio.</a:t>
            </a:r>
          </a:p>
          <a:p>
            <a:r>
              <a:rPr lang="en-IN" b="0" i="0" dirty="0">
                <a:effectLst/>
                <a:latin typeface="Arial" panose="020B0604020202020204" pitchFamily="34" charset="0"/>
              </a:rPr>
              <a:t>TTS is very helpful for kids who struggle with reading. But it can also help kids with writing and editing, and even focusing.</a:t>
            </a:r>
          </a:p>
        </p:txBody>
      </p:sp>
    </p:spTree>
    <p:extLst>
      <p:ext uri="{BB962C8B-B14F-4D97-AF65-F5344CB8AC3E}">
        <p14:creationId xmlns:p14="http://schemas.microsoft.com/office/powerpoint/2010/main" val="219831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D405-921E-40D7-BC00-DC7FE2A1BD87}"/>
              </a:ext>
            </a:extLst>
          </p:cNvPr>
          <p:cNvSpPr>
            <a:spLocks noGrp="1"/>
          </p:cNvSpPr>
          <p:nvPr>
            <p:ph type="title"/>
          </p:nvPr>
        </p:nvSpPr>
        <p:spPr/>
        <p:txBody>
          <a:bodyPr/>
          <a:lstStyle/>
          <a:p>
            <a:pPr algn="ctr"/>
            <a:r>
              <a:rPr lang="en-IN" dirty="0"/>
              <a:t>Advantages..</a:t>
            </a:r>
          </a:p>
        </p:txBody>
      </p:sp>
      <p:sp>
        <p:nvSpPr>
          <p:cNvPr id="3" name="Content Placeholder 2">
            <a:extLst>
              <a:ext uri="{FF2B5EF4-FFF2-40B4-BE49-F238E27FC236}">
                <a16:creationId xmlns:a16="http://schemas.microsoft.com/office/drawing/2014/main" id="{BC86EA2F-844F-4C1C-AC96-D7BEC109C69E}"/>
              </a:ext>
            </a:extLst>
          </p:cNvPr>
          <p:cNvSpPr>
            <a:spLocks noGrp="1"/>
          </p:cNvSpPr>
          <p:nvPr>
            <p:ph idx="1"/>
          </p:nvPr>
        </p:nvSpPr>
        <p:spPr/>
        <p:txBody>
          <a:bodyPr/>
          <a:lstStyle/>
          <a:p>
            <a:r>
              <a:rPr lang="en-IN" dirty="0"/>
              <a:t>Easy to Operate.</a:t>
            </a:r>
          </a:p>
          <a:p>
            <a:r>
              <a:rPr lang="en-IN" dirty="0"/>
              <a:t>Provides nearly natural sound.</a:t>
            </a:r>
          </a:p>
          <a:p>
            <a:r>
              <a:rPr lang="en-IN" dirty="0"/>
              <a:t>More accuracy in medical systems.</a:t>
            </a:r>
          </a:p>
          <a:p>
            <a:r>
              <a:rPr lang="en-IN" dirty="0"/>
              <a:t>It provides talking machines for vocally impaired or deaf person and better aids for speech therapy.</a:t>
            </a:r>
          </a:p>
          <a:p>
            <a:endParaRPr lang="en-IN" dirty="0"/>
          </a:p>
        </p:txBody>
      </p:sp>
    </p:spTree>
    <p:extLst>
      <p:ext uri="{BB962C8B-B14F-4D97-AF65-F5344CB8AC3E}">
        <p14:creationId xmlns:p14="http://schemas.microsoft.com/office/powerpoint/2010/main" val="53096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80A0-35C3-45CF-9F70-2C66CECC8CFF}"/>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a16="http://schemas.microsoft.com/office/drawing/2014/main" id="{C66628C4-AD94-4E85-BE79-60D3199DD903}"/>
              </a:ext>
            </a:extLst>
          </p:cNvPr>
          <p:cNvSpPr>
            <a:spLocks noGrp="1"/>
          </p:cNvSpPr>
          <p:nvPr>
            <p:ph idx="1"/>
          </p:nvPr>
        </p:nvSpPr>
        <p:spPr/>
        <p:txBody>
          <a:bodyPr/>
          <a:lstStyle/>
          <a:p>
            <a:r>
              <a:rPr lang="en-IN" dirty="0"/>
              <a:t>Automatic reading of computer screens.</a:t>
            </a:r>
          </a:p>
          <a:p>
            <a:r>
              <a:rPr lang="en-IN" dirty="0"/>
              <a:t>Voice operating modes in mobile phones.</a:t>
            </a:r>
          </a:p>
          <a:p>
            <a:r>
              <a:rPr lang="en-IN" dirty="0"/>
              <a:t>Robotics, etc</a:t>
            </a:r>
          </a:p>
        </p:txBody>
      </p:sp>
    </p:spTree>
    <p:extLst>
      <p:ext uri="{BB962C8B-B14F-4D97-AF65-F5344CB8AC3E}">
        <p14:creationId xmlns:p14="http://schemas.microsoft.com/office/powerpoint/2010/main" val="197138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7F10-B55D-4E81-AEFB-F9B26269BC82}"/>
              </a:ext>
            </a:extLst>
          </p:cNvPr>
          <p:cNvSpPr>
            <a:spLocks noGrp="1"/>
          </p:cNvSpPr>
          <p:nvPr>
            <p:ph type="title"/>
          </p:nvPr>
        </p:nvSpPr>
        <p:spPr/>
        <p:txBody>
          <a:bodyPr/>
          <a:lstStyle/>
          <a:p>
            <a:pPr algn="ctr"/>
            <a:r>
              <a:rPr lang="en-IN" dirty="0"/>
              <a:t>Project Overview</a:t>
            </a:r>
          </a:p>
        </p:txBody>
      </p:sp>
      <p:sp>
        <p:nvSpPr>
          <p:cNvPr id="3" name="Content Placeholder 2">
            <a:extLst>
              <a:ext uri="{FF2B5EF4-FFF2-40B4-BE49-F238E27FC236}">
                <a16:creationId xmlns:a16="http://schemas.microsoft.com/office/drawing/2014/main" id="{CEA9F1F2-7576-4DC0-A07E-2CE44E5EDA17}"/>
              </a:ext>
            </a:extLst>
          </p:cNvPr>
          <p:cNvSpPr>
            <a:spLocks noGrp="1"/>
          </p:cNvSpPr>
          <p:nvPr>
            <p:ph idx="1"/>
          </p:nvPr>
        </p:nvSpPr>
        <p:spPr/>
        <p:txBody>
          <a:bodyPr/>
          <a:lstStyle/>
          <a:p>
            <a:r>
              <a:rPr lang="en-IN" dirty="0"/>
              <a:t>Here, this technology can read text inserted in the input field, an article , a newspaper and a whole website.</a:t>
            </a:r>
          </a:p>
          <a:p>
            <a:r>
              <a:rPr lang="en-IN" dirty="0"/>
              <a:t>We will be using Google’s Text To Speech module(</a:t>
            </a:r>
            <a:r>
              <a:rPr lang="en-IN" dirty="0" err="1"/>
              <a:t>gTTS</a:t>
            </a:r>
            <a:r>
              <a:rPr lang="en-IN" dirty="0"/>
              <a:t> ) a python library for our project.</a:t>
            </a:r>
          </a:p>
          <a:p>
            <a:r>
              <a:rPr lang="en-IN" dirty="0"/>
              <a:t>Project’s output will be in mp3 format.</a:t>
            </a:r>
          </a:p>
        </p:txBody>
      </p:sp>
    </p:spTree>
    <p:extLst>
      <p:ext uri="{BB962C8B-B14F-4D97-AF65-F5344CB8AC3E}">
        <p14:creationId xmlns:p14="http://schemas.microsoft.com/office/powerpoint/2010/main" val="2367640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44</TotalTime>
  <Words>290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2</vt:lpstr>
      <vt:lpstr>Quotable</vt:lpstr>
      <vt:lpstr>Text To Speech Using Python</vt:lpstr>
      <vt:lpstr>Text To Speech with Python</vt:lpstr>
      <vt:lpstr>Continue..</vt:lpstr>
      <vt:lpstr>Advantages..</vt:lpstr>
      <vt:lpstr>Applications</vt:lpstr>
      <vt:lpstr>Project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Using Python</dc:title>
  <dc:creator>Ishan Kansara</dc:creator>
  <cp:lastModifiedBy>D21IT183 SMIT ANAM</cp:lastModifiedBy>
  <cp:revision>4</cp:revision>
  <dcterms:created xsi:type="dcterms:W3CDTF">2022-04-01T06:30:37Z</dcterms:created>
  <dcterms:modified xsi:type="dcterms:W3CDTF">2022-04-13T19:54:34Z</dcterms:modified>
</cp:coreProperties>
</file>