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1" r:id="rId5"/>
    <p:sldId id="302" r:id="rId6"/>
    <p:sldId id="257" r:id="rId7"/>
    <p:sldId id="259" r:id="rId8"/>
    <p:sldId id="339" r:id="rId9"/>
    <p:sldId id="340" r:id="rId10"/>
    <p:sldId id="341" r:id="rId11"/>
    <p:sldId id="342" r:id="rId12"/>
    <p:sldId id="344" r:id="rId13"/>
    <p:sldId id="343" r:id="rId14"/>
    <p:sldId id="345" r:id="rId15"/>
    <p:sldId id="346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60" r:id="rId25"/>
    <p:sldId id="357" r:id="rId26"/>
    <p:sldId id="358" r:id="rId27"/>
    <p:sldId id="359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2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AFAFA"/>
    <a:srgbClr val="FFFFFF"/>
    <a:srgbClr val="000000"/>
    <a:srgbClr val="EAEFF7"/>
    <a:srgbClr val="990000"/>
    <a:srgbClr val="F1574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1053" y="1352937"/>
            <a:ext cx="1053426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FCFA-D1F3-43FC-AE29-526F40D46AA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0"/>
            <a:ext cx="3581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581400" y="0"/>
            <a:ext cx="3581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62800" y="0"/>
            <a:ext cx="293292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095722" y="0"/>
            <a:ext cx="20962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6858000"/>
            <a:ext cx="3581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581400" y="6858000"/>
            <a:ext cx="3581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162800" y="6858000"/>
            <a:ext cx="29329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095722" y="6858000"/>
            <a:ext cx="209627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3451" y="2952009"/>
            <a:ext cx="9738360" cy="1645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Course: Java programming </a:t>
            </a:r>
            <a:r>
              <a:rPr lang="en-US" dirty="0" err="1"/>
              <a:t>i</a:t>
            </a:r>
            <a:endParaRPr lang="en-US" dirty="0"/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	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Mr. Chenda Sovisal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A4C1-976E-4F7F-9A16-E60E0A0C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1" y="92060"/>
            <a:ext cx="2552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int count =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while (count &lt; 11)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    	</a:t>
            </a:r>
            <a:r>
              <a:rPr lang="en-US" sz="2400" dirty="0" err="1"/>
              <a:t>System.out.println</a:t>
            </a:r>
            <a:r>
              <a:rPr lang="en-US" sz="2400" dirty="0"/>
              <a:t>("Count is: " + count);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   	 count++;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Count is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Count is ???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37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One thing that u need to be careful when using while loop is </a:t>
            </a:r>
            <a:r>
              <a:rPr lang="en-US" sz="2400" dirty="0">
                <a:solidFill>
                  <a:srgbClr val="ED7D31"/>
                </a:solidFill>
              </a:rPr>
              <a:t>infinite loop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body of a while loop eventually must make the condition false.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not, it is called an infinite loop, which will execute until the user interrupts the program.</a:t>
            </a:r>
          </a:p>
        </p:txBody>
      </p:sp>
    </p:spTree>
    <p:extLst>
      <p:ext uri="{BB962C8B-B14F-4D97-AF65-F5344CB8AC3E}">
        <p14:creationId xmlns:p14="http://schemas.microsoft.com/office/powerpoint/2010/main" val="359588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while (true)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    	</a:t>
            </a:r>
            <a:r>
              <a:rPr lang="en-US" sz="2400" dirty="0" err="1"/>
              <a:t>System.out.println</a:t>
            </a:r>
            <a:r>
              <a:rPr lang="en-US" sz="2400" dirty="0"/>
              <a:t>("This code is never done!!!");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code is never done!!!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code is never done!!!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83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Similar to nested if statements, loop can be nested as well.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That is, the body of a loop can contain another loop.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each iteration of the outer loop, the inner loop iterates completely.</a:t>
            </a:r>
          </a:p>
        </p:txBody>
      </p:sp>
    </p:spTree>
    <p:extLst>
      <p:ext uri="{BB962C8B-B14F-4D97-AF65-F5344CB8AC3E}">
        <p14:creationId xmlns:p14="http://schemas.microsoft.com/office/powerpoint/2010/main" val="102308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int count1, count2, num;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num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count1  =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while (count1 &lt;= 10)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    		count2 =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while (count2 &lt;= 20)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 </a:t>
            </a:r>
            <a:r>
              <a:rPr lang="en-US" sz="2400" dirty="0" err="1"/>
              <a:t>System.out.println</a:t>
            </a:r>
            <a:r>
              <a:rPr lang="en-US" sz="2400" dirty="0"/>
              <a:t>(num);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num++;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count2++;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count1++;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90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LcPeriod" startAt="2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ED7D31"/>
                </a:solidFill>
              </a:rPr>
              <a:t>do-while statement or do loop </a:t>
            </a:r>
            <a:r>
              <a:rPr lang="en-US" sz="2400" dirty="0"/>
              <a:t>syntax can be expressed as: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 startAt="2"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ED7D31"/>
                </a:solidFill>
              </a:rPr>
              <a:t> do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				</a:t>
            </a:r>
            <a:r>
              <a:rPr lang="en-US" sz="2400" dirty="0">
                <a:solidFill>
                  <a:srgbClr val="00B050"/>
                </a:solidFill>
              </a:rPr>
              <a:t>//statement(s)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ED7D31"/>
                </a:solidFill>
              </a:rPr>
              <a:t>} while (</a:t>
            </a:r>
            <a:r>
              <a:rPr lang="en-US" sz="2400" dirty="0"/>
              <a:t>expression</a:t>
            </a:r>
            <a:r>
              <a:rPr lang="en-US" sz="2400" dirty="0">
                <a:solidFill>
                  <a:srgbClr val="ED7D31"/>
                </a:solidFill>
              </a:rPr>
              <a:t>) 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474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statement is executed </a:t>
            </a:r>
            <a:r>
              <a:rPr lang="en-US" sz="2400" dirty="0">
                <a:solidFill>
                  <a:srgbClr val="ED7D31"/>
                </a:solidFill>
              </a:rPr>
              <a:t>once initially</a:t>
            </a:r>
            <a:r>
              <a:rPr lang="en-US" sz="2400" dirty="0"/>
              <a:t>, and then condition is evaluated.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statement is executed repeatedly until the condition become false.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02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Logic of a do-while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251E-D2CE-4A36-A460-4463B410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1462" y="2523218"/>
            <a:ext cx="4200525" cy="36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8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int count 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 do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    	count++;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(count);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} while (count &lt; 5);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???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52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LcPeriod" startAt="3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ED7D31"/>
                </a:solidFill>
              </a:rPr>
              <a:t>for loop </a:t>
            </a:r>
            <a:r>
              <a:rPr lang="en-US" sz="2400" dirty="0"/>
              <a:t>syntax can be expressed as: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 startAt="3"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ED7D31"/>
                </a:solidFill>
              </a:rPr>
              <a:t>for(</a:t>
            </a:r>
            <a:r>
              <a:rPr lang="en-US" dirty="0"/>
              <a:t>initializing statement</a:t>
            </a:r>
            <a:r>
              <a:rPr lang="en-US" dirty="0">
                <a:solidFill>
                  <a:srgbClr val="ED7D31"/>
                </a:solidFill>
              </a:rPr>
              <a:t>;</a:t>
            </a:r>
            <a:r>
              <a:rPr lang="en-US" dirty="0"/>
              <a:t> testing condition</a:t>
            </a:r>
            <a:r>
              <a:rPr lang="en-US" dirty="0">
                <a:solidFill>
                  <a:srgbClr val="ED7D31"/>
                </a:solidFill>
              </a:rPr>
              <a:t>;</a:t>
            </a:r>
            <a:r>
              <a:rPr lang="en-US" dirty="0"/>
              <a:t> increment/decrement</a:t>
            </a:r>
            <a:r>
              <a:rPr lang="en-US" dirty="0">
                <a:solidFill>
                  <a:srgbClr val="ED7D31"/>
                </a:solidFill>
              </a:rPr>
              <a:t>)</a:t>
            </a:r>
            <a:br>
              <a:rPr lang="en-US" sz="2400" dirty="0"/>
            </a:br>
            <a:r>
              <a:rPr lang="en-US" dirty="0">
                <a:solidFill>
                  <a:srgbClr val="ED7D31"/>
                </a:solidFill>
              </a:rPr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>
                <a:solidFill>
                  <a:srgbClr val="00B050"/>
                </a:solidFill>
              </a:rPr>
              <a:t>//code to be iterated</a:t>
            </a:r>
            <a:br>
              <a:rPr lang="en-US" sz="2400" dirty="0"/>
            </a:br>
            <a:r>
              <a:rPr lang="en-US" dirty="0">
                <a:solidFill>
                  <a:srgbClr val="ED7D31"/>
                </a:solidFill>
              </a:rPr>
              <a:t>}</a:t>
            </a:r>
            <a:endParaRPr lang="en-US" sz="2400" dirty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9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sz="6000" dirty="0">
                <a:latin typeface="Khmer OS Battambang" pitchFamily="2" charset="0"/>
                <a:cs typeface="Khmer OS Battambang" pitchFamily="2" charset="0"/>
              </a:rPr>
              <a:t>Chapter 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endParaRPr lang="en-US" sz="2400" b="1" dirty="0">
              <a:solidFill>
                <a:srgbClr val="C93E27"/>
              </a:solidFill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Iteration statement</a:t>
            </a:r>
            <a:r>
              <a:rPr lang="en-US" b="1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s and Jump statements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410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Logic of a 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251E-D2CE-4A36-A460-4463B410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2244" y="2191523"/>
            <a:ext cx="2187511" cy="43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for (int count = 1; count &lt;= 5; count++)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(count);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}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5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566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for loop </a:t>
            </a:r>
            <a:r>
              <a:rPr lang="en-US" sz="2400" dirty="0"/>
              <a:t>is functionally like the following while loop structure.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0070C0"/>
                </a:solidFill>
              </a:rPr>
              <a:t>initialization;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ED7D31"/>
                </a:solidFill>
              </a:rPr>
              <a:t>			while (</a:t>
            </a:r>
            <a:r>
              <a:rPr lang="en-US" dirty="0"/>
              <a:t>expression</a:t>
            </a:r>
            <a:r>
              <a:rPr lang="en-US" dirty="0">
                <a:solidFill>
                  <a:srgbClr val="ED7D31"/>
                </a:solidFill>
              </a:rPr>
              <a:t>) {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50"/>
                </a:solidFill>
              </a:rPr>
              <a:t>				//statement(s)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				increment;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ED7D3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62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278" y="0"/>
            <a:ext cx="12284278" cy="68580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So when do we use while and for???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7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Note 1:</a:t>
            </a:r>
          </a:p>
          <a:p>
            <a:pPr>
              <a:lnSpc>
                <a:spcPct val="150000"/>
              </a:lnSpc>
            </a:pPr>
            <a:r>
              <a:rPr lang="en-US" dirty="0"/>
              <a:t>You should use a for loop </a:t>
            </a:r>
            <a:r>
              <a:rPr lang="en-US" b="1" dirty="0">
                <a:solidFill>
                  <a:srgbClr val="ED7D31"/>
                </a:solidFill>
              </a:rPr>
              <a:t>when you know how many times the loop should run</a:t>
            </a:r>
            <a:r>
              <a:rPr lang="en-US" dirty="0">
                <a:solidFill>
                  <a:srgbClr val="ED7D3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want the loop to break based on a condition other than the number of times it runs, you should use a while loop.</a:t>
            </a:r>
            <a:endParaRPr 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4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Note 2:</a:t>
            </a:r>
          </a:p>
          <a:p>
            <a:pPr>
              <a:lnSpc>
                <a:spcPct val="150000"/>
              </a:lnSpc>
            </a:pPr>
            <a:r>
              <a:rPr lang="en-US" dirty="0"/>
              <a:t>Each expression in the header of a for loop is </a:t>
            </a:r>
            <a:r>
              <a:rPr lang="en-US" dirty="0">
                <a:solidFill>
                  <a:srgbClr val="ED7D31"/>
                </a:solidFill>
              </a:rPr>
              <a:t>optional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If the initialization is left out, so no initialization is performed.</a:t>
            </a:r>
          </a:p>
          <a:p>
            <a:pPr>
              <a:lnSpc>
                <a:spcPct val="150000"/>
              </a:lnSpc>
            </a:pPr>
            <a:r>
              <a:rPr lang="en-US" dirty="0"/>
              <a:t>If the conditional is left out, it always considered to be true. Therefore, it will become </a:t>
            </a:r>
            <a:r>
              <a:rPr lang="en-US" dirty="0">
                <a:solidFill>
                  <a:srgbClr val="ED7D31"/>
                </a:solidFill>
              </a:rPr>
              <a:t>infinitive loop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If the increment is left out, no increment operation is preformed.</a:t>
            </a:r>
          </a:p>
        </p:txBody>
      </p:sp>
    </p:spTree>
    <p:extLst>
      <p:ext uri="{BB962C8B-B14F-4D97-AF65-F5344CB8AC3E}">
        <p14:creationId xmlns:p14="http://schemas.microsoft.com/office/powerpoint/2010/main" val="4208395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LcPeriod" startAt="3"/>
            </a:pPr>
            <a:r>
              <a:rPr lang="en-US" sz="2400" dirty="0"/>
              <a:t>There is one more way to use </a:t>
            </a:r>
            <a:r>
              <a:rPr lang="en-US" sz="2400" dirty="0">
                <a:solidFill>
                  <a:srgbClr val="ED7D31"/>
                </a:solidFill>
              </a:rPr>
              <a:t>for loop </a:t>
            </a:r>
            <a:r>
              <a:rPr lang="en-US" sz="2400" dirty="0"/>
              <a:t>and we call it as</a:t>
            </a:r>
            <a:r>
              <a:rPr lang="en-US" sz="2400" dirty="0">
                <a:solidFill>
                  <a:srgbClr val="ED7D31"/>
                </a:solidFill>
              </a:rPr>
              <a:t> enhanced for loop</a:t>
            </a:r>
            <a:r>
              <a:rPr lang="en-US" sz="2400" dirty="0"/>
              <a:t>. It used to iterate over the elements of a collection without knowing the index of each element. You also need not know the size of the collection. The syntax can be expressed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ED7D31"/>
                </a:solidFill>
              </a:rPr>
              <a:t>for(</a:t>
            </a:r>
            <a:r>
              <a:rPr lang="en-US" dirty="0"/>
              <a:t>&lt;datatype&gt; &lt;</a:t>
            </a:r>
            <a:r>
              <a:rPr lang="en-US" dirty="0" err="1"/>
              <a:t>variable_name</a:t>
            </a:r>
            <a:r>
              <a:rPr lang="en-US" dirty="0"/>
              <a:t>&gt;</a:t>
            </a:r>
            <a:r>
              <a:rPr lang="en-US" dirty="0">
                <a:solidFill>
                  <a:srgbClr val="ED7D31"/>
                </a:solidFill>
              </a:rPr>
              <a:t>:</a:t>
            </a:r>
            <a:r>
              <a:rPr lang="en-US" dirty="0"/>
              <a:t>&lt;</a:t>
            </a:r>
            <a:r>
              <a:rPr lang="en-US" dirty="0" err="1"/>
              <a:t>collection_name</a:t>
            </a:r>
            <a:r>
              <a:rPr lang="en-US" dirty="0"/>
              <a:t>&gt;</a:t>
            </a:r>
            <a:r>
              <a:rPr lang="en-US" dirty="0">
                <a:solidFill>
                  <a:srgbClr val="ED7D31"/>
                </a:solidFill>
              </a:rPr>
              <a:t>)</a:t>
            </a:r>
            <a:br>
              <a:rPr lang="en-US" sz="2400" dirty="0"/>
            </a:br>
            <a:r>
              <a:rPr lang="en-US" dirty="0">
                <a:solidFill>
                  <a:srgbClr val="ED7D31"/>
                </a:solidFill>
              </a:rPr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>
                <a:solidFill>
                  <a:srgbClr val="00B050"/>
                </a:solidFill>
              </a:rPr>
              <a:t>//code to be iterated</a:t>
            </a:r>
            <a:br>
              <a:rPr lang="en-US" sz="2400" dirty="0"/>
            </a:br>
            <a:r>
              <a:rPr lang="en-US" dirty="0">
                <a:solidFill>
                  <a:srgbClr val="ED7D31"/>
                </a:solidFill>
              </a:rPr>
              <a:t>}</a:t>
            </a:r>
            <a:endParaRPr lang="en-US" sz="2400" dirty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018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Note: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However, there are some limitations to this enhanced for loop. This loop object is immutable which means the values which are retrieved during the execution of the loop are </a:t>
            </a:r>
            <a:r>
              <a:rPr lang="en-US" dirty="0">
                <a:solidFill>
                  <a:srgbClr val="ED7D31"/>
                </a:solidFill>
              </a:rPr>
              <a:t>read only</a:t>
            </a:r>
            <a:r>
              <a:rPr lang="en-US" dirty="0"/>
              <a:t>. You </a:t>
            </a:r>
            <a:r>
              <a:rPr lang="en-US" dirty="0">
                <a:solidFill>
                  <a:srgbClr val="ED7D31"/>
                </a:solidFill>
              </a:rPr>
              <a:t>cannot change the values in the collection </a:t>
            </a:r>
            <a:r>
              <a:rPr lang="en-US" dirty="0"/>
              <a:t>while using this loop which is easily done by other loops.</a:t>
            </a:r>
          </a:p>
        </p:txBody>
      </p:sp>
    </p:spTree>
    <p:extLst>
      <p:ext uri="{BB962C8B-B14F-4D97-AF65-F5344CB8AC3E}">
        <p14:creationId xmlns:p14="http://schemas.microsoft.com/office/powerpoint/2010/main" val="682232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String array[] =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		 “Java",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		 “Database",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		 “Network"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		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	for (String a: array)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		</a:t>
            </a:r>
            <a:r>
              <a:rPr lang="en-US" sz="2400" dirty="0" err="1"/>
              <a:t>System.out.println</a:t>
            </a:r>
            <a:r>
              <a:rPr lang="en-US" sz="2400" dirty="0"/>
              <a:t>(a);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	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Network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206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278" y="0"/>
            <a:ext cx="12284278" cy="68580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Jump statements</a:t>
            </a:r>
          </a:p>
        </p:txBody>
      </p:sp>
    </p:spTree>
    <p:extLst>
      <p:ext uri="{BB962C8B-B14F-4D97-AF65-F5344CB8AC3E}">
        <p14:creationId xmlns:p14="http://schemas.microsoft.com/office/powerpoint/2010/main" val="12623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Iteration statements</a:t>
            </a:r>
            <a:endParaRPr lang="en-US" sz="1600" dirty="0"/>
          </a:p>
          <a:p>
            <a:pPr marL="971550" lvl="1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1600" dirty="0"/>
              <a:t>while loop</a:t>
            </a:r>
          </a:p>
          <a:p>
            <a:pPr marL="971550" lvl="1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1600" dirty="0"/>
              <a:t>do loop</a:t>
            </a:r>
          </a:p>
          <a:p>
            <a:pPr marL="971550" lvl="1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1600" dirty="0"/>
              <a:t>for loop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Jump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3" y="1690688"/>
            <a:ext cx="2292998" cy="31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Jump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Java jumping statements are the control statements which transfer the program execution control to a specific statement. In java, there are a few jump statements such as: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break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15478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Jump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/>
              <a:t>We can use </a:t>
            </a:r>
            <a:r>
              <a:rPr lang="en-US" sz="2400" dirty="0">
                <a:solidFill>
                  <a:srgbClr val="ED7D31"/>
                </a:solidFill>
              </a:rPr>
              <a:t>break statement </a:t>
            </a:r>
            <a:r>
              <a:rPr lang="en-US" sz="2400" dirty="0"/>
              <a:t>in the following cases.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Inside the switch case to come out of the switch block.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Within the loops to break the loop execution based on some condition.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Note: The break cannot be used outside the loops and switch statement.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647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Jump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for (int count = 0; count &lt; 10; count++)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if ( count == 3 )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break;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 </a:t>
            </a:r>
            <a:r>
              <a:rPr lang="en-US" sz="2400" dirty="0" err="1"/>
              <a:t>System.out.println</a:t>
            </a:r>
            <a:r>
              <a:rPr lang="en-US" sz="2400" dirty="0"/>
              <a:t>(count);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}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("break executed");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Break executed</a:t>
            </a:r>
          </a:p>
        </p:txBody>
      </p:sp>
    </p:spTree>
    <p:extLst>
      <p:ext uri="{BB962C8B-B14F-4D97-AF65-F5344CB8AC3E}">
        <p14:creationId xmlns:p14="http://schemas.microsoft.com/office/powerpoint/2010/main" val="426565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Jump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LcPeriod" startAt="2"/>
            </a:pPr>
            <a:r>
              <a:rPr lang="en-US" sz="2400" dirty="0">
                <a:solidFill>
                  <a:srgbClr val="ED7D31"/>
                </a:solidFill>
              </a:rPr>
              <a:t>Continue statement </a:t>
            </a:r>
            <a:r>
              <a:rPr lang="en-US" sz="2400" dirty="0"/>
              <a:t>is used only within looping statements.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When the continue statement is encountered, then it skip the current iteration and the next iteration starts.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remaining statements in the loop are skipped. The execution starts from the top of loop again.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We can use continue statement to skip current iteration and continue the next iteration inside loops.</a:t>
            </a:r>
          </a:p>
        </p:txBody>
      </p:sp>
    </p:spTree>
    <p:extLst>
      <p:ext uri="{BB962C8B-B14F-4D97-AF65-F5344CB8AC3E}">
        <p14:creationId xmlns:p14="http://schemas.microsoft.com/office/powerpoint/2010/main" val="337912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Jump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for (int count = 0; count &lt; 10; count++)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if ( count % 2 == 0 )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continue;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 </a:t>
            </a:r>
            <a:r>
              <a:rPr lang="en-US" sz="2400" dirty="0" err="1"/>
              <a:t>System.out.println</a:t>
            </a:r>
            <a:r>
              <a:rPr lang="en-US" sz="2400" dirty="0"/>
              <a:t>(count);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	}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ED7D31"/>
                </a:solidFill>
              </a:rPr>
              <a:t>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58320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The End of Chapter IV</a:t>
            </a:r>
          </a:p>
        </p:txBody>
      </p:sp>
    </p:spTree>
    <p:extLst>
      <p:ext uri="{BB962C8B-B14F-4D97-AF65-F5344CB8AC3E}">
        <p14:creationId xmlns:p14="http://schemas.microsoft.com/office/powerpoint/2010/main" val="302363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278" y="0"/>
            <a:ext cx="12284278" cy="68580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Iteration statements</a:t>
            </a:r>
          </a:p>
        </p:txBody>
      </p:sp>
    </p:spTree>
    <p:extLst>
      <p:ext uri="{BB962C8B-B14F-4D97-AF65-F5344CB8AC3E}">
        <p14:creationId xmlns:p14="http://schemas.microsoft.com/office/powerpoint/2010/main" val="24802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Iteration or Repetition statements allow us to execute </a:t>
            </a:r>
            <a:r>
              <a:rPr lang="en-US" sz="2400" dirty="0">
                <a:solidFill>
                  <a:srgbClr val="ED7D31"/>
                </a:solidFill>
              </a:rPr>
              <a:t>a statement multiple times</a:t>
            </a:r>
            <a:r>
              <a:rPr lang="en-US" sz="2400" dirty="0"/>
              <a:t>. Often for programmers, we refer it as loop.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Like condition statements, loop is controlled by Boolean expression.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java, there are three kind of loops such as: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while loop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do loop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for loop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99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278" y="0"/>
            <a:ext cx="12284278" cy="68580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Iteration statements</a:t>
            </a:r>
            <a:br>
              <a:rPr lang="en-US" dirty="0"/>
            </a:br>
            <a:r>
              <a:rPr lang="en-US" sz="4800" dirty="0">
                <a:solidFill>
                  <a:srgbClr val="C00000"/>
                </a:solidFill>
              </a:rPr>
              <a:t>while loop statement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5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ED7D31"/>
                </a:solidFill>
              </a:rPr>
              <a:t>while statement </a:t>
            </a:r>
            <a:r>
              <a:rPr lang="en-US" sz="2400" dirty="0"/>
              <a:t>continually executes a block of statements while </a:t>
            </a:r>
            <a:r>
              <a:rPr lang="en-US" sz="2400" dirty="0">
                <a:solidFill>
                  <a:srgbClr val="ED7D31"/>
                </a:solidFill>
              </a:rPr>
              <a:t>a particular condition is true</a:t>
            </a:r>
            <a:r>
              <a:rPr lang="en-US" sz="2400" dirty="0"/>
              <a:t>. Its syntax can be expressed as: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ED7D31"/>
                </a:solidFill>
              </a:rPr>
              <a:t>while (</a:t>
            </a:r>
            <a:r>
              <a:rPr lang="en-US" sz="2400" dirty="0"/>
              <a:t>expression</a:t>
            </a:r>
            <a:r>
              <a:rPr lang="en-US" sz="2400" dirty="0">
                <a:solidFill>
                  <a:srgbClr val="ED7D31"/>
                </a:solidFill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				</a:t>
            </a:r>
            <a:r>
              <a:rPr lang="en-US" sz="2400" dirty="0">
                <a:solidFill>
                  <a:srgbClr val="00B050"/>
                </a:solidFill>
              </a:rPr>
              <a:t>//statement(s)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ED7D3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660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ED7D31"/>
                </a:solidFill>
              </a:rPr>
              <a:t>while statement </a:t>
            </a:r>
            <a:r>
              <a:rPr lang="en-US" sz="2400" dirty="0"/>
              <a:t>evaluates expression, which must return </a:t>
            </a:r>
            <a:r>
              <a:rPr lang="en-US" sz="2400" dirty="0">
                <a:solidFill>
                  <a:srgbClr val="ED7D31"/>
                </a:solidFill>
              </a:rPr>
              <a:t>a </a:t>
            </a:r>
            <a:r>
              <a:rPr lang="en-US" sz="2400" dirty="0" err="1">
                <a:solidFill>
                  <a:srgbClr val="ED7D31"/>
                </a:solidFill>
              </a:rPr>
              <a:t>boolean</a:t>
            </a:r>
            <a:r>
              <a:rPr lang="en-US" sz="2400" dirty="0">
                <a:solidFill>
                  <a:srgbClr val="ED7D31"/>
                </a:solidFill>
              </a:rPr>
              <a:t> value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 expression evaluation is </a:t>
            </a:r>
            <a:r>
              <a:rPr lang="en-US" sz="2400" dirty="0">
                <a:solidFill>
                  <a:srgbClr val="ED7D31"/>
                </a:solidFill>
              </a:rPr>
              <a:t>true</a:t>
            </a:r>
            <a:r>
              <a:rPr lang="en-US" sz="2400" dirty="0"/>
              <a:t>, the while statement executes the statement(s) in the while block.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while statement continues testing the expression and executing its block until the expression evaluation is </a:t>
            </a:r>
            <a:r>
              <a:rPr lang="en-US" sz="2400" dirty="0">
                <a:solidFill>
                  <a:srgbClr val="ED7D31"/>
                </a:solidFill>
              </a:rPr>
              <a:t>false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75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Iteration statements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Logic of a while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251E-D2CE-4A36-A460-4463B410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206625"/>
            <a:ext cx="4200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179CFCE3C4C42B2EEA07E617464BC" ma:contentTypeVersion="8" ma:contentTypeDescription="Create a new document." ma:contentTypeScope="" ma:versionID="8c54013bfe0dc43559aa27ff8779352e">
  <xsd:schema xmlns:xsd="http://www.w3.org/2001/XMLSchema" xmlns:xs="http://www.w3.org/2001/XMLSchema" xmlns:p="http://schemas.microsoft.com/office/2006/metadata/properties" xmlns:ns2="2337964e-7d50-499b-91fe-bb43e4595899" targetNamespace="http://schemas.microsoft.com/office/2006/metadata/properties" ma:root="true" ma:fieldsID="40942fee43b86ed203c7aef9b21fe071" ns2:_="">
    <xsd:import namespace="2337964e-7d50-499b-91fe-bb43e4595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7964e-7d50-499b-91fe-bb43e4595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5ED816-FB34-4543-BA1B-113F805B6C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388373-422C-42ED-AAFC-41D17A93B6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B3AB87-5856-40B1-974E-0886091223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7964e-7d50-499b-91fe-bb43e4595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1431</Words>
  <Application>Microsoft Office PowerPoint</Application>
  <PresentationFormat>Widescreen</PresentationFormat>
  <Paragraphs>200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Gill Sans MT</vt:lpstr>
      <vt:lpstr>Khmer OS Battambang</vt:lpstr>
      <vt:lpstr>Khmer OS Muol Light</vt:lpstr>
      <vt:lpstr>Office Theme</vt:lpstr>
      <vt:lpstr>PowerPoint Presentation</vt:lpstr>
      <vt:lpstr>Chapter IV</vt:lpstr>
      <vt:lpstr>Agenda</vt:lpstr>
      <vt:lpstr>Iteration statements</vt:lpstr>
      <vt:lpstr>I. Iteration statements</vt:lpstr>
      <vt:lpstr>Iteration statements while loop statement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So when do we use while and for???</vt:lpstr>
      <vt:lpstr>I. Iteration statements (con.)</vt:lpstr>
      <vt:lpstr>I. Iteration statements (con.)</vt:lpstr>
      <vt:lpstr>I. Iteration statements (con.)</vt:lpstr>
      <vt:lpstr>I. Iteration statements (con.)</vt:lpstr>
      <vt:lpstr>I. Iteration statements (con.)</vt:lpstr>
      <vt:lpstr>Jump statements</vt:lpstr>
      <vt:lpstr>II. Jump statements</vt:lpstr>
      <vt:lpstr>II. Jump statements (con.)</vt:lpstr>
      <vt:lpstr>I. Jump statements (con.)</vt:lpstr>
      <vt:lpstr>II. Jump statements (con.)</vt:lpstr>
      <vt:lpstr>I. Jump statements (con.)</vt:lpstr>
      <vt:lpstr>The End of Chapter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vimproducts1466</cp:lastModifiedBy>
  <cp:revision>123</cp:revision>
  <dcterms:created xsi:type="dcterms:W3CDTF">2019-05-26T09:05:26Z</dcterms:created>
  <dcterms:modified xsi:type="dcterms:W3CDTF">2022-12-12T08:09:28Z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0x010100A5D179CFCE3C4C42B2EEA07E617464BC</vt:lpwstr>
  </property>
</Properties>
</file>