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257" r:id="rId4"/>
    <p:sldId id="259" r:id="rId5"/>
    <p:sldId id="339" r:id="rId6"/>
    <p:sldId id="344" r:id="rId7"/>
    <p:sldId id="304" r:id="rId8"/>
    <p:sldId id="340" r:id="rId9"/>
    <p:sldId id="341" r:id="rId10"/>
    <p:sldId id="342" r:id="rId11"/>
    <p:sldId id="343" r:id="rId12"/>
    <p:sldId id="345" r:id="rId13"/>
    <p:sldId id="34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FFFF"/>
    <a:srgbClr val="ED7D31"/>
    <a:srgbClr val="000000"/>
    <a:srgbClr val="EAEFF7"/>
    <a:srgbClr val="990000"/>
    <a:srgbClr val="F1574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1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1053" y="1352937"/>
            <a:ext cx="1053426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FCFA-D1F3-43FC-AE29-526F40D46AA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0"/>
            <a:ext cx="35814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581400" y="0"/>
            <a:ext cx="3581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62800" y="0"/>
            <a:ext cx="293292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0095722" y="0"/>
            <a:ext cx="209627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6858000"/>
            <a:ext cx="3581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581400" y="6858000"/>
            <a:ext cx="3581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162800" y="6858000"/>
            <a:ext cx="29329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095722" y="6858000"/>
            <a:ext cx="2096278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2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oracle.com/java/technologies/downloa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.org/dyn/closer.cgi/netbeans/netbeans-installers/15/Apache-NetBeans-15-bin-windows-x64.exe" TargetMode="External"/><Relationship Id="rId2" Type="http://schemas.openxmlformats.org/officeDocument/2006/relationships/hyperlink" Target="https://www.jetbrains.com/idea/download/download-thanks.html?platform=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lipse.org/downloads/download.php?file=/oomph/epp/2022-09/R/eclipse-inst-jre-win64.exe&amp;mirror_id=124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3451" y="2952009"/>
            <a:ext cx="9738360" cy="164592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Course: Java programming </a:t>
            </a:r>
            <a:r>
              <a:rPr lang="en-US" dirty="0" err="1"/>
              <a:t>i</a:t>
            </a:r>
            <a:endParaRPr lang="en-US" dirty="0"/>
          </a:p>
          <a:p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	</a:t>
            </a: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AA4C1-976E-4F7F-9A16-E60E0A0C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1" y="92060"/>
            <a:ext cx="25527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099722" cy="6857999"/>
          </a:xfrm>
        </p:spPr>
        <p:txBody>
          <a:bodyPr anchor="ctr">
            <a:normAutofit/>
          </a:bodyPr>
          <a:lstStyle/>
          <a:p>
            <a:r>
              <a:rPr lang="en-US" dirty="0"/>
              <a:t>Study Materials</a:t>
            </a:r>
          </a:p>
        </p:txBody>
      </p:sp>
    </p:spTree>
    <p:extLst>
      <p:ext uri="{BB962C8B-B14F-4D97-AF65-F5344CB8AC3E}">
        <p14:creationId xmlns:p14="http://schemas.microsoft.com/office/powerpoint/2010/main" val="383266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Study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Java Download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hlinkClick r:id="rId2"/>
              </a:rPr>
              <a:t>https://www.oracle.com/java/technologies/downloads/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Github</a:t>
            </a:r>
            <a:endParaRPr lang="en-U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hlinkClick r:id="rId3"/>
              </a:rPr>
              <a:t>https://github.com/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Java Book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Basic Book – Head First Java, 2</a:t>
            </a:r>
            <a:r>
              <a:rPr lang="en-US" sz="2000" baseline="30000" dirty="0"/>
              <a:t>nd</a:t>
            </a:r>
            <a:r>
              <a:rPr lang="en-US" sz="2000" dirty="0"/>
              <a:t> Edition by Kathy Sierra, Bert Bates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Advance Book – Thinking in Java by Bruce Eckel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Advance Book – Java The Complete Reference, Eleventh Edition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184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Study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466" y="1449108"/>
            <a:ext cx="10515600" cy="4859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C65387-B461-45C5-F6FD-59D0DA5FE5ED}"/>
              </a:ext>
            </a:extLst>
          </p:cNvPr>
          <p:cNvGrpSpPr/>
          <p:nvPr/>
        </p:nvGrpSpPr>
        <p:grpSpPr>
          <a:xfrm>
            <a:off x="524933" y="2940281"/>
            <a:ext cx="1449108" cy="2552694"/>
            <a:chOff x="524933" y="2940281"/>
            <a:chExt cx="1449108" cy="25526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30F57C-541E-45CB-9F78-EDDC5776B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33" y="2940281"/>
              <a:ext cx="1449108" cy="1449108"/>
            </a:xfrm>
            <a:prstGeom prst="rect">
              <a:avLst/>
            </a:prstGeom>
          </p:spPr>
        </p:pic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6012163D-52BB-4BEE-99C5-F5F6562DC75D}"/>
                </a:ext>
              </a:extLst>
            </p:cNvPr>
            <p:cNvSpPr txBox="1">
              <a:spLocks/>
            </p:cNvSpPr>
            <p:nvPr/>
          </p:nvSpPr>
          <p:spPr>
            <a:xfrm>
              <a:off x="663779" y="4732283"/>
              <a:ext cx="1171416" cy="7606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2400" dirty="0"/>
                <a:t>IntelliJ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2A63C7-5C32-7173-BFF8-DE62211884F1}"/>
              </a:ext>
            </a:extLst>
          </p:cNvPr>
          <p:cNvGrpSpPr/>
          <p:nvPr/>
        </p:nvGrpSpPr>
        <p:grpSpPr>
          <a:xfrm>
            <a:off x="2700059" y="3055158"/>
            <a:ext cx="2785533" cy="2437817"/>
            <a:chOff x="1941882" y="3055158"/>
            <a:chExt cx="2785533" cy="24378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14C2DA6-A7C5-48B7-AD1E-F09A24E33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422" y="3055158"/>
              <a:ext cx="1256452" cy="1449108"/>
            </a:xfrm>
            <a:prstGeom prst="rect">
              <a:avLst/>
            </a:prstGeom>
          </p:spPr>
        </p:pic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9D32E5EC-85BE-4C43-85FC-5B335A486C09}"/>
                </a:ext>
              </a:extLst>
            </p:cNvPr>
            <p:cNvSpPr txBox="1">
              <a:spLocks/>
            </p:cNvSpPr>
            <p:nvPr/>
          </p:nvSpPr>
          <p:spPr>
            <a:xfrm>
              <a:off x="1941882" y="4732283"/>
              <a:ext cx="2785533" cy="76069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2400" dirty="0"/>
                <a:t>Apache NetBeans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C77113-C4C6-EE7C-7D55-BDB866C7ADEA}"/>
              </a:ext>
            </a:extLst>
          </p:cNvPr>
          <p:cNvGrpSpPr/>
          <p:nvPr/>
        </p:nvGrpSpPr>
        <p:grpSpPr>
          <a:xfrm>
            <a:off x="6211610" y="2940281"/>
            <a:ext cx="2785534" cy="2552694"/>
            <a:chOff x="4635499" y="2940281"/>
            <a:chExt cx="2785534" cy="25526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09DD3D-6ECD-4399-B5AD-BA87584BE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499" y="2940281"/>
              <a:ext cx="2785534" cy="1483297"/>
            </a:xfrm>
            <a:prstGeom prst="rect">
              <a:avLst/>
            </a:prstGeom>
          </p:spPr>
        </p:pic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2B7DB62B-FC50-4719-A981-1C9995F560A0}"/>
                </a:ext>
              </a:extLst>
            </p:cNvPr>
            <p:cNvSpPr txBox="1">
              <a:spLocks/>
            </p:cNvSpPr>
            <p:nvPr/>
          </p:nvSpPr>
          <p:spPr>
            <a:xfrm>
              <a:off x="5442558" y="4732283"/>
              <a:ext cx="1171416" cy="7606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2400" dirty="0"/>
                <a:t>Eclipse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6024F98-0EFE-E7A3-1C71-5C6A8262783E}"/>
              </a:ext>
            </a:extLst>
          </p:cNvPr>
          <p:cNvGrpSpPr/>
          <p:nvPr/>
        </p:nvGrpSpPr>
        <p:grpSpPr>
          <a:xfrm>
            <a:off x="9723161" y="3055158"/>
            <a:ext cx="1767739" cy="2437817"/>
            <a:chOff x="9723161" y="3055158"/>
            <a:chExt cx="1767739" cy="24378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7A9855-9DD0-41F1-9687-B162B0F8A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396" y="3055158"/>
              <a:ext cx="1675269" cy="1449108"/>
            </a:xfrm>
            <a:prstGeom prst="rect">
              <a:avLst/>
            </a:prstGeom>
          </p:spPr>
        </p:pic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586D5953-FE9C-482E-893E-2691DFD00685}"/>
                </a:ext>
              </a:extLst>
            </p:cNvPr>
            <p:cNvSpPr txBox="1">
              <a:spLocks/>
            </p:cNvSpPr>
            <p:nvPr/>
          </p:nvSpPr>
          <p:spPr>
            <a:xfrm>
              <a:off x="9723161" y="4732283"/>
              <a:ext cx="1767739" cy="7606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2400" dirty="0"/>
                <a:t>Notepad++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58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Study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466" y="1449108"/>
            <a:ext cx="10515600" cy="4859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hlinkClick r:id="rId2"/>
              </a:rPr>
              <a:t>https://www.jetbrains.com/idea/download/download-thanks.html?platform=windows</a:t>
            </a:r>
            <a:endParaRPr lang="en-US" sz="2400" dirty="0"/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sz="2000" dirty="0"/>
              <a:t>(create </a:t>
            </a:r>
            <a:r>
              <a:rPr lang="en-US" sz="2000" dirty="0" err="1"/>
              <a:t>jetBrain</a:t>
            </a:r>
            <a:r>
              <a:rPr lang="en-US" sz="2000" dirty="0"/>
              <a:t> account with your school email to get license)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hlinkClick r:id="rId3"/>
              </a:rPr>
              <a:t>https://www.apache.org/dyn/closer.cgi/netbeans/netbeans-installers/15/Apache-NetBeans-15-bin-windows-x64.exe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hlinkClick r:id="rId4"/>
              </a:rPr>
              <a:t>https://www.eclipse.org/downloads/download.php?file=/oomph/epp/2022-09/R/eclipse-inst-jre-win64.exe&amp;mirror_id=1248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86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>
              <a:buClr>
                <a:schemeClr val="accent2"/>
              </a:buClr>
            </a:pPr>
            <a:r>
              <a:rPr lang="en-US" sz="5400"/>
              <a:t>Any Questions?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2846F-A40A-B270-57C8-E237495B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3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sz="6000" dirty="0">
                <a:latin typeface="Khmer OS Battambang" pitchFamily="2" charset="0"/>
                <a:cs typeface="Khmer OS Battambang" pitchFamily="2" charset="0"/>
              </a:rPr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0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Self-Introduction</a:t>
            </a:r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Class Assessment</a:t>
            </a:r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Course Outline</a:t>
            </a:r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Study materials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33" y="1690688"/>
            <a:ext cx="2292998" cy="31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278" y="0"/>
            <a:ext cx="12284278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Self-Introduction</a:t>
            </a:r>
          </a:p>
        </p:txBody>
      </p:sp>
    </p:spTree>
    <p:extLst>
      <p:ext uri="{BB962C8B-B14F-4D97-AF65-F5344CB8AC3E}">
        <p14:creationId xmlns:p14="http://schemas.microsoft.com/office/powerpoint/2010/main" val="24802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Self-Introduction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ng TaPich" panose="020B0503020102020204" pitchFamily="34" charset="0"/>
                <a:cs typeface="Ang TaPich" panose="020B0503020102020204" pitchFamily="34" charset="0"/>
              </a:rPr>
              <a:t>Name:	Mr. Chenda Sovisal</a:t>
            </a:r>
          </a:p>
          <a:p>
            <a:r>
              <a:rPr lang="en-US" sz="2400" dirty="0">
                <a:latin typeface="Ang TaPich" panose="020B0503020102020204" pitchFamily="34" charset="0"/>
                <a:cs typeface="Ang TaPich" panose="020B0503020102020204" pitchFamily="34" charset="0"/>
              </a:rPr>
              <a:t>Phone:	092 834 989</a:t>
            </a:r>
          </a:p>
          <a:p>
            <a:r>
              <a:rPr lang="en-US" sz="2400" dirty="0">
                <a:latin typeface="Ang TaPich" panose="020B0503020102020204" pitchFamily="34" charset="0"/>
                <a:cs typeface="Ang TaPich" panose="020B0503020102020204" pitchFamily="34" charset="0"/>
              </a:rPr>
              <a:t>Email:	chendasovisal@gmail.com</a:t>
            </a:r>
          </a:p>
          <a:p>
            <a:pPr marL="0" indent="0">
              <a:buNone/>
            </a:pPr>
            <a:r>
              <a:rPr lang="en-US" sz="2400" dirty="0">
                <a:latin typeface="Ang TaPich" panose="020B0503020102020204" pitchFamily="34" charset="0"/>
                <a:cs typeface="Ang TaPich" panose="020B0503020102020204" pitchFamily="34" charset="0"/>
              </a:rPr>
              <a:t>		sovisal.chenda@techostartup.center</a:t>
            </a:r>
          </a:p>
          <a:p>
            <a:pPr marL="0" indent="0">
              <a:buNone/>
            </a:pPr>
            <a:r>
              <a:rPr lang="en-US" sz="2400" dirty="0">
                <a:latin typeface="Ang TaPich" panose="020B0503020102020204" pitchFamily="34" charset="0"/>
                <a:cs typeface="Ang TaPich" panose="020B0503020102020204" pitchFamily="34" charset="0"/>
              </a:rPr>
              <a:t>		chenda.sovisal@rupp.edu.kh</a:t>
            </a:r>
          </a:p>
        </p:txBody>
      </p:sp>
    </p:spTree>
    <p:extLst>
      <p:ext uri="{BB962C8B-B14F-4D97-AF65-F5344CB8AC3E}">
        <p14:creationId xmlns:p14="http://schemas.microsoft.com/office/powerpoint/2010/main" val="308499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Self-Introduction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Your name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Where are you from?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Only student or part-timer? If part-timer, talk about your job.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What have you known about java? What is your expectation in this course?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592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099722" cy="6857999"/>
          </a:xfrm>
        </p:spPr>
        <p:txBody>
          <a:bodyPr anchor="ctr">
            <a:normAutofit/>
          </a:bodyPr>
          <a:lstStyle/>
          <a:p>
            <a:r>
              <a:rPr lang="en-US" dirty="0"/>
              <a:t>Class Assessments</a:t>
            </a:r>
          </a:p>
        </p:txBody>
      </p:sp>
    </p:spTree>
    <p:extLst>
      <p:ext uri="{BB962C8B-B14F-4D97-AF65-F5344CB8AC3E}">
        <p14:creationId xmlns:p14="http://schemas.microsoft.com/office/powerpoint/2010/main" val="198643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Class 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Your score will divide into two parts: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Final / Semester Exam: 60 marks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Class assessment: 40 marks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Class Assessment includes: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Attendance: 10 marks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You have 30 sessions for this course, which means </a:t>
            </a:r>
            <a:r>
              <a:rPr lang="en-US" sz="1600" b="1" dirty="0">
                <a:solidFill>
                  <a:srgbClr val="FF0000"/>
                </a:solidFill>
              </a:rPr>
              <a:t>NO MORE absent than 10 times</a:t>
            </a:r>
            <a:r>
              <a:rPr lang="en-US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1 leaves count as 0.75 absence.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Tasks / Homework: 0 marks but most likely bonus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Mid-term Exam: 15 marks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Assignment: 15 marks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47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099722" cy="6857999"/>
          </a:xfrm>
        </p:spPr>
        <p:txBody>
          <a:bodyPr anchor="ctr">
            <a:normAutofit/>
          </a:bodyPr>
          <a:lstStyle/>
          <a:p>
            <a:r>
              <a:rPr lang="en-US" dirty="0"/>
              <a:t>Course Outlines</a:t>
            </a:r>
          </a:p>
        </p:txBody>
      </p:sp>
    </p:spTree>
    <p:extLst>
      <p:ext uri="{BB962C8B-B14F-4D97-AF65-F5344CB8AC3E}">
        <p14:creationId xmlns:p14="http://schemas.microsoft.com/office/powerpoint/2010/main" val="266901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348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Ang TaPich</vt:lpstr>
      <vt:lpstr>Arial</vt:lpstr>
      <vt:lpstr>Arial Narrow</vt:lpstr>
      <vt:lpstr>Gill Sans MT</vt:lpstr>
      <vt:lpstr>Khmer OS Battambang</vt:lpstr>
      <vt:lpstr>Wingdings</vt:lpstr>
      <vt:lpstr>Office Theme</vt:lpstr>
      <vt:lpstr>PowerPoint Presentation</vt:lpstr>
      <vt:lpstr>Introduction</vt:lpstr>
      <vt:lpstr>Agenda</vt:lpstr>
      <vt:lpstr>Self-Introduction</vt:lpstr>
      <vt:lpstr>I. Self-Introduction</vt:lpstr>
      <vt:lpstr>I. Self-Introduction</vt:lpstr>
      <vt:lpstr>Class Assessments</vt:lpstr>
      <vt:lpstr>II. Class Assessments</vt:lpstr>
      <vt:lpstr>Course Outlines</vt:lpstr>
      <vt:lpstr>Study Materials</vt:lpstr>
      <vt:lpstr>IV. Study Materials</vt:lpstr>
      <vt:lpstr>IV. Study Materials</vt:lpstr>
      <vt:lpstr>IV. Study Materials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vimproducts1466</cp:lastModifiedBy>
  <cp:revision>100</cp:revision>
  <dcterms:created xsi:type="dcterms:W3CDTF">2019-05-26T09:05:26Z</dcterms:created>
  <dcterms:modified xsi:type="dcterms:W3CDTF">2023-10-29T14:23:07Z</dcterms:modified>
</cp:coreProperties>
</file>