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027C1-AAC8-E8A6-2AE1-DAF53778B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BAB4B-7407-0BB5-4381-A98D15C43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792E0-9A6A-E0DA-4DBD-DFFD1866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6C39-DDF4-400E-878E-0842374D1E26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25539-0783-9A16-F148-C8D5F21E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E8FD1-76CA-0414-2AA5-3E305306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DAB6-BD20-48E1-8EA2-1D1D835B820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SlideFooter" descr="Classification: Confidential Contains PII: Yes">
            <a:extLst>
              <a:ext uri="{FF2B5EF4-FFF2-40B4-BE49-F238E27FC236}">
                <a16:creationId xmlns:a16="http://schemas.microsoft.com/office/drawing/2014/main" id="{68F529A1-B06C-90AA-FBAD-DCEECC8AF2E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04456952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4E14-0D3B-276A-13F2-11D279FE9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66C61-3B26-8BBE-A8BD-51E4C6CE3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5F40F-1316-B69E-AD5E-1C3EE87DF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6C39-DDF4-400E-878E-0842374D1E26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E63F7-5288-440D-608C-020A4E69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B442B-02CE-96B7-0F76-EAC798868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DAB6-BD20-48E1-8EA2-1D1D835B820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Vertical TextFooter" descr="Classification: Confidential Contains PII: Yes">
            <a:extLst>
              <a:ext uri="{FF2B5EF4-FFF2-40B4-BE49-F238E27FC236}">
                <a16:creationId xmlns:a16="http://schemas.microsoft.com/office/drawing/2014/main" id="{F6471C36-AD94-D988-1681-E2B01828811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2599541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0343F-857A-E2AC-595C-17970D7C6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7B76A-AEBF-5815-7DE1-FF757751C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49638-ECCE-2CAE-889C-10D301C2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6C39-DDF4-400E-878E-0842374D1E26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A73EB-3298-E2CB-CCD7-09DABA673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80462-E45C-59A9-BEF8-E31EFFE9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DAB6-BD20-48E1-8EA2-1D1D835B820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Vertical Title and TextFooter" descr="Classification: Confidential Contains PII: Yes">
            <a:extLst>
              <a:ext uri="{FF2B5EF4-FFF2-40B4-BE49-F238E27FC236}">
                <a16:creationId xmlns:a16="http://schemas.microsoft.com/office/drawing/2014/main" id="{BA16B52E-8446-0C8C-FA45-5B2292D8A4F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6495033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68E6C-0ACB-1F54-1105-D05B2A73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EB080-6B21-3702-3106-11C1CC7E2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AA3EC-C28F-5014-94F9-220F72A98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6C39-DDF4-400E-878E-0842374D1E26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BD606-2C94-0658-0722-047310F2D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F0F04-9A68-7386-AC48-E0268F2E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DAB6-BD20-48E1-8EA2-1D1D835B820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lassification: Confidential Contains PII: Yes">
            <a:extLst>
              <a:ext uri="{FF2B5EF4-FFF2-40B4-BE49-F238E27FC236}">
                <a16:creationId xmlns:a16="http://schemas.microsoft.com/office/drawing/2014/main" id="{52607986-B613-F688-D5A8-DC178964E0A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77111936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317AC-568C-15AD-2B08-163752260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E422A-4D23-A2CC-E7DA-0C0FA38C1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F9D5A-B6AA-1ECD-A4D5-C70C9F52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6C39-DDF4-400E-878E-0842374D1E26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9268A-B57F-2E0A-951A-2AC1FD4A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CB43A-0027-1409-114E-2572196A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DAB6-BD20-48E1-8EA2-1D1D835B820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Section HeaderFooter" descr="Classification: Confidential Contains PII: Yes">
            <a:extLst>
              <a:ext uri="{FF2B5EF4-FFF2-40B4-BE49-F238E27FC236}">
                <a16:creationId xmlns:a16="http://schemas.microsoft.com/office/drawing/2014/main" id="{9E030123-191E-6C57-A1F3-86B6656ACFA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85687574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7006-A3A7-E890-E2D7-797CFBB6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88553-AF38-255F-BA7C-E7F70DC52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E7EE1-70A2-9494-71B0-1804F2F02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3E100-B659-99D3-6956-2140FA17D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6C39-DDF4-400E-878E-0842374D1E26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D9C90-524E-D789-A159-03547101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1018E-0FDF-47A1-AB36-9D55D53E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DAB6-BD20-48E1-8EA2-1D1D835B820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Two ContentFooter" descr="Classification: Confidential Contains PII: Yes">
            <a:extLst>
              <a:ext uri="{FF2B5EF4-FFF2-40B4-BE49-F238E27FC236}">
                <a16:creationId xmlns:a16="http://schemas.microsoft.com/office/drawing/2014/main" id="{99EB7A5A-1C63-4D47-9A8F-37087BF7036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75497040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158A-D62D-42BD-FDEB-132571556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D7336-9DEE-9281-8F42-0652A7A14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61FAD-D09A-3BD9-5205-AED50BB45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93F71-C0EA-D676-2917-3AFF86A16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73F9F5-7E8A-F363-F8BB-D62F72D25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699072-89A5-B625-FC91-73F1A839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6C39-DDF4-400E-878E-0842374D1E26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F6ED9C-1F45-7030-403C-7B61072E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29090-2DE2-8DEC-8A97-407E8776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DAB6-BD20-48E1-8EA2-1D1D835B820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lSlideMaster.ComparisonFooter" descr="Classification: Confidential Contains PII: Yes">
            <a:extLst>
              <a:ext uri="{FF2B5EF4-FFF2-40B4-BE49-F238E27FC236}">
                <a16:creationId xmlns:a16="http://schemas.microsoft.com/office/drawing/2014/main" id="{D3EC1E38-785A-D438-AAE4-79AA12D6D5B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06220050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D1B22-8E2E-264C-FAA3-F5B00B47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9A7335-171C-6962-7272-8F53533D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6C39-DDF4-400E-878E-0842374D1E26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F7464-6027-DA02-6D2C-0A68E9A5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24CB17-3030-91AB-BE3B-137DE927C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DAB6-BD20-48E1-8EA2-1D1D835B820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lSlideMaster.Title OnlyFooter" descr="Classification: Confidential Contains PII: Yes">
            <a:extLst>
              <a:ext uri="{FF2B5EF4-FFF2-40B4-BE49-F238E27FC236}">
                <a16:creationId xmlns:a16="http://schemas.microsoft.com/office/drawing/2014/main" id="{34D4A4E1-77A0-2200-90CA-D40328B8BA8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69081860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64167-0D6E-9888-E9AA-B823DE6B9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6C39-DDF4-400E-878E-0842374D1E26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82F20-EF37-4B79-0312-B22D8637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B7BEF-3D04-CD42-F554-87676862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DAB6-BD20-48E1-8EA2-1D1D835B820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lSlideMaster.BlankFooter" descr="Classification: Confidential Contains PII: Yes">
            <a:extLst>
              <a:ext uri="{FF2B5EF4-FFF2-40B4-BE49-F238E27FC236}">
                <a16:creationId xmlns:a16="http://schemas.microsoft.com/office/drawing/2014/main" id="{D4C5CFF9-F5E0-975D-6FFF-B65E39659BD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97519602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4391-E5C0-3584-774D-E90A785C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B9212-B710-F61A-F586-39BFD04E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C7508-57FF-C756-6B19-D9F5D74C1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509CC-0A2D-C8A9-1820-0D06DB65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6C39-DDF4-400E-878E-0842374D1E26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6C566-BD67-6A6E-F821-1B717DC0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C7A38-E85A-0B21-DB17-DA1199059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DAB6-BD20-48E1-8EA2-1D1D835B820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Content with CaptionFooter" descr="Classification: Confidential Contains PII: Yes">
            <a:extLst>
              <a:ext uri="{FF2B5EF4-FFF2-40B4-BE49-F238E27FC236}">
                <a16:creationId xmlns:a16="http://schemas.microsoft.com/office/drawing/2014/main" id="{D046E5E3-24F2-475E-8FB7-A890F95D38D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44416318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33DD1-CF43-5A56-EF29-51A9B757B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27BC6-818A-EF04-78E5-1696CB48C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E2584-320D-4B07-F976-97BE86520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F2CA2-7787-CF1F-7853-00572CAE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6C39-DDF4-400E-878E-0842374D1E26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6F8E9-2653-C9F3-EC4F-B8F5A6B62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18423-F389-3B43-056F-57BCB265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DAB6-BD20-48E1-8EA2-1D1D835B820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Picture with CaptionFooter" descr="Classification: Confidential Contains PII: Yes">
            <a:extLst>
              <a:ext uri="{FF2B5EF4-FFF2-40B4-BE49-F238E27FC236}">
                <a16:creationId xmlns:a16="http://schemas.microsoft.com/office/drawing/2014/main" id="{9CA04311-8822-8B15-1D84-79073A67FB7E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9940267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4B7A71-A824-00E8-47A2-4327EA7D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59BA2-E27C-0BF4-F026-161EC2B00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7C1F3-24BF-4C55-FBA7-BE3449E72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9F6C39-DDF4-400E-878E-0842374D1E26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77521-91C0-10EA-C611-B37F5CBE8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4CB99-79D6-648B-B47D-E6AD20450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53DAB6-BD20-48E1-8EA2-1D1D835B82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94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F004-4361-EF45-B15D-48B7E6A394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Excel Reassessment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6B7CF-18FF-7F12-AD32-EA4189B723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Aditya V </a:t>
            </a:r>
          </a:p>
        </p:txBody>
      </p:sp>
    </p:spTree>
    <p:extLst>
      <p:ext uri="{BB962C8B-B14F-4D97-AF65-F5344CB8AC3E}">
        <p14:creationId xmlns:p14="http://schemas.microsoft.com/office/powerpoint/2010/main" val="661234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BB85-654C-C33C-4558-92EE5F6D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54EA0-F79B-E211-242F-D13AD7748A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Formula Used 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Insights 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591CE-0044-A7AD-664C-798B23E412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err="1"/>
              <a:t>Ouput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265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BB85-654C-C33C-4558-92EE5F6D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54EA0-F79B-E211-242F-D13AD7748A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Formula Used 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Inference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6CF6C0-A9ED-971B-6DC2-8945FE7A0971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4C1614-6347-9F0F-89C6-CCF39673A3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399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BB85-654C-C33C-4558-92EE5F6D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54EA0-F79B-E211-242F-D13AD7748A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Formula Used 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Inference 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591CE-0044-A7AD-664C-798B23E412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err="1"/>
              <a:t>Ouput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665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BB85-654C-C33C-4558-92EE5F6D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54EA0-F79B-E211-242F-D13AD7748A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Formula Used 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Inference 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591CE-0044-A7AD-664C-798B23E412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err="1"/>
              <a:t>Ouput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831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BB85-654C-C33C-4558-92EE5F6D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54EA0-F79B-E211-242F-D13AD7748A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Formula Used 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Inference 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591CE-0044-A7AD-664C-798B23E412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err="1"/>
              <a:t>Ouput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087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BB85-654C-C33C-4558-92EE5F6D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54EA0-F79B-E211-242F-D13AD7748A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Formula Used 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Inference 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591CE-0044-A7AD-664C-798B23E412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err="1"/>
              <a:t>Ouput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3534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BB85-654C-C33C-4558-92EE5F6D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54EA0-F79B-E211-242F-D13AD7748A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Formula Used 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Inference 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591CE-0044-A7AD-664C-798B23E412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err="1"/>
              <a:t>Ouput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2493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BB85-654C-C33C-4558-92EE5F6D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54EA0-F79B-E211-242F-D13AD7748A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Formula Used 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Inference 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591CE-0044-A7AD-664C-798B23E412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err="1"/>
              <a:t>Ouput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0950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BB85-654C-C33C-4558-92EE5F6D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54EA0-F79B-E211-242F-D13AD7748A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Formula Used 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Inference 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591CE-0044-A7AD-664C-798B23E412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err="1"/>
              <a:t>Ouput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7575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d915e889-2064-40b5-96b7-1a6d6a8a11d5</TitusGUID>
  <TitusMetadata xmlns="">eyJucyI6Imh0dHA6XC9cL3d3dy50aXR1cy5jb21cL25zXC9MYXRlbnRWaWV3IiwicHJvcHMiOlt7Im4iOiJDbGFzc2lmaWNhdGlvbiIsInZhbHMiOlt7InZhbHVlIjoiTFZfQzBORjFEM05UMUFMIn1dfSx7Im4iOiJDb250YWluc1BJSSIsInZhbHMiOlt7InZhbHVlIjoiWWVzIn1dfV19</TitusMetadata>
</titus>
</file>

<file path=customXml/itemProps1.xml><?xml version="1.0" encoding="utf-8"?>
<ds:datastoreItem xmlns:ds="http://schemas.openxmlformats.org/officeDocument/2006/customXml" ds:itemID="{9B468E17-1C65-4891-93B3-E781C8A43ED2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66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Microsoft Sans Serif</vt:lpstr>
      <vt:lpstr>Office Theme</vt:lpstr>
      <vt:lpstr>Excel Reassessment </vt:lpstr>
      <vt:lpstr>Q1</vt:lpstr>
      <vt:lpstr>Q2</vt:lpstr>
      <vt:lpstr>Q3</vt:lpstr>
      <vt:lpstr>Q4</vt:lpstr>
      <vt:lpstr>Q5</vt:lpstr>
      <vt:lpstr>Q6</vt:lpstr>
      <vt:lpstr>Q7</vt:lpstr>
      <vt:lpstr>Q8</vt:lpstr>
      <vt:lpstr>Q9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Reassessment </dc:title>
  <dc:creator>Aditya Vaidyanathan</dc:creator>
  <cp:keywords>Classification=LV_C0NF1D3NT1AL</cp:keywords>
  <cp:lastModifiedBy>Aditya Vaidyanathan</cp:lastModifiedBy>
  <cp:revision>1</cp:revision>
  <dcterms:created xsi:type="dcterms:W3CDTF">2024-03-27T08:20:41Z</dcterms:created>
  <dcterms:modified xsi:type="dcterms:W3CDTF">2024-03-27T11:49:38Z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d915e889-2064-40b5-96b7-1a6d6a8a11d5</vt:lpwstr>
  </property>
  <property fmtid="{D5CDD505-2E9C-101B-9397-08002B2CF9AE}" pid="3" name="Classification">
    <vt:lpwstr>LV_C0NF1D3NT1AL</vt:lpwstr>
  </property>
  <property fmtid="{D5CDD505-2E9C-101B-9397-08002B2CF9AE}" pid="4" name="ContainsPII">
    <vt:lpwstr>Yes</vt:lpwstr>
  </property>
</Properties>
</file>