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399DFE-3501-475E-AE64-2F7807D5C07C}">
  <a:tblStyle styleId="{C9399DFE-3501-475E-AE64-2F7807D5C0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551ef69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551ef6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en.wikipedia.org/wiki/Summation" TargetMode="External"/><Relationship Id="rId5" Type="http://schemas.openxmlformats.org/officeDocument/2006/relationships/hyperlink" Target="https://en.wikipedia.org/wiki/Prefix_(computer_science)" TargetMode="External"/><Relationship Id="rId6" Type="http://schemas.openxmlformats.org/officeDocument/2006/relationships/hyperlink" Target="https://en.wikipedia.org/wiki/Running_tota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8350"/>
            <a:ext cx="85206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5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lang="en" sz="5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- 2022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7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Assignment 1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531" y="564675"/>
            <a:ext cx="3484667" cy="107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595399"/>
            <a:ext cx="1124975" cy="10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8388" y="437288"/>
            <a:ext cx="2453913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450375"/>
            <a:ext cx="8520600" cy="4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Q. 1 A. Write a C/C++ or Python program to perform prefix sum of an array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B. Deploy the above code on GPU using CUDA C++/ CUDA Python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 the array size sufficiently large eg. 10,0000 of type double.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Measure the performance of of sequential version and optimized parallel version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Calculate the speedup observed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 may execute sequential programs on your local machine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However all parallel codes must be executed on server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Parallel versions considered for evaluations only if both sequential and parallel codes gives same output. Implement validate() functions 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50375"/>
            <a:ext cx="85206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What is prefix sum?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4467"/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 </a:t>
            </a:r>
            <a:r>
              <a:rPr b="1" lang="en" sz="1700">
                <a:solidFill>
                  <a:schemeClr val="hlink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computer science</a:t>
            </a: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the prefix sum, cumulative sum, inclusive scan, or simply scan of a sequence of numbers x0, x1, x2, ... is a second sequence of numbers y0, y1, y2, ..., the </a:t>
            </a:r>
            <a:r>
              <a:rPr b="1" lang="en" sz="1700">
                <a:solidFill>
                  <a:schemeClr val="hlink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sums</a:t>
            </a: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of </a:t>
            </a:r>
            <a:r>
              <a:rPr b="1" lang="en" sz="1700">
                <a:solidFill>
                  <a:schemeClr val="hlink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/>
              </a:rPr>
              <a:t>prefixes</a:t>
            </a: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(</a:t>
            </a:r>
            <a:r>
              <a:rPr b="1" lang="en" sz="1700">
                <a:solidFill>
                  <a:schemeClr val="hlink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/>
              </a:rPr>
              <a:t>running totals</a:t>
            </a: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 of the input sequence: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8484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y0 = x0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84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y1 = x0 + x1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84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y2 = x0 + x1+ x2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ct val="114467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Explain in brief your parallelization strategy like data splitting, thread/block creation, and allocation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 defined  a global void function where in we ran the computational process of calculating the </a:t>
            </a:r>
            <a:r>
              <a:rPr b="1" lang="en" sz="1717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prefix sum of an array</a:t>
            </a: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on the GPU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Then using standard parallelization method we loaded the data on CPU, copied it on GPU then computed it on the GPU and copied back to CPU.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 also used the “time.h” header file to compute the running time for CPU, and GPU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Finally we printed the outputs obtained on CPU and GPU along with the computational time.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5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 sz="1929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 defining the threads per block is 256 and blocks per grid as 32.</a:t>
            </a:r>
            <a:endParaRPr b="1" sz="1929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Insert your findings into the below table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805263" y="19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{C9399DFE-3501-475E-AE64-2F7807D5C07C}</a:tableStyleId>
              </a:tblPr>
              <a:tblGrid>
                <a:gridCol w="1333725"/>
                <a:gridCol w="1601875"/>
                <a:gridCol w="2117775"/>
                <a:gridCol w="2117375"/>
              </a:tblGrid>
              <a:tr h="9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Sequential Time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1 time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Prefix seum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0.3023ms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0.0346ms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8.7336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7"/>
          <p:cNvSpPr txBox="1"/>
          <p:nvPr/>
        </p:nvSpPr>
        <p:spPr>
          <a:xfrm>
            <a:off x="805225" y="4061350"/>
            <a:ext cx="76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Note:- In case if needed you can add more columns if you have implemented multiple parallel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versions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GENERATED :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152474"/>
            <a:ext cx="8832301" cy="36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8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Comment on your observations such as limitations of proposed solution,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As the complexity of the algorithm increases the complexity of the code also increases.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With increasing the number of blocks and threads the efficiency and speedup increases exponentially.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size of array cannot be too large since there is hardware limitations of the threads of the GPU.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