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99CBEF-85C8-4DDB-A148-87C330BA34E0}">
  <a:tblStyle styleId="{7999CBEF-85C8-4DDB-A148-87C330BA34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3638c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43638c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258350"/>
            <a:ext cx="85206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" sz="5100" u="none" cap="none" strike="noStrike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i="0" lang="en" sz="51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i="0" lang="en" sz="5100" u="none" cap="none" strike="noStrike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i="0" lang="en" sz="5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i="0" lang="en" sz="5100" u="none" cap="none" strike="noStrike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i="0" lang="en" sz="51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i="0" lang="en" sz="5100" u="none" cap="none" strike="noStrike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i="0" lang="en" sz="5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i="0" lang="en" sz="5100" u="none" cap="none" strike="noStrike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i="0" lang="en" sz="51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i="0" lang="en" sz="5100" u="none" cap="none" strike="noStrike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i="0" lang="en" sz="5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337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Assignment 2</a:t>
            </a:r>
            <a:endParaRPr b="1" i="0" sz="2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531" y="564675"/>
            <a:ext cx="3484667" cy="107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595399"/>
            <a:ext cx="1124975" cy="10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8388" y="437288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Q. 1. Write a sequential program to perform vector dot product.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Q.2. Write a CUDA program to perform vector dot product.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43625"/>
            <a:ext cx="8520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dot product?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150" y="1597025"/>
            <a:ext cx="29337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Dot product assignment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 the arrays’ size sufficiently large eg. 1000000 of type double.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Measure the performance of of sequential version and optimized parallel version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Calculate the speedup observed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may execute sequential programs on your local machine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However all parallel codes must be executed on server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Parallel versions considered for evaluations only if both sequential and parallel codes gives same 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95775" y="1017725"/>
            <a:ext cx="86364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Initially we started by defining threads per block is 256 and blocks per grid as 32.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Then we defined  a global void function where in we ran the computational process of calculating the dot product through the GPU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Then using standard parallelization method we loaded the data the data on CPU, copied it on GPU then computed it on the GPU and copied back to CPU.\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also used the “time.h” header file to compute the running time for CPUand GPU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Finally we printed the outputs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obtained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on CPU and GPU along with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computational time.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Insert your findings into the below table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805263" y="1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{7999CBEF-85C8-4DDB-A148-87C330BA34E0}</a:tableStyleId>
              </a:tblPr>
              <a:tblGrid>
                <a:gridCol w="886850"/>
                <a:gridCol w="1065150"/>
                <a:gridCol w="1855900"/>
                <a:gridCol w="3386650"/>
              </a:tblGrid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1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Dot product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0.298ms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0.0691ms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4.31992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805225" y="4061350"/>
            <a:ext cx="7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Note:- In case if needed you can add more columns if you have implemented multiple parallel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versions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GENERATED: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5" y="1442575"/>
            <a:ext cx="8744950" cy="32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4135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8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As the complexity of the algorithm increases the complexity of the code also increases.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With increasing the number of blocks and threads the efficiency and speedup increases exponentially.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