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863E5F-D73F-4173-9393-B50D64533AEE}">
  <a:tblStyle styleId="{60863E5F-D73F-4173-9393-B50D64533A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350"/>
            <a:ext cx="85206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5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5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7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Assignment 3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531" y="564675"/>
            <a:ext cx="3484667" cy="107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595399"/>
            <a:ext cx="1124975" cy="10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8388" y="437288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450375"/>
            <a:ext cx="8520600" cy="4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Q. 1 A. Write a C/C++ or Python program to perform 3D convolution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B. Deploy the above code on GPU using CUDA C++/ CUDA Python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 the matrix size sufficiently large eg. 512 x 512 x 512 of type double.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 mask size as 9 x 9 x 9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Measure the performance of of sequential version and optimized parallel version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Calculate the speedup observed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may execute sequential programs on your local machine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However all parallel codes must be executed on server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Parallel versions considered for evaluations only if both sequential and parallel codes gives same output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3D Convolution?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093925"/>
            <a:ext cx="61135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defined  a global void function where in we ran the computational process of           calculating the dot product through the GPU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Then using standard parallelization method we loaded the data the data on CPU, copied it on GPU then computed it on the GPU and copied back to CPU.\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also used the “time.h” header file to compute the running time for CPU and GPU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Finally we printed the outputs obtained on CPU and GPU along with the computational time.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Insert your findings into the below table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805263" y="1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{60863E5F-D73F-4173-9393-B50D64533AEE}</a:tableStyleId>
              </a:tblPr>
              <a:tblGrid>
                <a:gridCol w="886850"/>
                <a:gridCol w="1065150"/>
                <a:gridCol w="1408200"/>
                <a:gridCol w="1517100"/>
                <a:gridCol w="1380675"/>
                <a:gridCol w="1407925"/>
              </a:tblGrid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1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2 time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Matrix matrix addition</a:t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805225" y="4061350"/>
            <a:ext cx="7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Note:- In case if needed you can add more columns if you have implemented multiple parallel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versions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71900" y="973400"/>
            <a:ext cx="8520600" cy="3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8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As the complexity of the algorithm increases the complexity of the code also increases.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With increasing the number of blocks and threads the efficiency and speedup increases exponentially.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