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4F7D48-3BB9-4392-AA4C-21B85402DEFA}">
  <a:tblStyle styleId="{924F7D48-3BB9-4392-AA4C-21B85402DE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350"/>
            <a:ext cx="85206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5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en" sz="5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- 2022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7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Assignment 4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531" y="564675"/>
            <a:ext cx="3484667" cy="107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595399"/>
            <a:ext cx="1124975" cy="10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8388" y="437288"/>
            <a:ext cx="2453913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450375"/>
            <a:ext cx="8520600" cy="4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Q. 1 A. Write a C/C++ or Python program to perform Sparse matrix-vector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    multiplication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B. Deploy the above code on GPU using CUDA C++/ CUDA Python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Randomly generate the sparse matrix size sufficiently large eg. 4096 X 4096 of type double.</a:t>
            </a:r>
            <a:endParaRPr b="1" sz="1600">
              <a:solidFill>
                <a:schemeClr val="dk1"/>
              </a:solidFill>
              <a:highlight>
                <a:srgbClr val="FFFF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Measure the performance of of sequential version and optimized parallel version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Calculate the speedup observed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may execute sequential programs on your local machine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However all parallel codes must be executed on server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Parallel versions considered for evaluations only if both sequential and parallel codes gives same and correct output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Sparse matrix vector multiplication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There are different sparse matrix storage formats you can pick whichever you feel more suitable for parallelization on GPU.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Final output of sequential and parallel code must be validated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Explain in brief your parallelization strategy like data splitting, thread/block creation, and allocation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defined  a global void function where in we ran the computational process of calculating the sparse matrix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vector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multiplication on the GPU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Then using standard parallelization method we loaded the data on CPU, copied it on GPU then computed it on the GPU and copied back to CPU.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also used the “time.h” header file to compute the running time for CPU, and GPU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Finally we printed the outputs obtained on CPU and GPU along with the computational time.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Insert your findings into the below table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805263" y="19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{924F7D48-3BB9-4392-AA4C-21B85402DEFA}</a:tableStyleId>
              </a:tblPr>
              <a:tblGrid>
                <a:gridCol w="886850"/>
                <a:gridCol w="1065150"/>
                <a:gridCol w="1408200"/>
                <a:gridCol w="1517100"/>
                <a:gridCol w="1380675"/>
                <a:gridCol w="1407925"/>
              </a:tblGrid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Sequential Time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1 time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2 time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Matrix matrix addition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805225" y="4061350"/>
            <a:ext cx="7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Note:- In case if needed you can add more columns if you have implemented multiple parallel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versions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Comment on your observations such as limitations of proposed solution,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As the complexity of the algorithm increases the complexity of the code also increases.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With increasing the number of blocks and threads the efficiency and speedup increases exponentially.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size of matrix cannot be too large since there is hardware limitations of the threads of the GPU.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