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2f236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32f236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32f236d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32f236d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350"/>
            <a:ext cx="85206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5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5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7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Assignment 5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531" y="564675"/>
            <a:ext cx="3484667" cy="107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595399"/>
            <a:ext cx="1124975" cy="10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8388" y="437288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Q. Sorting on GPU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Q.1 Write a sequential program using C/C++/Python for sorting an integer array of size 100000 in ascending order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Q.2 </a:t>
            </a: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Deploy the above code on GPU using CUDA C++/ CUDA Python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Initially we started by 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defining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threads per block and blocks per grid as 1024.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Then we defined  a global sort 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function where in we ran the computational process of sorting the array through the GPU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Next we used the random function to generate a random array from 0-100.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Then using standard parallelization method we loaded the data the data on CPU, copied it on GPU then computed it on the GPU and copied back to CPU.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Finally we printed the sorted list.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53700" y="2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GENERATED: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88" y="946725"/>
            <a:ext cx="8636624" cy="404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OUTPUT GENERATED: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22" y="1152475"/>
            <a:ext cx="8807165" cy="38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8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The size of array cannot be too large 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since there is hardware limitations of the threads of the GPU.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 the complexity of the algorithm increases the complexity of the code also increases.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