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2"/>
    <a:srgbClr val="00417E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96CD-CEAD-4135-88CA-2B0E6A04F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3C2D2-F48C-45E0-B4BB-D314CC2E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44EE2-06B1-469B-A6EF-1FF76F53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82064-C926-43A8-8422-941B53AA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FEDC0-4C1E-44FA-8FBE-312FD98A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49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BF4A-D43B-414F-A97F-93DC44ED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25F322-4AE6-4A31-BC7F-0BD0BA14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4BE43-57A0-4D09-9272-0022BFF8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0AC42-6CA6-4756-AC93-0A94470C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24C2B-7745-43D3-B95D-C33A417A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9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BF5E55-4425-4709-933A-A91F98147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17CF9F-06D9-4ECB-9E5A-22B60501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7C0BF-EAD4-4D1B-81BC-2ABC8D9A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13E6B-A074-45FE-B6E2-400F50B4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73992-1423-49FB-9E41-A57AD96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84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5B44E-697F-4BEB-98D9-409EF443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14B95-2638-4DB8-85D5-8E16E42F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83434-5071-42DF-9201-3F083DFC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D9B88-7493-482C-9AB6-FA6DEFF5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E0577-188B-4092-BAF6-39C7289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5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2D549-EABF-4A5A-B558-1802EFF1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F8F26-00E0-4C1D-8051-39D0241D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4A517-A538-4D48-825B-7BB302FF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210D8-8B44-4A4C-84A2-45BF839C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AD254-C511-47C3-8D9B-F207FB0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57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1DB3-F02C-45E1-869E-620E1C1F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37E60-40A9-4789-975B-1C9934E76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5367-6743-4E45-90A2-33811E59B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11A73-3BD1-47B9-B023-B58D3C38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DF181-0C35-4154-A6E7-89DA664E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048E65-5740-4DCB-B718-CD84C399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9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CEC7E-1A43-4C5B-A6A1-C63C1DD5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6B464-336D-44B2-8DCB-AAA481FC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302D0C-2BAC-48A0-AE58-3CAB32D7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838060-FBB0-4C96-9C68-0CB420A70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A07207-0F88-49E7-BD60-A970E994B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C9A365-056F-4470-A281-BDC0D885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4793CB-8881-4CED-A478-FC67930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88E3BC-EC23-4210-827F-5DB11B6D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32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7B34B-5E4F-4CDA-9DAB-F8AE825D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937A6B-18B0-45C5-AF4E-DD456E16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6D81C6-77B4-4ECA-8A92-C4A1DA63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E32AFA-230B-47B9-9748-16DEBFE2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6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72655B-D880-4591-9CAF-3ECC2CBA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721B90-5926-4BBD-8214-1A0F5AB6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25A1C5-09D9-460F-B385-B356ADA6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6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C88B8-B0FC-4527-887D-86E4871F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47460-0859-44FF-8036-FE0436AB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1BCB15-0ED2-4520-90C1-635431B7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894CE8-3763-48A6-A00B-D7254ACC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DD16C-3C7E-4C98-8ABA-E6BF7569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27F739-AD01-47E1-92D3-81C92B34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76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5B1D-3CF4-4098-BB95-8CFA11C1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533A85-FAA7-42CD-A343-1B17C89E9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50EE5-99A4-4AC3-84A4-FFED52FD8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244E6-B011-4F1B-95B5-02D736E2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D981B8-5A24-4BA0-A76C-4827D47C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40E7D0-2E87-41E2-B019-EE94DE0B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5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25E23B-1F98-4C86-962C-EA70237D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B46CA9-6818-4113-BCBB-047971F9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C5579-EAEA-4533-A1AE-0AF63CB33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01D8-88C0-4990-8CED-B709CF70008F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B1F9D-3439-401D-8D98-D95F29935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07719-2A1E-47CA-94CE-E37E1A204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7912-BA8B-4CAC-99E5-4410D5248A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03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4492CD44-4E58-417F-ADFD-9408ABC75060}"/>
              </a:ext>
            </a:extLst>
          </p:cNvPr>
          <p:cNvSpPr/>
          <p:nvPr/>
        </p:nvSpPr>
        <p:spPr>
          <a:xfrm>
            <a:off x="3812876" y="1207697"/>
            <a:ext cx="576000" cy="396000"/>
          </a:xfrm>
          <a:prstGeom prst="diamond">
            <a:avLst/>
          </a:prstGeom>
          <a:solidFill>
            <a:srgbClr val="A50032"/>
          </a:solidFill>
          <a:ln w="25400">
            <a:solidFill>
              <a:srgbClr val="004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76612FB-DAF0-4018-A5D7-3DBAAC74E735}"/>
              </a:ext>
            </a:extLst>
          </p:cNvPr>
          <p:cNvSpPr/>
          <p:nvPr/>
        </p:nvSpPr>
        <p:spPr>
          <a:xfrm>
            <a:off x="3440860" y="1449414"/>
            <a:ext cx="576000" cy="396000"/>
          </a:xfrm>
          <a:prstGeom prst="diamond">
            <a:avLst/>
          </a:prstGeom>
          <a:noFill/>
          <a:ln w="25400">
            <a:solidFill>
              <a:srgbClr val="004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AB88846B-ECBA-4DDC-AF8F-58D378AACAE6}"/>
              </a:ext>
            </a:extLst>
          </p:cNvPr>
          <p:cNvSpPr/>
          <p:nvPr/>
        </p:nvSpPr>
        <p:spPr>
          <a:xfrm>
            <a:off x="4175367" y="1458939"/>
            <a:ext cx="576000" cy="396000"/>
          </a:xfrm>
          <a:prstGeom prst="diamond">
            <a:avLst/>
          </a:prstGeom>
          <a:solidFill>
            <a:srgbClr val="A50032"/>
          </a:solidFill>
          <a:ln w="25400">
            <a:solidFill>
              <a:srgbClr val="004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55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42FE20A-E660-45D5-8B49-D9BDA3EE57D0}"/>
              </a:ext>
            </a:extLst>
          </p:cNvPr>
          <p:cNvSpPr txBox="1"/>
          <p:nvPr/>
        </p:nvSpPr>
        <p:spPr>
          <a:xfrm>
            <a:off x="3388657" y="3352800"/>
            <a:ext cx="175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</a:rPr>
              <a:t>HIT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47F309-330D-41AA-9FF3-E3D771EA4789}"/>
              </a:ext>
            </a:extLst>
          </p:cNvPr>
          <p:cNvSpPr txBox="1"/>
          <p:nvPr/>
        </p:nvSpPr>
        <p:spPr>
          <a:xfrm>
            <a:off x="3236257" y="1604682"/>
            <a:ext cx="15598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solidFill>
                  <a:srgbClr val="FF0000"/>
                </a:solidFill>
                <a:effectLst/>
                <a:latin typeface="Berlin Sans FB" panose="020E0602020502020306" pitchFamily="34" charset="0"/>
              </a:rPr>
              <a:t>ERROR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ED302-5533-4C83-9F3D-B3284AC602B8}"/>
              </a:ext>
            </a:extLst>
          </p:cNvPr>
          <p:cNvSpPr txBox="1"/>
          <p:nvPr/>
        </p:nvSpPr>
        <p:spPr>
          <a:xfrm>
            <a:off x="5836021" y="1604682"/>
            <a:ext cx="1559862" cy="630942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r>
              <a:rPr lang="es-ES" sz="3500" dirty="0">
                <a:solidFill>
                  <a:srgbClr val="FF0000"/>
                </a:solidFill>
                <a:effectLst/>
                <a:latin typeface="Berlin Sans FB" panose="020E0602020502020306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9771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E9A4C9-BDBA-4F2D-AA9B-889ED1A27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76" y="2212848"/>
            <a:ext cx="2670048" cy="243230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226B1A-2DD4-4359-B21C-0013D12E9A86}"/>
              </a:ext>
            </a:extLst>
          </p:cNvPr>
          <p:cNvSpPr/>
          <p:nvPr/>
        </p:nvSpPr>
        <p:spPr>
          <a:xfrm>
            <a:off x="4760259" y="2214282"/>
            <a:ext cx="2671482" cy="2420471"/>
          </a:xfrm>
          <a:prstGeom prst="rect">
            <a:avLst/>
          </a:prstGeom>
          <a:solidFill>
            <a:srgbClr val="4472C4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1C53A6-C8CD-45DE-97D0-76815406DE91}"/>
              </a:ext>
            </a:extLst>
          </p:cNvPr>
          <p:cNvSpPr txBox="1"/>
          <p:nvPr/>
        </p:nvSpPr>
        <p:spPr>
          <a:xfrm>
            <a:off x="4760259" y="2599765"/>
            <a:ext cx="2670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latin typeface="Bahnschrift SemiBold Condensed" panose="020B0502040204020203" pitchFamily="34" charset="0"/>
              </a:rPr>
              <a:t>SCOREBOARD</a:t>
            </a:r>
          </a:p>
        </p:txBody>
      </p:sp>
    </p:spTree>
    <p:extLst>
      <p:ext uri="{BB962C8B-B14F-4D97-AF65-F5344CB8AC3E}">
        <p14:creationId xmlns:p14="http://schemas.microsoft.com/office/powerpoint/2010/main" val="18349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8BB7AB-551F-4C2C-A7F3-75B5D64EBC93}"/>
              </a:ext>
            </a:extLst>
          </p:cNvPr>
          <p:cNvSpPr/>
          <p:nvPr/>
        </p:nvSpPr>
        <p:spPr>
          <a:xfrm>
            <a:off x="1936376" y="1371600"/>
            <a:ext cx="4276165" cy="1080000"/>
          </a:xfrm>
          <a:prstGeom prst="rect">
            <a:avLst/>
          </a:prstGeom>
          <a:solidFill>
            <a:srgbClr val="004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             CBSB </a:t>
            </a:r>
            <a:r>
              <a:rPr lang="es-ES" sz="2800" dirty="0" err="1"/>
              <a:t>Scoreboard</a:t>
            </a: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B25DCA-6F09-4A83-A7B5-2BB6D1713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371600"/>
            <a:ext cx="1202171" cy="10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9A46125-F6F2-4D99-A9CA-A5F8CFACBEBD}"/>
              </a:ext>
            </a:extLst>
          </p:cNvPr>
          <p:cNvSpPr/>
          <p:nvPr/>
        </p:nvSpPr>
        <p:spPr>
          <a:xfrm>
            <a:off x="3579259" y="2970605"/>
            <a:ext cx="306000" cy="270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DCB776-8898-4449-BF99-3372F773B9B9}"/>
              </a:ext>
            </a:extLst>
          </p:cNvPr>
          <p:cNvSpPr/>
          <p:nvPr/>
        </p:nvSpPr>
        <p:spPr>
          <a:xfrm>
            <a:off x="3927916" y="2970605"/>
            <a:ext cx="306000" cy="270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D080E0-A91B-43B5-A319-5A5F592C508A}"/>
              </a:ext>
            </a:extLst>
          </p:cNvPr>
          <p:cNvSpPr/>
          <p:nvPr/>
        </p:nvSpPr>
        <p:spPr>
          <a:xfrm>
            <a:off x="4285904" y="2970605"/>
            <a:ext cx="306000" cy="270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FCE04D-CFBF-4170-84EF-A2C11389C391}"/>
              </a:ext>
            </a:extLst>
          </p:cNvPr>
          <p:cNvSpPr/>
          <p:nvPr/>
        </p:nvSpPr>
        <p:spPr>
          <a:xfrm>
            <a:off x="3579259" y="3617396"/>
            <a:ext cx="306000" cy="270000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88A331-1194-4F5E-BAC9-21E72AB8B82D}"/>
              </a:ext>
            </a:extLst>
          </p:cNvPr>
          <p:cNvSpPr/>
          <p:nvPr/>
        </p:nvSpPr>
        <p:spPr>
          <a:xfrm>
            <a:off x="3927916" y="3617396"/>
            <a:ext cx="306000" cy="270000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3E5EDC-3C5A-40E4-B88D-09C457EC682E}"/>
              </a:ext>
            </a:extLst>
          </p:cNvPr>
          <p:cNvSpPr/>
          <p:nvPr/>
        </p:nvSpPr>
        <p:spPr>
          <a:xfrm>
            <a:off x="3597435" y="4424138"/>
            <a:ext cx="306000" cy="270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0AEE09-F838-4E11-A308-C3C47D870970}"/>
              </a:ext>
            </a:extLst>
          </p:cNvPr>
          <p:cNvSpPr/>
          <p:nvPr/>
        </p:nvSpPr>
        <p:spPr>
          <a:xfrm>
            <a:off x="3946092" y="4424138"/>
            <a:ext cx="306000" cy="270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88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SemiBold Condensed</vt:lpstr>
      <vt:lpstr>Berlin Sans FB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cuevas</dc:creator>
  <cp:lastModifiedBy>Victor cuevas</cp:lastModifiedBy>
  <cp:revision>11</cp:revision>
  <dcterms:created xsi:type="dcterms:W3CDTF">2021-04-05T12:47:41Z</dcterms:created>
  <dcterms:modified xsi:type="dcterms:W3CDTF">2021-04-11T10:07:27Z</dcterms:modified>
</cp:coreProperties>
</file>