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9593667-F124-4EEA-A8C1-BEAB81A981B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FF6437-A0F5-4DB6-993B-CA55655347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0"/>
            <a:ext cx="2214578" cy="1785950"/>
          </a:xfrm>
          <a:prstGeom prst="rect">
            <a:avLst/>
          </a:prstGeom>
        </p:spPr>
      </p:pic>
      <p:pic>
        <p:nvPicPr>
          <p:cNvPr id="9" name="Picture 8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1428736"/>
            <a:ext cx="2214578" cy="1785950"/>
          </a:xfrm>
          <a:prstGeom prst="rect">
            <a:avLst/>
          </a:prstGeom>
        </p:spPr>
      </p:pic>
      <p:pic>
        <p:nvPicPr>
          <p:cNvPr id="10" name="Picture 9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214578" cy="1785950"/>
          </a:xfrm>
          <a:prstGeom prst="rect">
            <a:avLst/>
          </a:prstGeom>
        </p:spPr>
      </p:pic>
      <p:pic>
        <p:nvPicPr>
          <p:cNvPr id="11" name="Picture 10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4500570"/>
            <a:ext cx="2214578" cy="178595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6" idx="0"/>
          </p:cNvCxnSpPr>
          <p:nvPr/>
        </p:nvCxnSpPr>
        <p:spPr>
          <a:xfrm rot="16200000" flipH="1">
            <a:off x="910826" y="3411141"/>
            <a:ext cx="685800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Arpit</cp:lastModifiedBy>
  <cp:revision>2</cp:revision>
  <dcterms:created xsi:type="dcterms:W3CDTF">2020-07-27T15:01:08Z</dcterms:created>
  <dcterms:modified xsi:type="dcterms:W3CDTF">2020-07-27T15:17:08Z</dcterms:modified>
</cp:coreProperties>
</file>