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53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EB986-A28C-404D-800F-5EAE6B4597C9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5F2E-4B04-4165-A914-36C05BA1D45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EB986-A28C-404D-800F-5EAE6B4597C9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5F2E-4B04-4165-A914-36C05BA1D4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EB986-A28C-404D-800F-5EAE6B4597C9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5F2E-4B04-4165-A914-36C05BA1D4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EB986-A28C-404D-800F-5EAE6B4597C9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5F2E-4B04-4165-A914-36C05BA1D4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EB986-A28C-404D-800F-5EAE6B4597C9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5F2E-4B04-4165-A914-36C05BA1D45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EB986-A28C-404D-800F-5EAE6B4597C9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5F2E-4B04-4165-A914-36C05BA1D4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EB986-A28C-404D-800F-5EAE6B4597C9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5F2E-4B04-4165-A914-36C05BA1D4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EB986-A28C-404D-800F-5EAE6B4597C9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5F2E-4B04-4165-A914-36C05BA1D4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EB986-A28C-404D-800F-5EAE6B4597C9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5F2E-4B04-4165-A914-36C05BA1D4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EB986-A28C-404D-800F-5EAE6B4597C9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5F2E-4B04-4165-A914-36C05BA1D4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EB986-A28C-404D-800F-5EAE6B4597C9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0765F2E-4B04-4165-A914-36C05BA1D45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8EEB986-A28C-404D-800F-5EAE6B4597C9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0765F2E-4B04-4165-A914-36C05BA1D45C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nalbotimage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86116" y="357166"/>
            <a:ext cx="2428892" cy="2285992"/>
          </a:xfrm>
          <a:prstGeom prst="rect">
            <a:avLst/>
          </a:prstGeom>
        </p:spPr>
      </p:pic>
      <p:pic>
        <p:nvPicPr>
          <p:cNvPr id="5" name="Picture 4" descr="finalbotimage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0166" y="2285992"/>
            <a:ext cx="2428892" cy="2285992"/>
          </a:xfrm>
          <a:prstGeom prst="rect">
            <a:avLst/>
          </a:prstGeom>
        </p:spPr>
      </p:pic>
      <p:pic>
        <p:nvPicPr>
          <p:cNvPr id="6" name="Picture 5" descr="finalbotimage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43504" y="2285992"/>
            <a:ext cx="2428892" cy="2285992"/>
          </a:xfrm>
          <a:prstGeom prst="rect">
            <a:avLst/>
          </a:prstGeom>
        </p:spPr>
      </p:pic>
      <p:sp>
        <p:nvSpPr>
          <p:cNvPr id="9" name="Isosceles Triangle 8"/>
          <p:cNvSpPr/>
          <p:nvPr/>
        </p:nvSpPr>
        <p:spPr>
          <a:xfrm>
            <a:off x="4286248" y="1214422"/>
            <a:ext cx="71438" cy="4571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>
            <a:off x="4214810" y="1142984"/>
            <a:ext cx="45719" cy="14287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>
            <a:off x="3357554" y="2143116"/>
            <a:ext cx="2000264" cy="1071570"/>
          </a:xfrm>
          <a:prstGeom prst="triangle">
            <a:avLst>
              <a:gd name="adj" fmla="val 529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Flow</vt:lpstr>
      <vt:lpstr>Slide 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Arpit</dc:creator>
  <cp:lastModifiedBy>Arpit</cp:lastModifiedBy>
  <cp:revision>1</cp:revision>
  <dcterms:created xsi:type="dcterms:W3CDTF">2020-07-27T15:17:33Z</dcterms:created>
  <dcterms:modified xsi:type="dcterms:W3CDTF">2020-07-27T15:21:40Z</dcterms:modified>
</cp:coreProperties>
</file>