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61F05EC-34CD-46E4-9D97-31CFF772EB8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DD7B64A-5B83-4FB1-8C9E-DADF8F98E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5EC-34CD-46E4-9D97-31CFF772EB8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64A-5B83-4FB1-8C9E-DADF8F98E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5EC-34CD-46E4-9D97-31CFF772EB8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64A-5B83-4FB1-8C9E-DADF8F98E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5EC-34CD-46E4-9D97-31CFF772EB8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64A-5B83-4FB1-8C9E-DADF8F98E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5EC-34CD-46E4-9D97-31CFF772EB8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64A-5B83-4FB1-8C9E-DADF8F98E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5EC-34CD-46E4-9D97-31CFF772EB8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64A-5B83-4FB1-8C9E-DADF8F98E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1F05EC-34CD-46E4-9D97-31CFF772EB8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DD7B64A-5B83-4FB1-8C9E-DADF8F98EAE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61F05EC-34CD-46E4-9D97-31CFF772EB8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DD7B64A-5B83-4FB1-8C9E-DADF8F98E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5EC-34CD-46E4-9D97-31CFF772EB8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64A-5B83-4FB1-8C9E-DADF8F98E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5EC-34CD-46E4-9D97-31CFF772EB8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64A-5B83-4FB1-8C9E-DADF8F98E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5EC-34CD-46E4-9D97-31CFF772EB8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B64A-5B83-4FB1-8C9E-DADF8F98E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61F05EC-34CD-46E4-9D97-31CFF772EB8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DD7B64A-5B83-4FB1-8C9E-DADF8F98EA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nalbotimag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480" y="1571612"/>
            <a:ext cx="2571768" cy="1571636"/>
          </a:xfrm>
          <a:prstGeom prst="rect">
            <a:avLst/>
          </a:prstGeom>
        </p:spPr>
      </p:pic>
      <p:pic>
        <p:nvPicPr>
          <p:cNvPr id="7" name="Picture 6" descr="finalbotimag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57884" y="1571612"/>
            <a:ext cx="2571768" cy="1571636"/>
          </a:xfrm>
          <a:prstGeom prst="rect">
            <a:avLst/>
          </a:prstGeom>
        </p:spPr>
      </p:pic>
      <p:pic>
        <p:nvPicPr>
          <p:cNvPr id="8" name="Picture 7" descr="finalbotimag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4143380"/>
            <a:ext cx="2571768" cy="1571636"/>
          </a:xfrm>
          <a:prstGeom prst="rect">
            <a:avLst/>
          </a:prstGeom>
        </p:spPr>
      </p:pic>
      <p:pic>
        <p:nvPicPr>
          <p:cNvPr id="9" name="Picture 8" descr="finalbotimag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8" y="4143380"/>
            <a:ext cx="2571768" cy="157163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643306" y="2143116"/>
            <a:ext cx="250033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2213752" y="3571876"/>
            <a:ext cx="157243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71868" y="4857760"/>
            <a:ext cx="250033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6143636" y="3571876"/>
            <a:ext cx="157243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Urban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Arpit</dc:creator>
  <cp:lastModifiedBy>Arpit</cp:lastModifiedBy>
  <cp:revision>1</cp:revision>
  <dcterms:created xsi:type="dcterms:W3CDTF">2020-07-27T15:23:28Z</dcterms:created>
  <dcterms:modified xsi:type="dcterms:W3CDTF">2020-07-27T15:28:29Z</dcterms:modified>
</cp:coreProperties>
</file>