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5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20208C-BB1E-456E-9F58-1526646F712D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F61659-10C0-48B0-941C-CEA01D0D4EE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20208C-BB1E-456E-9F58-1526646F712D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F61659-10C0-48B0-941C-CEA01D0D4E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20208C-BB1E-456E-9F58-1526646F712D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F61659-10C0-48B0-941C-CEA01D0D4E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20208C-BB1E-456E-9F58-1526646F712D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F61659-10C0-48B0-941C-CEA01D0D4E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20208C-BB1E-456E-9F58-1526646F712D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F61659-10C0-48B0-941C-CEA01D0D4EE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20208C-BB1E-456E-9F58-1526646F712D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F61659-10C0-48B0-941C-CEA01D0D4E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20208C-BB1E-456E-9F58-1526646F712D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F61659-10C0-48B0-941C-CEA01D0D4E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20208C-BB1E-456E-9F58-1526646F712D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F61659-10C0-48B0-941C-CEA01D0D4E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20208C-BB1E-456E-9F58-1526646F712D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F61659-10C0-48B0-941C-CEA01D0D4EE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20208C-BB1E-456E-9F58-1526646F712D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F61659-10C0-48B0-941C-CEA01D0D4E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20208C-BB1E-456E-9F58-1526646F712D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F61659-10C0-48B0-941C-CEA01D0D4EE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D20208C-BB1E-456E-9F58-1526646F712D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2F61659-10C0-48B0-941C-CEA01D0D4EE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nalbotimage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14480" y="285728"/>
            <a:ext cx="2143140" cy="2357454"/>
          </a:xfrm>
          <a:prstGeom prst="rect">
            <a:avLst/>
          </a:prstGeom>
        </p:spPr>
      </p:pic>
      <p:pic>
        <p:nvPicPr>
          <p:cNvPr id="5" name="Picture 4" descr="finalbotimage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43042" y="2214554"/>
            <a:ext cx="2143140" cy="2357454"/>
          </a:xfrm>
          <a:prstGeom prst="rect">
            <a:avLst/>
          </a:prstGeom>
        </p:spPr>
      </p:pic>
      <p:pic>
        <p:nvPicPr>
          <p:cNvPr id="6" name="Picture 5" descr="finalbotimage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14480" y="4071942"/>
            <a:ext cx="2143140" cy="2357454"/>
          </a:xfrm>
          <a:prstGeom prst="rect">
            <a:avLst/>
          </a:prstGeom>
        </p:spPr>
      </p:pic>
      <p:pic>
        <p:nvPicPr>
          <p:cNvPr id="7" name="Picture 6" descr="finalbotimage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44" y="4071942"/>
            <a:ext cx="2143140" cy="2357454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rot="5400000">
            <a:off x="-35751" y="3250405"/>
            <a:ext cx="53578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071670" y="5143512"/>
            <a:ext cx="3714776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Solstice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Arpit</dc:creator>
  <cp:lastModifiedBy>Arpit</cp:lastModifiedBy>
  <cp:revision>1</cp:revision>
  <dcterms:created xsi:type="dcterms:W3CDTF">2020-07-27T15:29:35Z</dcterms:created>
  <dcterms:modified xsi:type="dcterms:W3CDTF">2020-07-27T15:32:23Z</dcterms:modified>
</cp:coreProperties>
</file>