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122525" cy="10693400"/>
  <p:notesSz cx="6858000" cy="9144000"/>
  <p:defaultTextStyle>
    <a:defPPr>
      <a:defRPr lang="en-US"/>
    </a:defPPr>
    <a:lvl1pPr marL="0" algn="l" defTabSz="147510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870" algn="l" defTabSz="147510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05" algn="l" defTabSz="147510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975" algn="l" defTabSz="147510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10" algn="l" defTabSz="147510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8080" algn="l" defTabSz="147510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15" algn="l" defTabSz="147510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3185" algn="l" defTabSz="147510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20" algn="l" defTabSz="147510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42" d="100"/>
          <a:sy n="42" d="100"/>
        </p:scale>
        <p:origin x="-1326" y="-96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780632" y="4871437"/>
            <a:ext cx="10207704" cy="295380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780632" y="7801476"/>
            <a:ext cx="10207704" cy="2138680"/>
          </a:xfrm>
        </p:spPr>
        <p:txBody>
          <a:bodyPr/>
          <a:lstStyle>
            <a:lvl1pPr marL="0" indent="0" algn="l">
              <a:buNone/>
              <a:defRPr sz="2900" b="1">
                <a:solidFill>
                  <a:schemeClr val="tx2"/>
                </a:solidFill>
              </a:defRPr>
            </a:lvl1pPr>
            <a:lvl2pPr marL="737870" indent="0" algn="ctr">
              <a:buNone/>
            </a:lvl2pPr>
            <a:lvl3pPr marL="1475105" indent="0" algn="ctr">
              <a:buNone/>
            </a:lvl3pPr>
            <a:lvl4pPr marL="2212975" indent="0" algn="ctr">
              <a:buNone/>
            </a:lvl4pPr>
            <a:lvl5pPr marL="2950210" indent="0" algn="ctr">
              <a:buNone/>
            </a:lvl5pPr>
            <a:lvl6pPr marL="3688080" indent="0" algn="ctr">
              <a:buNone/>
            </a:lvl6pPr>
            <a:lvl7pPr marL="4425315" indent="0" algn="ctr">
              <a:buNone/>
            </a:lvl7pPr>
            <a:lvl8pPr marL="5163185" indent="0" algn="ctr">
              <a:buNone/>
            </a:lvl8pPr>
            <a:lvl9pPr marL="590042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2949363" y="1812708"/>
            <a:ext cx="3564467" cy="630105"/>
          </a:xfrm>
        </p:spPr>
        <p:txBody>
          <a:bodyPr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1877457" y="6502149"/>
            <a:ext cx="5703147" cy="63514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630107" y="0"/>
            <a:ext cx="1008168" cy="106934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57010" y="0"/>
            <a:ext cx="173096" cy="106934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638275" y="0"/>
            <a:ext cx="300783" cy="106934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887537" y="0"/>
            <a:ext cx="380842" cy="106934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5873" y="0"/>
            <a:ext cx="0" cy="106934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512253" y="0"/>
            <a:ext cx="0" cy="106934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412548" y="0"/>
            <a:ext cx="0" cy="106934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855551" y="0"/>
            <a:ext cx="0" cy="106934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764294" y="0"/>
            <a:ext cx="0" cy="106934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5072672" y="0"/>
            <a:ext cx="0" cy="106934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2016337" y="0"/>
            <a:ext cx="126022" cy="106934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08169" y="5346700"/>
            <a:ext cx="2142357" cy="2019864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165895" y="7588529"/>
            <a:ext cx="1060800" cy="1000146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804449" y="8576912"/>
            <a:ext cx="226838" cy="21386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752300" y="9025230"/>
            <a:ext cx="453676" cy="427736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3150527" y="7010118"/>
            <a:ext cx="604901" cy="57031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2192211" y="7685124"/>
            <a:ext cx="1008168" cy="806954"/>
          </a:xfrm>
        </p:spPr>
        <p:txBody>
          <a:bodyPr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3832" y="428235"/>
            <a:ext cx="2772463" cy="91240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126" y="428233"/>
            <a:ext cx="9955663" cy="91240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56127" y="2495126"/>
            <a:ext cx="12350062" cy="759944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2" y="4514991"/>
            <a:ext cx="10207704" cy="3202079"/>
          </a:xfrm>
        </p:spPr>
        <p:txBody>
          <a:bodyPr/>
          <a:lstStyle>
            <a:lvl1pPr algn="l">
              <a:buNone/>
              <a:defRPr sz="48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2" y="7812123"/>
            <a:ext cx="10207704" cy="2138680"/>
          </a:xfrm>
        </p:spPr>
        <p:txBody>
          <a:bodyPr anchor="t"/>
          <a:lstStyle>
            <a:lvl1pPr marL="0" indent="0">
              <a:buNone/>
              <a:defRPr sz="2900" b="1">
                <a:solidFill>
                  <a:schemeClr val="tx2"/>
                </a:solidFill>
              </a:defRPr>
            </a:lvl1pPr>
            <a:lvl2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2947106" y="1806993"/>
            <a:ext cx="3564467" cy="630105"/>
          </a:xfrm>
        </p:spPr>
        <p:txBody>
          <a:bodyPr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1877766" y="6497688"/>
            <a:ext cx="5703147" cy="63514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630107" y="0"/>
            <a:ext cx="1008168" cy="106934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57010" y="0"/>
            <a:ext cx="173096" cy="106934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638275" y="0"/>
            <a:ext cx="300783" cy="106934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887537" y="0"/>
            <a:ext cx="380842" cy="106934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5873" y="0"/>
            <a:ext cx="0" cy="106934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12253" y="0"/>
            <a:ext cx="0" cy="106934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12548" y="0"/>
            <a:ext cx="0" cy="106934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855551" y="0"/>
            <a:ext cx="0" cy="106934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764294" y="0"/>
            <a:ext cx="0" cy="106934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2016337" y="0"/>
            <a:ext cx="126022" cy="106934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08169" y="5346700"/>
            <a:ext cx="2142357" cy="201986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2190822" y="7588529"/>
            <a:ext cx="1060800" cy="1000146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804449" y="8576912"/>
            <a:ext cx="226838" cy="21386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752300" y="9029982"/>
            <a:ext cx="453676" cy="427736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3107593" y="6985307"/>
            <a:ext cx="604901" cy="57031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5046357" y="0"/>
            <a:ext cx="0" cy="106934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217138" y="7685124"/>
            <a:ext cx="1008168" cy="806954"/>
          </a:xfrm>
        </p:spPr>
        <p:txBody>
          <a:bodyPr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56126" y="2495127"/>
            <a:ext cx="6049010" cy="71289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062219" y="2495127"/>
            <a:ext cx="6049010" cy="71289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27" y="425756"/>
            <a:ext cx="12476083" cy="1782233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56126" y="3683283"/>
            <a:ext cx="6049010" cy="605959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230457" y="3683283"/>
            <a:ext cx="6049010" cy="605959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756126" y="2447601"/>
            <a:ext cx="6049010" cy="102656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3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7183199" y="2447601"/>
            <a:ext cx="6049010" cy="102656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3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4492420" y="0"/>
            <a:ext cx="0" cy="106934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874739" y="4968637"/>
            <a:ext cx="9837928" cy="756126"/>
          </a:xfrm>
        </p:spPr>
        <p:txBody>
          <a:bodyPr anchor="b"/>
          <a:lstStyle>
            <a:lvl1pPr algn="l">
              <a:buNone/>
              <a:defRPr sz="32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266281" y="427737"/>
            <a:ext cx="2525462" cy="7770537"/>
          </a:xfrm>
        </p:spPr>
        <p:txBody>
          <a:bodyPr/>
          <a:lstStyle>
            <a:lvl1pPr marL="0" indent="0">
              <a:spcBef>
                <a:spcPts val="645"/>
              </a:spcBef>
              <a:spcAft>
                <a:spcPts val="1615"/>
              </a:spcAft>
              <a:buNone/>
              <a:defRPr sz="1900"/>
            </a:lvl1pPr>
            <a:lvl2pPr>
              <a:buNone/>
              <a:defRPr sz="1900"/>
            </a:lvl2pPr>
            <a:lvl3pPr>
              <a:buNone/>
              <a:defRPr sz="1600"/>
            </a:lvl3pPr>
            <a:lvl4pPr>
              <a:buNone/>
              <a:defRPr sz="1500"/>
            </a:lvl4pPr>
            <a:lvl5pPr>
              <a:buNone/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333726" y="0"/>
            <a:ext cx="0" cy="106934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240939" y="0"/>
            <a:ext cx="0" cy="106934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870483" y="0"/>
            <a:ext cx="0" cy="106934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4618441" y="0"/>
            <a:ext cx="504085" cy="106934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744462" y="0"/>
            <a:ext cx="0" cy="106934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3489292" y="8911167"/>
            <a:ext cx="907352" cy="85547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504085" y="427736"/>
            <a:ext cx="9325557" cy="98664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4492420" y="0"/>
            <a:ext cx="0" cy="106934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489292" y="8911167"/>
            <a:ext cx="907352" cy="85547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838823" y="4968637"/>
            <a:ext cx="9837928" cy="756126"/>
          </a:xfrm>
        </p:spPr>
        <p:txBody>
          <a:bodyPr anchor="b"/>
          <a:lstStyle>
            <a:lvl1pPr algn="l">
              <a:buNone/>
              <a:defRPr sz="3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10207704" cy="106934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5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9409" y="412884"/>
            <a:ext cx="2520420" cy="7727764"/>
          </a:xfrm>
        </p:spPr>
        <p:txBody>
          <a:bodyPr rot="0" spcFirstLastPara="0" vertOverflow="overflow" horzOverflow="overflow" vert="horz" wrap="square" lIns="147511" tIns="73756" rIns="147511" bIns="73756" numCol="1" spcCol="442533" rtlCol="0" fromWordArt="0" anchor="t" anchorCtr="0" forceAA="0" compatLnSpc="1">
            <a:normAutofit/>
          </a:bodyPr>
          <a:lstStyle>
            <a:lvl1pPr marL="0" indent="0">
              <a:spcBef>
                <a:spcPts val="160"/>
              </a:spcBef>
              <a:spcAft>
                <a:spcPts val="645"/>
              </a:spcAft>
              <a:buFontTx/>
              <a:buNone/>
              <a:defRPr sz="19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4870483" y="0"/>
            <a:ext cx="0" cy="1069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4618441" y="0"/>
            <a:ext cx="504085" cy="106934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4744462" y="0"/>
            <a:ext cx="0" cy="106934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333726" y="0"/>
            <a:ext cx="0" cy="106934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0240939" y="0"/>
            <a:ext cx="0" cy="106934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BC1381-77F2-4E87-895B-2B3E08E59E6F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4492420" y="0"/>
            <a:ext cx="0" cy="106934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56127" y="428232"/>
            <a:ext cx="12350062" cy="1782233"/>
          </a:xfrm>
          <a:prstGeom prst="rect">
            <a:avLst/>
          </a:prstGeom>
        </p:spPr>
        <p:txBody>
          <a:bodyPr vert="horz" lIns="147511" tIns="73756" rIns="147511" bIns="73756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56127" y="2495126"/>
            <a:ext cx="12350062" cy="7599443"/>
          </a:xfrm>
          <a:prstGeom prst="rect">
            <a:avLst/>
          </a:prstGeom>
        </p:spPr>
        <p:txBody>
          <a:bodyPr vert="horz" lIns="147511" tIns="73756" rIns="147511" bIns="7375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2646809" y="1668729"/>
            <a:ext cx="3136731" cy="635146"/>
          </a:xfrm>
          <a:prstGeom prst="rect">
            <a:avLst/>
          </a:prstGeom>
        </p:spPr>
        <p:txBody>
          <a:bodyPr vert="horz" lIns="147511" tIns="73756" rIns="147511" bIns="73756" anchor="ctr" anchorCtr="0"/>
          <a:lstStyle>
            <a:lvl1pPr algn="r" eaLnBrk="1" latinLnBrk="0" hangingPunct="1">
              <a:defRPr kumimoji="0" sz="1900">
                <a:solidFill>
                  <a:schemeClr val="tx2"/>
                </a:solidFill>
              </a:defRPr>
            </a:lvl1pPr>
          </a:lstStyle>
          <a:p>
            <a:fld id="{B4480D06-E6BE-47FE-AF6F-58DB361A1FD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11711821" y="5810033"/>
            <a:ext cx="4990253" cy="604901"/>
          </a:xfrm>
          <a:prstGeom prst="rect">
            <a:avLst/>
          </a:prstGeom>
        </p:spPr>
        <p:txBody>
          <a:bodyPr vert="horz" lIns="147511" tIns="73756" rIns="147511" bIns="73756" anchor="ctr" anchorCtr="0"/>
          <a:lstStyle>
            <a:lvl1pPr algn="l" eaLnBrk="1" latinLnBrk="0" hangingPunct="1">
              <a:defRPr kumimoji="0" sz="1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26022" y="0"/>
            <a:ext cx="0" cy="106934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4870483" y="0"/>
            <a:ext cx="0" cy="106934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4618441" y="0"/>
            <a:ext cx="504085" cy="106934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744462" y="0"/>
            <a:ext cx="0" cy="106934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7511" tIns="73756" rIns="147511" bIns="73756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3489292" y="8911167"/>
            <a:ext cx="907352" cy="85547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47511" tIns="73756" rIns="147511" bIns="73756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3443926" y="8940871"/>
            <a:ext cx="1008168" cy="812698"/>
          </a:xfrm>
          <a:prstGeom prst="rect">
            <a:avLst/>
          </a:prstGeom>
        </p:spPr>
        <p:txBody>
          <a:bodyPr vert="horz" lIns="147511" tIns="73756" rIns="147511" bIns="73756" anchor="ctr"/>
          <a:lstStyle>
            <a:lvl1pPr algn="ctr" eaLnBrk="1" latinLnBrk="0" hangingPunct="1">
              <a:defRPr kumimoji="0" sz="2300" b="1">
                <a:solidFill>
                  <a:srgbClr val="FFFFFF"/>
                </a:solidFill>
              </a:defRPr>
            </a:lvl1pPr>
          </a:lstStyle>
          <a:p>
            <a:fld id="{63BC1381-77F2-4E87-895B-2B3E08E59E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8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42595" indent="-442595" algn="l" rtl="0" eaLnBrk="1" latinLnBrk="0" hangingPunct="1">
        <a:spcBef>
          <a:spcPts val="970"/>
        </a:spcBef>
        <a:buClr>
          <a:schemeClr val="accent1"/>
        </a:buClr>
        <a:buSzPct val="70000"/>
        <a:buFont typeface="Wingdings" panose="05000000000000000000"/>
        <a:buChar char="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1032510" indent="-44259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05" indent="-29527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7700" indent="-295275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360295" indent="-295275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802890" indent="-295275" algn="l" rtl="0" eaLnBrk="1" latinLnBrk="0" hangingPunct="1">
        <a:spcBef>
          <a:spcPct val="20000"/>
        </a:spcBef>
        <a:buClr>
          <a:schemeClr val="accent1"/>
        </a:buClr>
        <a:buChar char="•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6pPr>
      <a:lvl7pPr marL="3245485" indent="-295275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23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88080" indent="-295275" algn="l" rtl="0" eaLnBrk="1" latinLnBrk="0" hangingPunct="1">
        <a:spcBef>
          <a:spcPct val="20000"/>
        </a:spcBef>
        <a:buClr>
          <a:schemeClr val="accent2"/>
        </a:buClr>
        <a:buChar char="•"/>
        <a:defRPr kumimoji="0" sz="23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4130040" indent="-29527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23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378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212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688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1631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arm poster 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7553" y="815105"/>
            <a:ext cx="5907278" cy="3258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8853" y="4074371"/>
            <a:ext cx="6261714" cy="1639570"/>
          </a:xfrm>
          <a:prstGeom prst="rect">
            <a:avLst/>
          </a:prstGeom>
          <a:noFill/>
        </p:spPr>
        <p:txBody>
          <a:bodyPr wrap="square" lIns="147511" tIns="73756" rIns="147511" bIns="73756" rtlCol="0">
            <a:spAutoFit/>
          </a:bodyPr>
          <a:lstStyle/>
          <a:p>
            <a:r>
              <a:rPr lang="en-US" sz="9700" dirty="0">
                <a:latin typeface="Algerian" pitchFamily="82" charset="0"/>
              </a:rPr>
              <a:t>Robotics</a:t>
            </a:r>
            <a:endParaRPr lang="en-US" sz="9700" dirty="0">
              <a:latin typeface="Algerian" pitchFamily="82" charset="0"/>
            </a:endParaRPr>
          </a:p>
        </p:txBody>
      </p:sp>
      <p:pic>
        <p:nvPicPr>
          <p:cNvPr id="6" name="Picture 5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1" y="445526"/>
            <a:ext cx="1890328" cy="178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10" y="6189345"/>
            <a:ext cx="7673975" cy="4440555"/>
          </a:xfrm>
          <a:prstGeom prst="rect">
            <a:avLst/>
          </a:prstGeom>
          <a:noFill/>
        </p:spPr>
        <p:txBody>
          <a:bodyPr wrap="square" lIns="147511" tIns="73756" rIns="147511" bIns="73756" rtlCol="0">
            <a:sp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Members</a:t>
            </a:r>
            <a:endParaRPr lang="en-US" sz="4500" dirty="0">
              <a:latin typeface="Bahnschrift" panose="020B050204020402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err="1">
                <a:latin typeface="Edwardian Script ITC" pitchFamily="66" charset="0"/>
              </a:rPr>
              <a:t>Paritosh</a:t>
            </a:r>
            <a:r>
              <a:rPr lang="en-US" sz="4500" dirty="0">
                <a:latin typeface="Edwardian Script ITC" pitchFamily="66" charset="0"/>
              </a:rPr>
              <a:t> </a:t>
            </a:r>
            <a:r>
              <a:rPr lang="en-US" sz="4500" dirty="0" err="1">
                <a:latin typeface="Edwardian Script ITC" pitchFamily="66" charset="0"/>
              </a:rPr>
              <a:t>Sanadhya</a:t>
            </a:r>
            <a:endParaRPr lang="en-US" sz="4500" dirty="0">
              <a:latin typeface="Edwardian Script ITC" pitchFamily="66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err="1">
                <a:latin typeface="Edwardian Script ITC" pitchFamily="66" charset="0"/>
              </a:rPr>
              <a:t>Prathmesh</a:t>
            </a:r>
            <a:r>
              <a:rPr lang="en-US" sz="4500" dirty="0">
                <a:latin typeface="Edwardian Script ITC" pitchFamily="66" charset="0"/>
              </a:rPr>
              <a:t> </a:t>
            </a:r>
            <a:r>
              <a:rPr lang="en-US" sz="4500" dirty="0" err="1">
                <a:latin typeface="Edwardian Script ITC" pitchFamily="66" charset="0"/>
              </a:rPr>
              <a:t>Bhaktan</a:t>
            </a:r>
            <a:endParaRPr lang="en-US" sz="4500" dirty="0">
              <a:latin typeface="Edwardian Script ITC" pitchFamily="66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err="1">
                <a:latin typeface="Edwardian Script ITC" pitchFamily="66" charset="0"/>
              </a:rPr>
              <a:t>Samiksha</a:t>
            </a:r>
            <a:r>
              <a:rPr lang="en-US" sz="4500" dirty="0">
                <a:latin typeface="Edwardian Script ITC" pitchFamily="66" charset="0"/>
              </a:rPr>
              <a:t> Jain</a:t>
            </a:r>
            <a:endParaRPr lang="en-US" sz="4500" dirty="0">
              <a:latin typeface="Edwardian Script ITC" pitchFamily="66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err="1">
                <a:latin typeface="Edwardian Script ITC" pitchFamily="66" charset="0"/>
              </a:rPr>
              <a:t>Sarthak</a:t>
            </a:r>
            <a:r>
              <a:rPr lang="en-US" sz="4500" dirty="0">
                <a:latin typeface="Edwardian Script ITC" pitchFamily="66" charset="0"/>
              </a:rPr>
              <a:t> </a:t>
            </a:r>
            <a:r>
              <a:rPr lang="en-US" sz="4500" dirty="0" err="1">
                <a:latin typeface="Edwardian Script ITC" pitchFamily="66" charset="0"/>
              </a:rPr>
              <a:t>Malik</a:t>
            </a:r>
            <a:endParaRPr lang="en-US" sz="4500" dirty="0">
              <a:latin typeface="Edwardian Script ITC" pitchFamily="66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err="1">
                <a:latin typeface="Edwardian Script ITC" pitchFamily="66" charset="0"/>
              </a:rPr>
              <a:t>Vidhi</a:t>
            </a:r>
            <a:r>
              <a:rPr lang="en-US" sz="4500" dirty="0">
                <a:latin typeface="Edwardian Script ITC" pitchFamily="66" charset="0"/>
              </a:rPr>
              <a:t> </a:t>
            </a:r>
            <a:r>
              <a:rPr lang="en-US" sz="4500" dirty="0" err="1">
                <a:latin typeface="Edwardian Script ITC" pitchFamily="66" charset="0"/>
              </a:rPr>
              <a:t>Mittal</a:t>
            </a:r>
            <a:endParaRPr lang="en-US" sz="4500" dirty="0">
              <a:latin typeface="Edwardian Script ITC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5807" y="6189052"/>
            <a:ext cx="4962113" cy="3055620"/>
          </a:xfrm>
          <a:prstGeom prst="rect">
            <a:avLst/>
          </a:prstGeom>
          <a:noFill/>
        </p:spPr>
        <p:txBody>
          <a:bodyPr wrap="square" lIns="147511" tIns="73756" rIns="147511" bIns="73756" rtlCol="0">
            <a:spAutoFit/>
          </a:bodyPr>
          <a:lstStyle/>
          <a:p>
            <a:r>
              <a:rPr lang="en-US" sz="5400" dirty="0">
                <a:latin typeface="Bahnschrift" panose="020B0502040204020203" pitchFamily="34" charset="0"/>
                <a:sym typeface="+mn-ea"/>
              </a:rPr>
              <a:t>Mentors</a:t>
            </a:r>
            <a:endParaRPr lang="en-US" sz="4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err="1">
                <a:latin typeface="Edwardian Script ITC" pitchFamily="66" charset="0"/>
                <a:sym typeface="+mn-ea"/>
              </a:rPr>
              <a:t>Annu</a:t>
            </a:r>
            <a:r>
              <a:rPr lang="en-US" sz="4500" dirty="0">
                <a:latin typeface="Edwardian Script ITC" pitchFamily="66" charset="0"/>
                <a:sym typeface="+mn-ea"/>
              </a:rPr>
              <a:t> </a:t>
            </a:r>
            <a:r>
              <a:rPr lang="en-US" sz="4500" dirty="0" err="1">
                <a:latin typeface="Edwardian Script ITC" pitchFamily="66" charset="0"/>
                <a:sym typeface="+mn-ea"/>
              </a:rPr>
              <a:t>shree</a:t>
            </a:r>
            <a:endParaRPr lang="en-US" sz="4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err="1">
                <a:latin typeface="Edwardian Script ITC" pitchFamily="66" charset="0"/>
              </a:rPr>
              <a:t>Shubhanshu Agarwal</a:t>
            </a:r>
            <a:endParaRPr lang="en-US" sz="4500" dirty="0">
              <a:latin typeface="Edwardian Script ITC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122</Words>
  <Application>WPS Presentation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Wingdings 2</vt:lpstr>
      <vt:lpstr>Algerian</vt:lpstr>
      <vt:lpstr>Segoe Print</vt:lpstr>
      <vt:lpstr>Bahnschrift</vt:lpstr>
      <vt:lpstr>Edwardian Script ITC</vt:lpstr>
      <vt:lpstr>Century Schoolbook</vt:lpstr>
      <vt:lpstr>Microsoft YaHei</vt:lpstr>
      <vt:lpstr>Arial Unicode MS</vt:lpstr>
      <vt:lpstr>Wingdings</vt:lpstr>
      <vt:lpstr>Calibri</vt:lpstr>
      <vt:lpstr>Microsoft JhengHei Light</vt:lpstr>
      <vt:lpstr>Microsoft YaHei UI</vt:lpstr>
      <vt:lpstr>MS Gothic</vt:lpstr>
      <vt:lpstr>Arial Black</vt:lpstr>
      <vt:lpstr>Oriel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Arpit</dc:creator>
  <cp:lastModifiedBy>conta</cp:lastModifiedBy>
  <cp:revision>5</cp:revision>
  <dcterms:created xsi:type="dcterms:W3CDTF">2020-07-22T06:23:00Z</dcterms:created>
  <dcterms:modified xsi:type="dcterms:W3CDTF">2020-07-27T12:50:48Z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1033-11.2.0.9445</vt:lpwstr>
  </property>
</Properties>
</file>