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AE20D-6702-4F48-BA82-9F3B19D45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AC7E4A-EFC3-4FDD-919D-8F994F7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0D7EB-751D-411C-966F-6CE202A44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B88965-93A3-40CD-9723-49584C37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07811-91FC-4A56-B790-8B5BF4C6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53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5CC97-E04F-45BE-B2DE-9A20A974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18F2D0-4252-4BED-8C0B-8A85F9B05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08DF2-10BD-43BF-BBBC-D2965714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163484-1AC6-409B-8213-C06DDB4A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3DC7B-4C26-4EA8-9588-2D0F5DF6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22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FD14E9-CBEB-466F-A8CB-AED1B780D3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6EE1AA-B42F-4903-A159-5C1E9B0D8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C67D9-4BCA-466A-B318-9A3690E5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137CF7-6429-4500-A51C-6C6DF6CB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6AB31-BF20-47BA-ADDC-92ACF5E6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7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41858-7BDC-4AA6-BA75-E51E36F6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D3CCB8-014C-4239-9C1B-87CF3AD6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1DD475-4250-4C99-8844-A6FE9B0E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1005C5-E5EC-4C44-9772-75258907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DA0DB3-CA0F-4CE3-BBEF-8C734D06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75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50C06-CD29-4455-82E8-3BAAF1AA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D44049-5120-4334-9C1B-66B8FBAA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050720-5273-4A1A-9841-5C099584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819FD4-FBBF-4164-B656-5C0F3997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38A25B-1CD1-49E9-BFD2-96214AA7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3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6F70C-EF6D-4504-8CE0-8A6BD3FD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94E68-B855-433D-99AB-3F048A394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C4B84F-5D50-42AC-89C8-9B97DBCB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6243E-3B2E-4B48-8AD2-56906C81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954B2B-003C-4F95-BB3C-F779C590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1362D8-888B-4189-BD90-476B7A8F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49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48066-F5DC-42EE-97FD-1D61E559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075A9B-6F9A-4D4C-81E8-7E94FCB3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D2C07A-0105-4017-BCF6-FF8318271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8D9B3F-53A5-4E02-936B-E3323B4CC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01DFD4-E306-4DEA-BF9D-2C15A68D7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7766BE-6A50-42CA-A579-12039704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D41CEB-5EEA-4D34-8407-57827A0AF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5F9549-CD72-4B94-A8DC-710CC17E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5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8840D-4D50-4FE2-A3F9-AA860EB8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11321E-3636-4A01-A5CD-3F7D4E03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DF8724-08B3-429D-8E8D-4E02ACE4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370CB0-443D-4469-B04B-8DBCB6ED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13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697D54-076B-4DFA-8E9E-B13788C3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45449F-7DF9-414A-A430-6D70013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1E02C7-2CE8-4DF1-8DE7-8DBBD3D5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7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90660-D3FB-4CD2-9748-2BF45AB0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8F0F6-B109-429D-88DC-2371F8ED0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4731B8-198E-47A9-8796-2E514E2D7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00E0BB-313F-4BD4-BE47-0735611D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511B24-A718-417C-A869-B56A661A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4F3E32-FC78-40F9-9C61-0727A120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3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4AC65-09A6-40E6-938D-94C14754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06F767-9B99-4478-A970-D39537521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082299-BC3E-46BD-B526-7A5B14F01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32783-00E2-4D85-8BAE-4028A978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84559B-D89D-4DD6-829A-6FAAAE99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8A38D8-9422-4B94-8007-D352697C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14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681A8-48B1-4603-A743-4507676F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4B4297-6838-4ED9-BB95-8B642C2C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547F4-643C-4355-931D-B0A35D913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517A9-31AF-4683-93C8-3997235D6436}" type="datetimeFigureOut">
              <a:rPr lang="ru-RU" smtClean="0"/>
              <a:t>11.07.2020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8D4CE-4482-4DEF-93A9-A4BA6C389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36DBA-0DEC-4508-93BB-7F3ACD56A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B5599-CC14-424E-A330-C787D92F8B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2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6E37A-D28B-45F0-A575-A4BDE9727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E0AE82-8382-46DC-A00A-D6ECB87CE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6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D4C18-B00E-4E0C-BF61-7730E3E2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D0D4A-17CC-426C-8741-38842DB04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1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9346D-BEDB-4220-B4CA-D3BACF23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A7134-D48B-497A-AC63-AADFBEAB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F526-54C3-4974-8298-CD340DAA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832B5-439C-40EF-9B36-85682802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8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C4DD9-52C8-4091-9C80-9CBCC4F6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3A3DC-C0AB-4935-8A37-9725DC75E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1281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ДМ.</dc:creator>
  <cp:lastModifiedBy>ДМ.</cp:lastModifiedBy>
  <cp:revision>1</cp:revision>
  <dcterms:created xsi:type="dcterms:W3CDTF">2020-07-11T17:11:42Z</dcterms:created>
  <dcterms:modified xsi:type="dcterms:W3CDTF">2020-07-11T17:18:56Z</dcterms:modified>
</cp:coreProperties>
</file>