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91A6-08E7-424E-B91D-3C2B15115AF8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25DAFE0-0CD2-48BF-8348-12AC9C0BEE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50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91A6-08E7-424E-B91D-3C2B15115AF8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25DAFE0-0CD2-48BF-8348-12AC9C0BEE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435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91A6-08E7-424E-B91D-3C2B15115AF8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25DAFE0-0CD2-48BF-8348-12AC9C0BEE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700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91A6-08E7-424E-B91D-3C2B15115AF8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25DAFE0-0CD2-48BF-8348-12AC9C0BEEF2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5337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91A6-08E7-424E-B91D-3C2B15115AF8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25DAFE0-0CD2-48BF-8348-12AC9C0BEE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558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91A6-08E7-424E-B91D-3C2B15115AF8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AFE0-0CD2-48BF-8348-12AC9C0BEE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760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91A6-08E7-424E-B91D-3C2B15115AF8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AFE0-0CD2-48BF-8348-12AC9C0BEE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66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91A6-08E7-424E-B91D-3C2B15115AF8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AFE0-0CD2-48BF-8348-12AC9C0BEE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403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EAD91A6-08E7-424E-B91D-3C2B15115AF8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25DAFE0-0CD2-48BF-8348-12AC9C0BEE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27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91A6-08E7-424E-B91D-3C2B15115AF8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AFE0-0CD2-48BF-8348-12AC9C0BEE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35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91A6-08E7-424E-B91D-3C2B15115AF8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25DAFE0-0CD2-48BF-8348-12AC9C0BEE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16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91A6-08E7-424E-B91D-3C2B15115AF8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AFE0-0CD2-48BF-8348-12AC9C0BEE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64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91A6-08E7-424E-B91D-3C2B15115AF8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AFE0-0CD2-48BF-8348-12AC9C0BEE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516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91A6-08E7-424E-B91D-3C2B15115AF8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AFE0-0CD2-48BF-8348-12AC9C0BEE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752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91A6-08E7-424E-B91D-3C2B15115AF8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AFE0-0CD2-48BF-8348-12AC9C0BEE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28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91A6-08E7-424E-B91D-3C2B15115AF8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AFE0-0CD2-48BF-8348-12AC9C0BEE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48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91A6-08E7-424E-B91D-3C2B15115AF8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AFE0-0CD2-48BF-8348-12AC9C0BEE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91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D91A6-08E7-424E-B91D-3C2B15115AF8}" type="datetimeFigureOut">
              <a:rPr lang="ru-RU" smtClean="0"/>
              <a:t>02.04.2019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DAFE0-0CD2-48BF-8348-12AC9C0BEE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9211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C649E-6F0F-43D0-BFC7-DE91DB6B9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9600" b="1" cap="all" dirty="0">
                <a:solidFill>
                  <a:srgbClr val="002060"/>
                </a:solidFill>
                <a:latin typeface="Impact" panose="020B0806030902050204"/>
              </a:rPr>
              <a:t>Сетевой Этикет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AB0B48-1761-421E-BDD9-7A75C3FD03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Пасько Д. А., 43.1</a:t>
            </a:r>
          </a:p>
        </p:txBody>
      </p:sp>
    </p:spTree>
    <p:extLst>
      <p:ext uri="{BB962C8B-B14F-4D97-AF65-F5344CB8AC3E}">
        <p14:creationId xmlns:p14="http://schemas.microsoft.com/office/powerpoint/2010/main" val="414945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6EB2A-F80B-42C4-9DCD-DD78DB70E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0D2F4D-FB9A-44F1-9C52-AD79E1980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74" y="2429151"/>
            <a:ext cx="11358692" cy="4013593"/>
          </a:xfrm>
        </p:spPr>
        <p:txBody>
          <a:bodyPr>
            <a:normAutofit/>
          </a:bodyPr>
          <a:lstStyle/>
          <a:p>
            <a:r>
              <a:rPr lang="ru-RU" sz="5400" b="1" kern="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Цель: </a:t>
            </a:r>
            <a:r>
              <a:rPr lang="ru-RU" sz="5400" b="1" kern="0" dirty="0">
                <a:solidFill>
                  <a:srgbClr val="000000"/>
                </a:solidFill>
              </a:rPr>
              <a:t>познакомить с сетевым этикетом и нормами поведения при общении в сети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59889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C71F22-CCE3-46F6-929A-726203F8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этикета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8262F3-53F8-48B9-9C11-4608B4AB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Этике́т от фр. </a:t>
            </a:r>
            <a:r>
              <a:rPr lang="ru-RU" b="1" dirty="0" err="1">
                <a:solidFill>
                  <a:schemeClr val="bg1"/>
                </a:solidFill>
              </a:rPr>
              <a:t>étiquette</a:t>
            </a:r>
            <a:r>
              <a:rPr lang="ru-RU" b="1" dirty="0">
                <a:solidFill>
                  <a:schemeClr val="bg1"/>
                </a:solidFill>
              </a:rPr>
              <a:t> — этикетка, </a:t>
            </a:r>
            <a:r>
              <a:rPr lang="ru-RU" b="1" dirty="0" err="1">
                <a:solidFill>
                  <a:schemeClr val="bg1"/>
                </a:solidFill>
              </a:rPr>
              <a:t>надпиcь</a:t>
            </a:r>
            <a:r>
              <a:rPr lang="ru-RU" b="1" dirty="0">
                <a:solidFill>
                  <a:schemeClr val="bg1"/>
                </a:solidFill>
              </a:rPr>
              <a:t> — правила поведения людей в обществе, поддерживающие представления данного общества о подобающем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929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80DF1-D4E6-4C3B-BF09-043259E34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Нормы поведения крайне важно соблюдать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426A67-D2A4-491A-8A66-F74836663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чатах</a:t>
            </a:r>
          </a:p>
          <a:p>
            <a:r>
              <a:rPr lang="ru-RU" dirty="0"/>
              <a:t>На телеконференциях</a:t>
            </a:r>
          </a:p>
          <a:p>
            <a:r>
              <a:rPr lang="ru-RU" dirty="0"/>
              <a:t>При отправке писем по электронной почте</a:t>
            </a:r>
          </a:p>
          <a:p>
            <a:r>
              <a:rPr lang="ru-RU" dirty="0"/>
              <a:t>На форумах</a:t>
            </a:r>
          </a:p>
          <a:p>
            <a:pPr marL="0" indent="0">
              <a:buNone/>
            </a:pPr>
            <a:r>
              <a:rPr lang="ru-RU" dirty="0"/>
              <a:t>В каждом случае допустимы правила разной строгости.</a:t>
            </a:r>
          </a:p>
        </p:txBody>
      </p:sp>
    </p:spTree>
    <p:extLst>
      <p:ext uri="{BB962C8B-B14F-4D97-AF65-F5344CB8AC3E}">
        <p14:creationId xmlns:p14="http://schemas.microsoft.com/office/powerpoint/2010/main" val="1659058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417E83-AF6D-4654-BC03-E821B70F0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нарушения сетевого этикета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D6DDC2-BFFB-4DE0-8B5F-4AF9C7DE9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Грубость</a:t>
            </a:r>
          </a:p>
          <a:p>
            <a:r>
              <a:rPr lang="ru-RU" dirty="0"/>
              <a:t>Нетерпимость к чужому мнению </a:t>
            </a:r>
          </a:p>
          <a:p>
            <a:r>
              <a:rPr lang="ru-RU" dirty="0"/>
              <a:t>Оскорбления</a:t>
            </a:r>
          </a:p>
          <a:p>
            <a:r>
              <a:rPr lang="ru-RU" dirty="0"/>
              <a:t>Пошлость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2469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0049C-5308-4536-9422-E46FEA2C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Негласные правила этикета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FC9F20-BD23-4101-B1DE-C9DB1F2CC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47623"/>
            <a:ext cx="9613861" cy="4493135"/>
          </a:xfrm>
        </p:spPr>
        <p:txBody>
          <a:bodyPr/>
          <a:lstStyle/>
          <a:p>
            <a:r>
              <a:rPr lang="ru-RU" dirty="0"/>
              <a:t>Помните, что вы говорите с человеком</a:t>
            </a:r>
          </a:p>
          <a:p>
            <a:r>
              <a:rPr lang="ru-RU" dirty="0"/>
              <a:t>Придерживайтесь тех же стандартов поведения, что и в реальности</a:t>
            </a:r>
          </a:p>
          <a:p>
            <a:r>
              <a:rPr lang="ru-RU" dirty="0"/>
              <a:t>Уважайте время и возможности других</a:t>
            </a:r>
          </a:p>
          <a:p>
            <a:r>
              <a:rPr lang="ru-RU" dirty="0"/>
              <a:t>Сохраняйте лицо</a:t>
            </a:r>
          </a:p>
          <a:p>
            <a:r>
              <a:rPr lang="ru-RU" dirty="0"/>
              <a:t>Помогайте другим там, где Вы это можете делать</a:t>
            </a:r>
          </a:p>
          <a:p>
            <a:r>
              <a:rPr lang="ru-RU" dirty="0"/>
              <a:t>Не ввязывайтесь в конфликты и не допускайте их</a:t>
            </a:r>
          </a:p>
          <a:p>
            <a:r>
              <a:rPr lang="ru-RU" dirty="0"/>
              <a:t>Уважайте право на частную переписку</a:t>
            </a:r>
          </a:p>
          <a:p>
            <a:r>
              <a:rPr lang="ru-RU" dirty="0"/>
              <a:t>Не злоупотребляйте своими возможностями</a:t>
            </a:r>
          </a:p>
          <a:p>
            <a:r>
              <a:rPr lang="ru-RU" dirty="0"/>
              <a:t>Учитесь прощать другим их ошибки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1094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18FD0-D937-4B37-B1CA-2BA2140B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500546-C2D0-4E85-9F7B-022919D42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Помните, что Сеть – это публичное место</a:t>
            </a:r>
          </a:p>
          <a:p>
            <a:r>
              <a:rPr lang="ru-RU" dirty="0"/>
              <a:t>Важно соблюдать правила сетевого общения для того, чтобы:</a:t>
            </a:r>
          </a:p>
          <a:p>
            <a:r>
              <a:rPr lang="ru-RU" dirty="0"/>
              <a:t>   не попасть в неприятное положение,</a:t>
            </a:r>
          </a:p>
          <a:p>
            <a:r>
              <a:rPr lang="ru-RU" dirty="0"/>
              <a:t>   не нарушать правовые нормы,</a:t>
            </a:r>
          </a:p>
          <a:p>
            <a:r>
              <a:rPr lang="ru-RU" dirty="0"/>
              <a:t>   не доставлять неприятности партнерам по общению</a:t>
            </a:r>
          </a:p>
          <a:p>
            <a:r>
              <a:rPr lang="ru-RU" dirty="0"/>
              <a:t>Ответственность за слова и поступки в Интернете может быть меньшей, но это совершенно не значит, что вы можете совершать правонарушения совершенно безнаказанно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5674319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181</Words>
  <Application>Microsoft Office PowerPoint</Application>
  <PresentationFormat>Широкоэкранный</PresentationFormat>
  <Paragraphs>33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Impact</vt:lpstr>
      <vt:lpstr>Trebuchet MS</vt:lpstr>
      <vt:lpstr>Берлин</vt:lpstr>
      <vt:lpstr>Сетевой Этикет</vt:lpstr>
      <vt:lpstr>Презентация PowerPoint</vt:lpstr>
      <vt:lpstr>Определение этикета</vt:lpstr>
      <vt:lpstr>Нормы поведения крайне важно соблюдать</vt:lpstr>
      <vt:lpstr>Основные нарушения сетевого этикета</vt:lpstr>
      <vt:lpstr>Негласные правила этикета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Сетевой Этикет</dc:title>
  <dc:creator>ДМ. Па.</dc:creator>
  <cp:lastModifiedBy>ДМ. Па.</cp:lastModifiedBy>
  <cp:revision>5</cp:revision>
  <dcterms:created xsi:type="dcterms:W3CDTF">2019-04-01T22:02:28Z</dcterms:created>
  <dcterms:modified xsi:type="dcterms:W3CDTF">2019-04-01T22:54:36Z</dcterms:modified>
</cp:coreProperties>
</file>