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4" r:id="rId5"/>
    <p:sldId id="27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8" r:id="rId17"/>
    <p:sldId id="271" r:id="rId18"/>
    <p:sldId id="269" r:id="rId19"/>
    <p:sldId id="281" r:id="rId20"/>
    <p:sldId id="27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1.hubimg.com/u/10423546_f260.jpg" TargetMode="External"/><Relationship Id="rId2" Type="http://schemas.openxmlformats.org/officeDocument/2006/relationships/hyperlink" Target="http://yandex.ru/images/search?text=%D0%B5%D0%B3%D1%8D&amp;img_url=http://echo.msk.ru/files/avatar_s/967040.jpg&amp;pos=5&amp;rpt=simage&amp;family=yes&amp;pin=1&amp;uinfo=sw-1366-sh-768-ww-1349-wh-657-pd-1-wp-16x9_1366x7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ovadmin.ru/upload/iblock/fec/fec93a4cc124b7dcd5d7f270e71b8cc8.jpg" TargetMode="External"/><Relationship Id="rId4" Type="http://schemas.openxmlformats.org/officeDocument/2006/relationships/hyperlink" Target="http://school9.pupils.ru/upload/school9/information_system_247/0/8/0/5/4/item_8054/information_items_8054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Одномерный массив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Подготовка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 ЕГЭ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69924" y="4152786"/>
            <a:ext cx="6145428" cy="19596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ГБОУ гимназия №1517 г. Москва</a:t>
            </a:r>
          </a:p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Попова Маргарита Юрьевна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Ввод/вывод значений элементов массива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элементов массива с клавиатуры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массива по формуле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элементов массива случайными числами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элементов массива с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клавиатуры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i:=1 to 10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begin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ввести',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 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массива ');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;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('A(' I, ')=',a[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массива по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формуле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10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begin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 =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+ 1)/sin(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('A(',I,')=',a[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элементов массива случайными 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числами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randomize;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10 do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]:=random(30) ;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('A(' I, ')=', a[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из ЕГЭ</a:t>
            </a:r>
            <a:endParaRPr lang="ru-RU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&amp;Scy;&amp;kcy;&amp;acy;&amp;chcy;&amp;acy;&amp;tcy;&amp;softcy; &amp;fcy;&amp;icy;&amp;lcy;&amp;softcy;&amp;mcy; &amp;bcy;&amp;iecy;&amp;scy;&amp;pcy;&amp;lcy;&amp;acy;&amp;tcy;&amp;ncy;&amp;ocy; &amp;Acy;&amp;tcy;&amp;acy;&amp;mcy;&amp;acy;&amp;ncy; - &amp;Vcy;&amp;scy;&amp;iecy; 16 &amp;scy;&amp;iecy;&amp;rcy;&amp;icy;&amp;jcy; (2005/DVDRip)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5455" y="2177144"/>
            <a:ext cx="4524602" cy="4532156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199" y="174172"/>
            <a:ext cx="10551886" cy="2409371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це­ло­чис­лен­ный мас­сив из 30 эле­мен­тов. Эле­мен­ты мас­си­ва могут при­ни­мать зна­че­ния от 0 до 1000. Опи­ши­те на рус­ском языке или на одном из язы­ков про­грам­ми­ро­ва­ния ал­го­ритм, ко­то­рый поз­во­ля­ет под­счи­тать и вы­ве­сти сред­нее ариф­ме­ти­че­ское эле­мен­тов мас­си­ва, име­ю­щих не­чет­ное зна­че­ние.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2741" y="2714172"/>
            <a:ext cx="10508343" cy="397031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N=30;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[1..N] of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y: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i:=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7555" y="264887"/>
            <a:ext cx="10018713" cy="722086"/>
          </a:xfrm>
        </p:spPr>
        <p:txBody>
          <a:bodyPr/>
          <a:lstStyle/>
          <a:p>
            <a:r>
              <a:rPr lang="ru-RU" b="1" dirty="0" smtClean="0"/>
              <a:t>Решение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2741" y="1045030"/>
            <a:ext cx="10508343" cy="452431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i:=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begin 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:=x+a[i];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:=y+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:=x/y;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397" y="1077686"/>
            <a:ext cx="10018713" cy="1752599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Самостоятельная работа</a:t>
            </a:r>
            <a:endParaRPr lang="ru-RU" sz="6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&amp;Pcy;&amp;ocy;&amp;dcy;&amp;gcy;&amp;ocy;&amp;tcy;&amp;ocy;&amp;vcy;&amp;kcy;&amp;acy; &amp;kcy; &amp;IEcy;&amp;Gcy;&amp;Ecy; 2010 - &amp;ZHcy;&amp;acy;&amp;bcy;&amp;acy;- &amp;yacy;.&amp;rcy;&amp;ucy;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743" y="2068286"/>
            <a:ext cx="4789714" cy="47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657" y="174172"/>
            <a:ext cx="11901714" cy="1364342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Опи­ши­те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 из язы­ков про­грам­ми­ро­ва­ния ал­го­ритм под­сче­та мак­си­маль­но­го ко­ли­че­ства под­ряд иду­щих чет­ных эле­мен­тов в це­ло­чис­лен­ном мас­си­ве длины 30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000" y="485660"/>
            <a:ext cx="11408230" cy="624786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N=30;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array[1..N] of integer;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integer;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 do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 do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mod 2 = 0) then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:=num+1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&gt;=max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&gt;=max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ax:=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0393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spc="50" dirty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работа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Опи­ши­те на рус­ском языке или на одном из язы­ков про­грам­ми­ро­ва­ния ал­го­ритм по­лу­че­ния из за­дан­но­го це­ло­чис­лен­но­го мас­си­ва раз­ме­ром 30 эле­мен­тов дру­го­го мас­си­ва, ко­то­рый будет со­дер­жать мо­ду­ли зна­че­ний эле­мен­тов пер­во­го мас­си­ва.</a:t>
            </a:r>
          </a:p>
        </p:txBody>
      </p:sp>
    </p:spTree>
    <p:extLst>
      <p:ext uri="{BB962C8B-B14F-4D97-AF65-F5344CB8AC3E}">
        <p14:creationId xmlns:p14="http://schemas.microsoft.com/office/powerpoint/2010/main" val="2863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609601"/>
            <a:ext cx="10018713" cy="58202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правильную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 записи оператора цикла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i:1 to 10 do s:=s+i;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10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s:=s+i;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10 do s:=s+i;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примет переменная Х после выполнения команды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X:=SQR(4)/2*2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4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2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9771" y="2844800"/>
            <a:ext cx="4426858" cy="44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9142" y="4717143"/>
            <a:ext cx="4426858" cy="44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Testing Clip Art Fre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4355" y="4827373"/>
            <a:ext cx="2191165" cy="2194671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Одномерный массив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Подготовкам к ЕГЭ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69924" y="4152786"/>
            <a:ext cx="6145428" cy="19596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ГБОУ гимназия №1517 г. Москва</a:t>
            </a:r>
          </a:p>
          <a:p>
            <a:r>
              <a:rPr lang="ru-RU" sz="2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Попова Маргарита Юрьевна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566689" y="271849"/>
            <a:ext cx="10018713" cy="749642"/>
          </a:xfrm>
        </p:spPr>
        <p:txBody>
          <a:bodyPr>
            <a:noAutofit/>
          </a:bodyPr>
          <a:lstStyle/>
          <a:p>
            <a:r>
              <a:rPr lang="ru-RU" b="1" spc="50" dirty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>
            <a:normAutofit fontScale="92500" lnSpcReduction="10000"/>
          </a:bodyPr>
          <a:lstStyle/>
          <a:p>
            <a:endParaRPr lang="ru-RU" dirty="0" smtClean="0">
              <a:hlinkClick r:id="rId2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 по Информатике за 11 класс Поляков К.Ю. Часть 2. Авторы: Поляков К.Ю. Еремин Е.А. Издание: М.: БИНОМ, 2013 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s1.hubimg.com/u/10423546_f260.jpg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school9.pupils.ru/upload/school9/information_system_247/0/8/0/5/4/item_8054/information_items_8054.jpg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ЕГЭ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www.novadmin.ru/upload/iblock/fec/fec93a4cc124b7dcd5d7f270e71b8cc8.jpg</a:t>
            </a:r>
            <a:r>
              <a:rPr lang="ru-RU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ЕГЭ</a:t>
            </a:r>
            <a:endParaRPr lang="ru-RU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6253" y="348344"/>
            <a:ext cx="10018713" cy="612502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операторе присваивания </a:t>
            </a:r>
            <a:r>
              <a:rPr lang="ru-RU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ru-RU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(x)+3*a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переменными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x,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sqr,x,a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summa, sqr, x, </a:t>
            </a:r>
            <a:r>
              <a:rPr lang="it-IT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it-IT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цикла с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постусловием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Repeat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While…do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For …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to…do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For…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…do</a:t>
            </a:r>
            <a:endParaRPr lang="it-IT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2400" y="914400"/>
            <a:ext cx="2699658" cy="44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22400" y="3744686"/>
            <a:ext cx="2699658" cy="44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Testing Clip Art Fre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5127" y="4102443"/>
            <a:ext cx="2322760" cy="2326476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6253" y="348344"/>
            <a:ext cx="10018713" cy="6125028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из приведенных типов данных относятся к целочисленному типу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integer, word,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comp,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single,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цикле с параметром: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i:= 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S; значение B меньше, чем значение A, 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не выполняется ни разу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оператор S выполняется один раз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оператор S выполняется B-A раз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оператор S выполняется B-A+1 раз.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64342" y="1480457"/>
            <a:ext cx="4426858" cy="44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64341" y="4368800"/>
            <a:ext cx="5500915" cy="59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Testing Clip Art Fre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1105" y="4028303"/>
            <a:ext cx="2396781" cy="2400616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Одномерный массив</a:t>
            </a:r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Подготовкам к ЕГЭ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772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урока:</a:t>
            </a:r>
            <a:endParaRPr lang="ru-RU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162629"/>
            <a:ext cx="10460947" cy="31205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понятие одномерного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решать задачи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одномерным массивом в Паскаль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5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1402" y="812801"/>
            <a:ext cx="10018713" cy="1724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упорядоченный набор фиксированного количества некоторых значений.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95834"/>
              </p:ext>
            </p:extLst>
          </p:nvPr>
        </p:nvGraphicFramePr>
        <p:xfrm>
          <a:off x="2610218" y="2351834"/>
          <a:ext cx="6170924" cy="75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31"/>
                <a:gridCol w="1542731"/>
                <a:gridCol w="1542731"/>
                <a:gridCol w="1542731"/>
              </a:tblGrid>
              <a:tr h="75383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А(1)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А(2)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А(3)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А(4)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1190172" y="3105664"/>
            <a:ext cx="10653486" cy="2467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массива: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имя массива</a:t>
            </a:r>
          </a:p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элемента в данном массиве А, который изменяется от 1 до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28600"/>
            <a:ext cx="10018713" cy="1135379"/>
          </a:xfrm>
        </p:spPr>
        <p:txBody>
          <a:bodyPr/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описания массива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2365829"/>
            <a:ext cx="10562548" cy="42178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массива</a:t>
            </a: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[&lt;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</a:t>
            </a: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&lt;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endParaRPr lang="ru-RU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массива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идентификатор массива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массив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ru-RU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кол-во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r>
              <a:rPr lang="ru-RU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количество элементов в массиве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для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описание типа переменных в массиве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42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98171"/>
            <a:ext cx="10018713" cy="409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массива, состоящего из 100 элементов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c: array [1..100] of real;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массива по годам с 1901 по 2014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array [1901..2014] of 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0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297</TotalTime>
  <Words>677</Words>
  <Application>Microsoft Office PowerPoint</Application>
  <PresentationFormat>Произвольный</PresentationFormat>
  <Paragraphs>123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Параллакс</vt:lpstr>
      <vt:lpstr>Одномерный массив. Подготовка к ЕГЭ</vt:lpstr>
      <vt:lpstr>Презентация PowerPoint</vt:lpstr>
      <vt:lpstr>Презентация PowerPoint</vt:lpstr>
      <vt:lpstr>Презентация PowerPoint</vt:lpstr>
      <vt:lpstr>Одномерный массив. Подготовкам к ЕГЭ</vt:lpstr>
      <vt:lpstr>Цели урока:</vt:lpstr>
      <vt:lpstr>Презентация PowerPoint</vt:lpstr>
      <vt:lpstr>Формат описания массива</vt:lpstr>
      <vt:lpstr>Презентация PowerPoint</vt:lpstr>
      <vt:lpstr>Ввод/вывод значений элементов массива</vt:lpstr>
      <vt:lpstr>Заполнение элементов массива с клавиатуры</vt:lpstr>
      <vt:lpstr>Заполнение массива по формуле</vt:lpstr>
      <vt:lpstr>Заполнение элементов массива случайными числами</vt:lpstr>
      <vt:lpstr>Решение задач из ЕГЭ</vt:lpstr>
      <vt:lpstr>Презентация PowerPoint</vt:lpstr>
      <vt:lpstr>Решение</vt:lpstr>
      <vt:lpstr>Самостоятельная работа</vt:lpstr>
      <vt:lpstr>Презентация PowerPoint</vt:lpstr>
      <vt:lpstr>Домашняя работа</vt:lpstr>
      <vt:lpstr>Одномерный массив. Подготовкам к ЕГЭ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Одномерный массив</dc:title>
  <dc:creator>k1-media1</dc:creator>
  <cp:lastModifiedBy>Igorevich</cp:lastModifiedBy>
  <cp:revision>23</cp:revision>
  <dcterms:created xsi:type="dcterms:W3CDTF">2014-12-05T09:49:34Z</dcterms:created>
  <dcterms:modified xsi:type="dcterms:W3CDTF">2014-12-22T17:20:23Z</dcterms:modified>
</cp:coreProperties>
</file>