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80DD-40FD-44D3-9BC3-6AF3EEB14EE1}" type="datetimeFigureOut">
              <a:rPr lang="ru-RU" smtClean="0"/>
              <a:t>15.11.2015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4D4F-1378-4197-80BB-A046C4D6A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89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80DD-40FD-44D3-9BC3-6AF3EEB14EE1}" type="datetimeFigureOut">
              <a:rPr lang="ru-RU" smtClean="0"/>
              <a:t>15.11.2015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4D4F-1378-4197-80BB-A046C4D6A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60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80DD-40FD-44D3-9BC3-6AF3EEB14EE1}" type="datetimeFigureOut">
              <a:rPr lang="ru-RU" smtClean="0"/>
              <a:t>15.11.2015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4D4F-1378-4197-80BB-A046C4D6A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04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80DD-40FD-44D3-9BC3-6AF3EEB14EE1}" type="datetimeFigureOut">
              <a:rPr lang="ru-RU" smtClean="0"/>
              <a:t>15.11.2015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4D4F-1378-4197-80BB-A046C4D6A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4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80DD-40FD-44D3-9BC3-6AF3EEB14EE1}" type="datetimeFigureOut">
              <a:rPr lang="ru-RU" smtClean="0"/>
              <a:t>15.11.2015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4D4F-1378-4197-80BB-A046C4D6A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09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80DD-40FD-44D3-9BC3-6AF3EEB14EE1}" type="datetimeFigureOut">
              <a:rPr lang="ru-RU" smtClean="0"/>
              <a:t>15.11.2015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4D4F-1378-4197-80BB-A046C4D6A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43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80DD-40FD-44D3-9BC3-6AF3EEB14EE1}" type="datetimeFigureOut">
              <a:rPr lang="ru-RU" smtClean="0"/>
              <a:t>15.11.2015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4D4F-1378-4197-80BB-A046C4D6A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46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80DD-40FD-44D3-9BC3-6AF3EEB14EE1}" type="datetimeFigureOut">
              <a:rPr lang="ru-RU" smtClean="0"/>
              <a:t>15.11.2015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4D4F-1378-4197-80BB-A046C4D6A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41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80DD-40FD-44D3-9BC3-6AF3EEB14EE1}" type="datetimeFigureOut">
              <a:rPr lang="ru-RU" smtClean="0"/>
              <a:t>15.11.2015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4D4F-1378-4197-80BB-A046C4D6A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43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80DD-40FD-44D3-9BC3-6AF3EEB14EE1}" type="datetimeFigureOut">
              <a:rPr lang="ru-RU" smtClean="0"/>
              <a:t>15.11.2015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4D4F-1378-4197-80BB-A046C4D6A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76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80DD-40FD-44D3-9BC3-6AF3EEB14EE1}" type="datetimeFigureOut">
              <a:rPr lang="ru-RU" smtClean="0"/>
              <a:t>15.11.2015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4D4F-1378-4197-80BB-A046C4D6A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28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880DD-40FD-44D3-9BC3-6AF3EEB14EE1}" type="datetimeFigureOut">
              <a:rPr lang="ru-RU" smtClean="0"/>
              <a:t>15.11.2015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34D4F-1378-4197-80BB-A046C4D6A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67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Проблемы в сети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ru-RU" dirty="0" smtClean="0"/>
              <a:t>С планшета </a:t>
            </a:r>
            <a:r>
              <a:rPr lang="en-US" dirty="0" smtClean="0"/>
              <a:t>IT </a:t>
            </a:r>
            <a:r>
              <a:rPr lang="ru-RU" dirty="0" smtClean="0"/>
              <a:t>директора не удается выйти на сайт </a:t>
            </a:r>
            <a:r>
              <a:rPr lang="en-US" dirty="0" smtClean="0"/>
              <a:t>it.ru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C </a:t>
            </a:r>
            <a:r>
              <a:rPr lang="ru-RU" dirty="0" smtClean="0"/>
              <a:t>ноутбука </a:t>
            </a:r>
            <a:r>
              <a:rPr lang="en-US" dirty="0" smtClean="0"/>
              <a:t>IT </a:t>
            </a:r>
            <a:r>
              <a:rPr lang="ru-RU" dirty="0" smtClean="0"/>
              <a:t>директора не удается выйти на сайт </a:t>
            </a:r>
            <a:r>
              <a:rPr lang="en-US" dirty="0" smtClean="0"/>
              <a:t>it.ru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C </a:t>
            </a:r>
            <a:r>
              <a:rPr lang="ru-RU" dirty="0" smtClean="0"/>
              <a:t>компьютера «Бухгалтер № 1»</a:t>
            </a:r>
            <a:r>
              <a:rPr lang="en-US" dirty="0" smtClean="0"/>
              <a:t> </a:t>
            </a:r>
            <a:r>
              <a:rPr lang="ru-RU" dirty="0" smtClean="0"/>
              <a:t>не удается </a:t>
            </a:r>
            <a:r>
              <a:rPr lang="ru-RU" dirty="0" smtClean="0"/>
              <a:t>отправить </a:t>
            </a:r>
            <a:r>
              <a:rPr lang="ru-RU" dirty="0" smtClean="0"/>
              <a:t>электронное письмо на компьютер «Системный администратор»</a:t>
            </a:r>
            <a:endParaRPr lang="en-US" dirty="0" smtClean="0"/>
          </a:p>
          <a:p>
            <a:pPr marL="457200" indent="-457200" algn="l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722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41</Words>
  <Application>Microsoft Office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Проблемы в сети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Проблемы в сети</dc:title>
  <dc:creator>kuber</dc:creator>
  <cp:lastModifiedBy>kuber</cp:lastModifiedBy>
  <cp:revision>4</cp:revision>
  <dcterms:created xsi:type="dcterms:W3CDTF">2014-11-03T11:10:30Z</dcterms:created>
  <dcterms:modified xsi:type="dcterms:W3CDTF">2015-11-15T12:41:41Z</dcterms:modified>
</cp:coreProperties>
</file>