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89" r:id="rId3"/>
    <p:sldMasterId id="2147483725" r:id="rId4"/>
  </p:sldMasterIdLst>
  <p:sldIdLst>
    <p:sldId id="270" r:id="rId5"/>
    <p:sldId id="257" r:id="rId6"/>
    <p:sldId id="271" r:id="rId7"/>
    <p:sldId id="258" r:id="rId8"/>
    <p:sldId id="272" r:id="rId9"/>
    <p:sldId id="273" r:id="rId10"/>
    <p:sldId id="259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03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76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912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20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02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48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60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5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9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81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187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26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66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37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980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574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54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61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9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854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7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24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47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5658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494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48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181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3942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272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417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0412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66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491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789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5806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541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6705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797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76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920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382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06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3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3017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43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497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527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3203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48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60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09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4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4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74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C83C1C-A32A-446D-91B3-9AAC2608CC87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172F49-D425-430E-A2D2-814E8A8A3E9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1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636E3-403F-4373-99DB-414F3A11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755915" cy="3822441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Решение задачи 5 профильного уровня ЕГЭ по математики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ECEFA-3444-4C2F-A4BB-35930A4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633" y="4721291"/>
            <a:ext cx="2863871" cy="127829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b="1" dirty="0"/>
              <a:t>Пасько Дмитрий </a:t>
            </a:r>
          </a:p>
          <a:p>
            <a:pPr marL="0" indent="0" algn="r">
              <a:buNone/>
            </a:pPr>
            <a:r>
              <a:rPr lang="ru-RU" dirty="0"/>
              <a:t>Группа 43.1, ФМиКН</a:t>
            </a:r>
          </a:p>
        </p:txBody>
      </p:sp>
    </p:spTree>
    <p:extLst>
      <p:ext uri="{BB962C8B-B14F-4D97-AF65-F5344CB8AC3E}">
        <p14:creationId xmlns:p14="http://schemas.microsoft.com/office/powerpoint/2010/main" val="11529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D21E5-6E66-499C-B30D-EF1908F6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заданий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51A57-924A-42B3-ADDF-23FD2ADF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748"/>
            <a:ext cx="8668002" cy="44499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задании 5 требуется решить простейшее уравнение, относящееся к одному из следующих классов: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Линейные, квадратные, кубические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Рациональные и иррациональные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Показательные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Логарифмические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Тригонометрические</a:t>
            </a:r>
          </a:p>
          <a:p>
            <a:pPr marL="0" indent="0" algn="just">
              <a:buNone/>
            </a:pPr>
            <a:r>
              <a:rPr lang="ru-RU" dirty="0"/>
              <a:t>В ответ требуется записать единственное решение, либо какое-то из решений, либо их сумму. При этом важно учитывать, что некоторые преобразования уравнения могут расширять множество решений, так что найденные решения необходимо проверять на соответствие ОДЗ и оставлять лишь некоторые из них. </a:t>
            </a:r>
          </a:p>
        </p:txBody>
      </p:sp>
    </p:spTree>
    <p:extLst>
      <p:ext uri="{BB962C8B-B14F-4D97-AF65-F5344CB8AC3E}">
        <p14:creationId xmlns:p14="http://schemas.microsoft.com/office/powerpoint/2010/main" val="28125692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8FDB2-DA8F-44DA-961B-8E4A4344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917"/>
          </a:xfrm>
        </p:spPr>
        <p:txBody>
          <a:bodyPr/>
          <a:lstStyle/>
          <a:p>
            <a:r>
              <a:rPr lang="ru-RU" dirty="0"/>
              <a:t>Основные идеи решения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D014FA-A693-40E4-93EE-FD6E21FA2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57249"/>
                <a:ext cx="8596668" cy="388077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Общего алгоритма решения произвольного алгебраического уравнения не существует. Опыт приходит только с практикой. При решении рекомендуется комбинировать следующие способы: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Разрешить уравнение относительно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Разрешить уравнение относительно единственного слагаемого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Свести уравнение к поиску нулей многочлена, чтобы воспользоваться специальными формулами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Представить одни члены уравнения как комбинации других (особенно в тригонометрии)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dirty="0"/>
                  <a:t>Обе части уравнения возвести в одну степень, прологарифмировать, проэкспоненцировать, чтобы избавиться от радикалов, экспонент и логарифмов соответственно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D014FA-A693-40E4-93EE-FD6E21FA2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57249"/>
                <a:ext cx="8596668" cy="3880773"/>
              </a:xfrm>
              <a:blipFill>
                <a:blip r:embed="rId2"/>
                <a:stretch>
                  <a:fillRect l="-567" t="-1730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9598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49CBC-87CF-4ACD-A823-9C10C022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84" y="156238"/>
            <a:ext cx="8596668" cy="1320800"/>
          </a:xfrm>
        </p:spPr>
        <p:txBody>
          <a:bodyPr/>
          <a:lstStyle/>
          <a:p>
            <a:r>
              <a:rPr lang="ru-RU" dirty="0"/>
              <a:t>Необходимая теория</a:t>
            </a:r>
          </a:p>
        </p:txBody>
      </p:sp>
      <p:pic>
        <p:nvPicPr>
          <p:cNvPr id="9" name="Объект 8" descr="Изображение выглядит как объек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A2B4B9B-F49A-4F48-B625-91AA2A309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5" y="1275870"/>
            <a:ext cx="6968460" cy="5113107"/>
          </a:xfrm>
        </p:spPr>
      </p:pic>
      <p:pic>
        <p:nvPicPr>
          <p:cNvPr id="11" name="Рисунок 10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EDAB33A-0705-4A81-9403-A8B61A470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86" y="1421631"/>
            <a:ext cx="4249327" cy="42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57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2BF13-9001-4254-8300-F50DF553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внешний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1B00C4A9-3663-4B5E-B5CB-B22DAA10C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3"/>
            <a:ext cx="12192000" cy="6923314"/>
          </a:xfrm>
        </p:spPr>
      </p:pic>
    </p:spTree>
    <p:extLst>
      <p:ext uri="{BB962C8B-B14F-4D97-AF65-F5344CB8AC3E}">
        <p14:creationId xmlns:p14="http://schemas.microsoft.com/office/powerpoint/2010/main" val="5231280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EFE94-DBB4-49CA-AED8-AED54C9C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 descr="Изображение выглядит как текст, квитанция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4B38DE4-90F4-4C87-97A7-02B893A9D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8541"/>
            <a:ext cx="5801784" cy="4351338"/>
          </a:xfrm>
        </p:spPr>
      </p:pic>
      <p:pic>
        <p:nvPicPr>
          <p:cNvPr id="7" name="Рисунок 6" descr="Изображение выглядит как текст, квитанция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316DC22-326D-48C7-A87A-F1334824A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2" y="121572"/>
            <a:ext cx="5519555" cy="64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419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CB566-4543-4736-A5B4-D88D8DAB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типичных задач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75CFC8-971B-4ED0-A745-AD0139401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76873"/>
                <a:ext cx="8596668" cy="44644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Уравнение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Решение.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Уравнение 2.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Решение.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−10)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−10)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+14=0→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Уравнение 3.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−119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Решение.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−119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=−5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−119=−5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=119−35=84→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75CFC8-971B-4ED0-A745-AD0139401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76873"/>
                <a:ext cx="8596668" cy="4464490"/>
              </a:xfr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181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348AAA-DB53-45CF-A767-5FCC03017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833" y="717682"/>
                <a:ext cx="8596668" cy="38807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Уравнение 4.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Решение.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15−2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Уравнение 5.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Решение.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=64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64</m:t>
                            </m:r>
                          </m:e>
                        </m:fun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Уравнение 6.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Решение.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⟦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⟦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2+6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348AAA-DB53-45CF-A767-5FCC03017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833" y="717682"/>
                <a:ext cx="8596668" cy="3880773"/>
              </a:xfrm>
              <a:blipFill>
                <a:blip r:embed="rId2"/>
                <a:stretch>
                  <a:fillRect l="-638" t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9469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11BE8-1F32-4BFF-972C-86160EC9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686" y="982132"/>
            <a:ext cx="9106222" cy="82212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для самостоятельного решения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5F2186-A760-4FF0-A862-AC721650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2" y="3308014"/>
            <a:ext cx="2514951" cy="4572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72C675-D10E-43C2-B88C-F19C19B7E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2" y="2518566"/>
            <a:ext cx="7163800" cy="4572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75955F-44FC-4CBF-8255-6E36F6836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09" y="3308014"/>
            <a:ext cx="2600688" cy="4572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A08D899-9C81-4E2D-9EAB-CB97167CD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40" y="3948620"/>
            <a:ext cx="2553056" cy="47631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BA8C48-F5AD-4BC1-BC7A-37A7DAED57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45" y="3346280"/>
            <a:ext cx="2657846" cy="2762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0827BA9-E27B-442D-BE39-40CF5B7C4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2" y="4015304"/>
            <a:ext cx="5296639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2776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339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Century Gothic</vt:lpstr>
      <vt:lpstr>Trebuchet MS</vt:lpstr>
      <vt:lpstr>Wingdings 2</vt:lpstr>
      <vt:lpstr>Wingdings 3</vt:lpstr>
      <vt:lpstr>Аспект</vt:lpstr>
      <vt:lpstr>HDOfficeLightV0</vt:lpstr>
      <vt:lpstr>Сектор</vt:lpstr>
      <vt:lpstr>Ретро</vt:lpstr>
      <vt:lpstr>Решение задачи 5 профильного уровня ЕГЭ по математики </vt:lpstr>
      <vt:lpstr>Группы заданий</vt:lpstr>
      <vt:lpstr>Основные идеи решения</vt:lpstr>
      <vt:lpstr>Необходимая теория</vt:lpstr>
      <vt:lpstr>Презентация PowerPoint</vt:lpstr>
      <vt:lpstr>Презентация PowerPoint</vt:lpstr>
      <vt:lpstr>Решение типичных задач</vt:lpstr>
      <vt:lpstr>Презентация PowerPoint</vt:lpstr>
      <vt:lpstr>Примеры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ДМ.Па</dc:creator>
  <cp:lastModifiedBy>ДМ.Па</cp:lastModifiedBy>
  <cp:revision>9</cp:revision>
  <dcterms:created xsi:type="dcterms:W3CDTF">2018-10-18T14:43:29Z</dcterms:created>
  <dcterms:modified xsi:type="dcterms:W3CDTF">2018-10-18T19:53:12Z</dcterms:modified>
</cp:coreProperties>
</file>