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6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3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2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2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4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9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2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64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8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67D-D97B-4959-B47F-FD9CEDE44328}" type="datetimeFigureOut">
              <a:rPr lang="en-PH" smtClean="0"/>
              <a:t>03/07/2020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6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sz="2800" b="1" dirty="0" smtClean="0"/>
              <a:t>Your On-demand Social Media Delivery App</a:t>
            </a:r>
            <a:endParaRPr lang="en-P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51" y="1030288"/>
            <a:ext cx="7689297" cy="22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COMPETITIVE ADVANTAGE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sz="3600" b="1" dirty="0"/>
              <a:t>First in the Market </a:t>
            </a:r>
            <a:r>
              <a:rPr lang="en-AU" sz="3600" dirty="0"/>
              <a:t>– for being social media on-demand app</a:t>
            </a:r>
            <a:endParaRPr lang="en-PH" sz="3600" dirty="0"/>
          </a:p>
          <a:p>
            <a:pPr lvl="0"/>
            <a:r>
              <a:rPr lang="en-AU" sz="3600" b="1" dirty="0"/>
              <a:t>All in one app </a:t>
            </a:r>
            <a:r>
              <a:rPr lang="en-AU" sz="3600" dirty="0"/>
              <a:t>– Movers &amp; Shops owners doesn’t need to download different aps.</a:t>
            </a:r>
            <a:endParaRPr lang="en-PH" sz="3600" dirty="0"/>
          </a:p>
          <a:p>
            <a:pPr lvl="0"/>
            <a:r>
              <a:rPr lang="en-AU" sz="3600" b="1" dirty="0"/>
              <a:t>Ease to use </a:t>
            </a:r>
            <a:r>
              <a:rPr lang="en-AU" sz="3600" dirty="0"/>
              <a:t>– go to news feed and order.</a:t>
            </a:r>
            <a:endParaRPr lang="en-PH" sz="3600" dirty="0"/>
          </a:p>
          <a:p>
            <a:pPr lvl="0"/>
            <a:r>
              <a:rPr lang="en-AU" sz="3600" b="1" dirty="0"/>
              <a:t>Safest to transact </a:t>
            </a:r>
            <a:r>
              <a:rPr lang="en-AU" sz="3600" dirty="0"/>
              <a:t>– Get vouch by others and get validated by us</a:t>
            </a:r>
            <a:r>
              <a:rPr lang="en-AU" sz="3600" dirty="0" smtClean="0"/>
              <a:t>.</a:t>
            </a:r>
          </a:p>
          <a:p>
            <a:pPr lvl="0"/>
            <a:r>
              <a:rPr lang="en-PH" sz="3600" b="1" dirty="0" smtClean="0"/>
              <a:t>Secured Virtual Wallet </a:t>
            </a:r>
            <a:r>
              <a:rPr lang="en-PH" sz="3600" dirty="0" smtClean="0"/>
              <a:t>- using </a:t>
            </a:r>
            <a:r>
              <a:rPr lang="en-PH" sz="3600" dirty="0" err="1" smtClean="0"/>
              <a:t>Blockchain</a:t>
            </a:r>
            <a:r>
              <a:rPr lang="en-PH" sz="3600" dirty="0" smtClean="0"/>
              <a:t> Technology.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5167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GO-TO MARKET 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Referral </a:t>
            </a:r>
            <a:r>
              <a:rPr lang="en-AU" b="1" dirty="0"/>
              <a:t>System </a:t>
            </a:r>
            <a:r>
              <a:rPr lang="en-AU" dirty="0"/>
              <a:t>– User refers the app to another user to get Discounts/Vouchers</a:t>
            </a:r>
            <a:endParaRPr lang="en-PH" dirty="0"/>
          </a:p>
          <a:p>
            <a:r>
              <a:rPr lang="en-AU" b="1" dirty="0"/>
              <a:t>Social Media </a:t>
            </a:r>
            <a:r>
              <a:rPr lang="en-AU" dirty="0"/>
              <a:t>– Partnerships with </a:t>
            </a:r>
            <a:r>
              <a:rPr lang="en-AU" dirty="0" smtClean="0"/>
              <a:t>Influencers, </a:t>
            </a:r>
            <a:r>
              <a:rPr lang="en-AU" dirty="0"/>
              <a:t>Page </a:t>
            </a:r>
            <a:r>
              <a:rPr lang="en-AU" dirty="0" smtClean="0"/>
              <a:t>Groups, Facebook and Google Ads. </a:t>
            </a:r>
            <a:endParaRPr lang="en-PH" dirty="0"/>
          </a:p>
          <a:p>
            <a:r>
              <a:rPr lang="en-AU" b="1" dirty="0"/>
              <a:t>Partners Page </a:t>
            </a:r>
            <a:r>
              <a:rPr lang="en-AU" dirty="0"/>
              <a:t>– Creating a deal with our Partner to make us their Cover Photo.</a:t>
            </a:r>
            <a:endParaRPr lang="en-PH" dirty="0"/>
          </a:p>
          <a:p>
            <a:r>
              <a:rPr lang="en-AU" b="1" dirty="0"/>
              <a:t>Posters &amp; Sticker </a:t>
            </a:r>
            <a:r>
              <a:rPr lang="en-AU" dirty="0"/>
              <a:t>– on Tricycles and Partners </a:t>
            </a:r>
            <a:r>
              <a:rPr lang="en-AU" dirty="0" smtClean="0"/>
              <a:t>Shops</a:t>
            </a:r>
          </a:p>
        </p:txBody>
      </p:sp>
    </p:spTree>
    <p:extLst>
      <p:ext uri="{BB962C8B-B14F-4D97-AF65-F5344CB8AC3E}">
        <p14:creationId xmlns:p14="http://schemas.microsoft.com/office/powerpoint/2010/main" val="18204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 OUR TEAM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6077"/>
            <a:ext cx="3451860" cy="2520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1800" b="1" dirty="0" smtClean="0"/>
          </a:p>
          <a:p>
            <a:pPr marL="0" indent="0" algn="ctr">
              <a:buNone/>
            </a:pPr>
            <a:r>
              <a:rPr lang="en-PH" sz="1800" dirty="0" smtClean="0"/>
              <a:t>Joseph Ronald </a:t>
            </a:r>
            <a:r>
              <a:rPr lang="en-PH" sz="1800" dirty="0" err="1" smtClean="0"/>
              <a:t>Calara</a:t>
            </a:r>
            <a:endParaRPr lang="en-PH" sz="1800" dirty="0" smtClean="0"/>
          </a:p>
          <a:p>
            <a:pPr marL="0" indent="0" algn="ctr">
              <a:buNone/>
            </a:pPr>
            <a:r>
              <a:rPr lang="en-PH" sz="1400" dirty="0" smtClean="0"/>
              <a:t>Founder / Chief Executive Officer</a:t>
            </a:r>
          </a:p>
          <a:p>
            <a:pPr marL="0" indent="0" algn="ctr">
              <a:buNone/>
            </a:pPr>
            <a:endParaRPr lang="en-PH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61" y="1606489"/>
            <a:ext cx="1768138" cy="21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777" y="1579541"/>
            <a:ext cx="1920884" cy="2076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95" y="1579541"/>
            <a:ext cx="1862950" cy="207653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768197" y="3656076"/>
            <a:ext cx="3451860" cy="247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800" dirty="0" smtClean="0"/>
              <a:t>Caezar De Castro II</a:t>
            </a:r>
          </a:p>
          <a:p>
            <a:pPr marL="0" indent="0" algn="ctr">
              <a:buNone/>
            </a:pPr>
            <a:r>
              <a:rPr lang="en-PH" sz="1400" dirty="0"/>
              <a:t>Co-Founder / Chief </a:t>
            </a:r>
            <a:r>
              <a:rPr lang="en-PH" sz="1400" dirty="0" smtClean="0"/>
              <a:t>Technical Officer</a:t>
            </a:r>
            <a:endParaRPr lang="en-PH" sz="1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38689" y="3656077"/>
            <a:ext cx="3451860" cy="267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800" dirty="0" smtClean="0"/>
              <a:t>Michael Ian </a:t>
            </a:r>
            <a:r>
              <a:rPr lang="en-PH" sz="1800" dirty="0" err="1" smtClean="0"/>
              <a:t>Belaguin</a:t>
            </a:r>
            <a:endParaRPr lang="en-PH" sz="1800" dirty="0" smtClean="0"/>
          </a:p>
          <a:p>
            <a:pPr marL="0" indent="0" algn="ctr">
              <a:buNone/>
            </a:pPr>
            <a:r>
              <a:rPr lang="en-PH" sz="1400" dirty="0" smtClean="0"/>
              <a:t>Co-Founder </a:t>
            </a:r>
            <a:r>
              <a:rPr lang="en-PH" sz="1400" dirty="0"/>
              <a:t>/ Chief </a:t>
            </a:r>
            <a:r>
              <a:rPr lang="en-PH" sz="1400" dirty="0" smtClean="0"/>
              <a:t>Operation </a:t>
            </a:r>
            <a:r>
              <a:rPr lang="en-PH" sz="1400" dirty="0"/>
              <a:t>Officer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0545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TRACTION 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 err="1" smtClean="0"/>
              <a:t>Pasabuy.app</a:t>
            </a:r>
            <a:r>
              <a:rPr lang="en-AU" dirty="0" smtClean="0"/>
              <a:t> website up</a:t>
            </a:r>
            <a:endParaRPr lang="en-PH" dirty="0" smtClean="0"/>
          </a:p>
          <a:p>
            <a:pPr lvl="0"/>
            <a:r>
              <a:rPr lang="en-AU" dirty="0" smtClean="0"/>
              <a:t>Trade License secured</a:t>
            </a:r>
            <a:endParaRPr lang="en-PH" dirty="0" smtClean="0"/>
          </a:p>
          <a:p>
            <a:pPr lvl="0"/>
            <a:r>
              <a:rPr lang="en-AU" dirty="0" smtClean="0"/>
              <a:t>Office Location Rented</a:t>
            </a:r>
            <a:endParaRPr lang="en-PH" dirty="0" smtClean="0"/>
          </a:p>
          <a:p>
            <a:pPr lvl="0"/>
            <a:r>
              <a:rPr lang="en-AU" dirty="0" smtClean="0"/>
              <a:t>30 Food Shops signed as Partner</a:t>
            </a:r>
            <a:endParaRPr lang="en-PH" dirty="0" smtClean="0"/>
          </a:p>
          <a:p>
            <a:pPr lvl="0"/>
            <a:r>
              <a:rPr lang="en-PH" dirty="0" smtClean="0"/>
              <a:t>Established Online Presence</a:t>
            </a:r>
          </a:p>
          <a:p>
            <a:pPr lvl="0"/>
            <a:r>
              <a:rPr lang="en-AU" dirty="0" smtClean="0"/>
              <a:t>Social Media Partnership @ </a:t>
            </a:r>
            <a:r>
              <a:rPr lang="en-AU" dirty="0" err="1" smtClean="0"/>
              <a:t>Tiga</a:t>
            </a:r>
            <a:r>
              <a:rPr lang="en-AU" dirty="0" smtClean="0"/>
              <a:t> South </a:t>
            </a:r>
            <a:r>
              <a:rPr lang="en-AU" dirty="0" err="1" smtClean="0"/>
              <a:t>ka</a:t>
            </a:r>
            <a:r>
              <a:rPr lang="en-AU" dirty="0" smtClean="0"/>
              <a:t> </a:t>
            </a:r>
            <a:r>
              <a:rPr lang="en-AU" dirty="0" err="1" smtClean="0"/>
              <a:t>ba</a:t>
            </a:r>
            <a:endParaRPr lang="en-PH" dirty="0" smtClean="0"/>
          </a:p>
          <a:p>
            <a:pPr lvl="0"/>
            <a:r>
              <a:rPr lang="en-AU" dirty="0" smtClean="0"/>
              <a:t>App research and development 40% Completed</a:t>
            </a:r>
          </a:p>
          <a:p>
            <a:pPr lvl="0"/>
            <a:r>
              <a:rPr lang="en-AU" dirty="0" smtClean="0"/>
              <a:t>Marketing assets / tools or Items acquired.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894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 INFORMATION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Raising </a:t>
            </a:r>
            <a:r>
              <a:rPr lang="en-AU" sz="2400" b="1" dirty="0" err="1"/>
              <a:t>Php</a:t>
            </a:r>
            <a:r>
              <a:rPr lang="en-AU" sz="2400" b="1" dirty="0"/>
              <a:t> 6,000,000.00</a:t>
            </a:r>
            <a:r>
              <a:rPr lang="en-AU" sz="2400" dirty="0"/>
              <a:t> </a:t>
            </a:r>
            <a:r>
              <a:rPr lang="en-AU" dirty="0"/>
              <a:t>to accelerate growth.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13" y="2592910"/>
            <a:ext cx="6114271" cy="37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Price </a:t>
            </a:r>
            <a:r>
              <a:rPr lang="en-AU" sz="3600" dirty="0"/>
              <a:t>is an important concern for customers ordering online.</a:t>
            </a:r>
            <a:endParaRPr lang="en-PH" sz="3600" dirty="0"/>
          </a:p>
          <a:p>
            <a:r>
              <a:rPr lang="en-AU" sz="3600" b="1" dirty="0"/>
              <a:t>Bogus Buyer</a:t>
            </a:r>
            <a:r>
              <a:rPr lang="en-AU" sz="3600" dirty="0"/>
              <a:t> is now a major concern in the Philippines delivery company.</a:t>
            </a:r>
            <a:endParaRPr lang="en-PH" sz="3600" dirty="0"/>
          </a:p>
          <a:p>
            <a:r>
              <a:rPr lang="en-AU" sz="3600" b="1" dirty="0"/>
              <a:t>High Commission</a:t>
            </a:r>
            <a:r>
              <a:rPr lang="en-AU" sz="3600" dirty="0"/>
              <a:t> it gives restaurant owners a hard time to earn profits</a:t>
            </a:r>
            <a:r>
              <a:rPr lang="en-AU" sz="3600" dirty="0" smtClean="0"/>
              <a:t>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682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3600" dirty="0"/>
              <a:t>Save money on low delivery fee and discount Vouchers</a:t>
            </a:r>
            <a:endParaRPr lang="en-PH" sz="3600" dirty="0"/>
          </a:p>
          <a:p>
            <a:pPr lvl="0"/>
            <a:r>
              <a:rPr lang="en-AU" sz="3600" dirty="0"/>
              <a:t>Make sure </a:t>
            </a:r>
            <a:r>
              <a:rPr lang="en-AU" sz="3600" dirty="0" err="1"/>
              <a:t>sure</a:t>
            </a:r>
            <a:r>
              <a:rPr lang="en-AU" sz="3600" dirty="0"/>
              <a:t> your dealing with Validated Customers by checking their rating and badges.</a:t>
            </a:r>
            <a:endParaRPr lang="en-PH" sz="3600" dirty="0"/>
          </a:p>
          <a:p>
            <a:pPr lvl="0"/>
            <a:r>
              <a:rPr lang="en-AU" sz="3600" dirty="0"/>
              <a:t>Lowest commission rate in the market.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3250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DEMO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DEMO HERE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5105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VALIDATION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/>
              <a:t>3,756,007</a:t>
            </a:r>
            <a:r>
              <a:rPr lang="en-AU" sz="5400" dirty="0"/>
              <a:t> </a:t>
            </a:r>
            <a:endParaRPr lang="en-AU" sz="5400" dirty="0" smtClean="0"/>
          </a:p>
          <a:p>
            <a:pPr marL="0" indent="0" algn="ctr">
              <a:buNone/>
            </a:pPr>
            <a:r>
              <a:rPr lang="en-AU" sz="1800" dirty="0" smtClean="0"/>
              <a:t>Total population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b="1" dirty="0" smtClean="0"/>
              <a:t>301,629</a:t>
            </a:r>
            <a:r>
              <a:rPr lang="en-AU" sz="5400" dirty="0" smtClean="0"/>
              <a:t> </a:t>
            </a:r>
          </a:p>
          <a:p>
            <a:pPr marL="0" indent="0" algn="ctr">
              <a:buNone/>
            </a:pPr>
            <a:r>
              <a:rPr lang="en-AU" sz="1800" dirty="0" smtClean="0"/>
              <a:t>Food Delivery App User</a:t>
            </a:r>
            <a:endParaRPr lang="en-PH" sz="1800" dirty="0"/>
          </a:p>
        </p:txBody>
      </p:sp>
      <p:pic>
        <p:nvPicPr>
          <p:cNvPr id="1026" name="Picture 2" descr="Population Clip Art at Clker.com - vector clip art online, royal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66" y="3461656"/>
            <a:ext cx="2448136" cy="22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55" y="2920529"/>
            <a:ext cx="335902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MARKET SIZE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 smtClean="0"/>
              <a:t>PHP 12.35B</a:t>
            </a:r>
          </a:p>
          <a:p>
            <a:pPr marL="0" indent="0" algn="ctr">
              <a:buNone/>
            </a:pPr>
            <a:r>
              <a:rPr lang="en-AU" sz="2000" dirty="0"/>
              <a:t>Total Available Market Revenue in 2020</a:t>
            </a:r>
            <a:endParaRPr lang="en-AU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dirty="0" smtClean="0"/>
              <a:t>PHP 423.6M</a:t>
            </a:r>
          </a:p>
          <a:p>
            <a:pPr marL="0" indent="0" algn="ctr">
              <a:buNone/>
            </a:pPr>
            <a:r>
              <a:rPr lang="en-AU" sz="2000" dirty="0"/>
              <a:t>Serviceable Available Market Revenue</a:t>
            </a:r>
            <a:endParaRPr lang="en-PH" sz="1400" dirty="0"/>
          </a:p>
        </p:txBody>
      </p:sp>
      <p:sp>
        <p:nvSpPr>
          <p:cNvPr id="6" name="Rectangle 5"/>
          <p:cNvSpPr/>
          <p:nvPr/>
        </p:nvSpPr>
        <p:spPr>
          <a:xfrm>
            <a:off x="3518243" y="5841900"/>
            <a:ext cx="515551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Top </a:t>
            </a:r>
            <a:r>
              <a:rPr lang="en-A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Players combine 70% </a:t>
            </a:r>
            <a:r>
              <a:rPr lang="en-AU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*</a:t>
            </a:r>
            <a:endParaRPr lang="en-PH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07817" y="3245476"/>
            <a:ext cx="2356834" cy="22795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8597289" y="4183615"/>
            <a:ext cx="416952" cy="4032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FORWARD : POTENTIAL OUTCOME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18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2000" b="1" dirty="0" smtClean="0"/>
              <a:t>Worst </a:t>
            </a:r>
            <a:r>
              <a:rPr lang="en-AU" sz="2000" b="1" dirty="0"/>
              <a:t>case </a:t>
            </a:r>
            <a:r>
              <a:rPr lang="en-AU" sz="2000" b="1" dirty="0" smtClean="0"/>
              <a:t>Scenario</a:t>
            </a:r>
          </a:p>
          <a:p>
            <a:pPr marL="0" indent="0" algn="ctr">
              <a:buNone/>
            </a:pPr>
            <a:endParaRPr lang="en-AU" sz="1000" dirty="0" smtClean="0"/>
          </a:p>
          <a:p>
            <a:pPr marL="0" indent="0" algn="ctr">
              <a:buNone/>
            </a:pPr>
            <a:r>
              <a:rPr lang="en-AU" sz="2000" dirty="0" smtClean="0"/>
              <a:t>PHP</a:t>
            </a:r>
            <a:r>
              <a:rPr lang="en-AU" sz="3200" b="1" dirty="0" smtClean="0"/>
              <a:t> 2,118,000</a:t>
            </a:r>
            <a:r>
              <a:rPr lang="en-AU" sz="3200" dirty="0" smtClean="0"/>
              <a:t> </a:t>
            </a:r>
          </a:p>
          <a:p>
            <a:pPr marL="0" indent="0" algn="ctr">
              <a:buNone/>
            </a:pPr>
            <a:r>
              <a:rPr lang="en-AU" sz="1600" dirty="0" smtClean="0"/>
              <a:t>Gets </a:t>
            </a:r>
            <a:r>
              <a:rPr lang="en-AU" sz="1600" b="1" dirty="0"/>
              <a:t>0.5% </a:t>
            </a:r>
            <a:r>
              <a:rPr lang="en-AU" sz="1600" dirty="0"/>
              <a:t>of Serviceable </a:t>
            </a:r>
            <a:r>
              <a:rPr lang="en-AU" sz="1600" dirty="0" smtClean="0"/>
              <a:t>Market</a:t>
            </a:r>
          </a:p>
          <a:p>
            <a:pPr marL="0" indent="0" algn="ctr">
              <a:buNone/>
            </a:pPr>
            <a:endParaRPr lang="en-AU" sz="1200" dirty="0" smtClean="0"/>
          </a:p>
          <a:p>
            <a:pPr marL="0" indent="0" algn="ctr">
              <a:buNone/>
            </a:pPr>
            <a:r>
              <a:rPr lang="en-AU" sz="1600" i="1" dirty="0" smtClean="0"/>
              <a:t>If </a:t>
            </a:r>
            <a:r>
              <a:rPr lang="en-AU" sz="1600" i="1" dirty="0"/>
              <a:t>we don’t spend on marketing and do not consistently find new partners</a:t>
            </a:r>
            <a:r>
              <a:rPr lang="en-AU" sz="1600" i="1" dirty="0" smtClean="0"/>
              <a:t>.</a:t>
            </a:r>
            <a:endParaRPr lang="en-PH" sz="1600" i="1" dirty="0" smtClean="0"/>
          </a:p>
          <a:p>
            <a:pPr algn="ctr"/>
            <a:endParaRPr lang="en-PH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940" y="1690688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b="1" dirty="0" smtClean="0"/>
          </a:p>
          <a:p>
            <a:pPr marL="0" indent="0" algn="ctr">
              <a:buNone/>
            </a:pPr>
            <a:r>
              <a:rPr lang="en-AU" sz="2000" b="1" dirty="0" smtClean="0"/>
              <a:t>Best Case Scenario</a:t>
            </a:r>
          </a:p>
          <a:p>
            <a:pPr marL="0" indent="0" algn="ctr">
              <a:buNone/>
            </a:pPr>
            <a:endParaRPr lang="en-AU" sz="1100" dirty="0" smtClean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 smtClean="0"/>
              <a:t>216,036,000</a:t>
            </a:r>
            <a:r>
              <a:rPr lang="en-AU" sz="3200" dirty="0" smtClean="0"/>
              <a:t> </a:t>
            </a:r>
          </a:p>
          <a:p>
            <a:pPr marL="0" indent="0" algn="ctr">
              <a:buNone/>
            </a:pPr>
            <a:r>
              <a:rPr lang="en-AU" sz="1600" dirty="0"/>
              <a:t>51% of Serviceable Market</a:t>
            </a:r>
          </a:p>
          <a:p>
            <a:pPr marL="0" indent="0" algn="ctr">
              <a:buNone/>
            </a:pPr>
            <a:r>
              <a:rPr lang="en-AU" sz="1200" dirty="0" smtClean="0"/>
              <a:t> </a:t>
            </a:r>
          </a:p>
          <a:p>
            <a:pPr marL="0" indent="0" algn="ctr">
              <a:buNone/>
            </a:pPr>
            <a:r>
              <a:rPr lang="en-AU" sz="1600" i="1" dirty="0" smtClean="0"/>
              <a:t>Becomes the market Leader </a:t>
            </a:r>
            <a:endParaRPr lang="en-PH" sz="1600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2000" b="1" dirty="0" smtClean="0"/>
              <a:t>Realistic Scenario</a:t>
            </a:r>
          </a:p>
          <a:p>
            <a:pPr marL="0" indent="0" algn="ctr">
              <a:buNone/>
            </a:pPr>
            <a:endParaRPr lang="en-AU" sz="1050" b="1" dirty="0" smtClean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 smtClean="0"/>
              <a:t>21,180,000</a:t>
            </a:r>
          </a:p>
          <a:p>
            <a:pPr marL="0" indent="0" algn="ctr">
              <a:buNone/>
            </a:pPr>
            <a:r>
              <a:rPr lang="en-AU" sz="1600" dirty="0"/>
              <a:t>Gets 5% of Serviceable Market</a:t>
            </a:r>
          </a:p>
          <a:p>
            <a:pPr marL="0" indent="0">
              <a:buNone/>
            </a:pPr>
            <a:endParaRPr lang="en-AU" sz="1200" dirty="0"/>
          </a:p>
          <a:p>
            <a:pPr marL="0" indent="0" algn="ctr">
              <a:buNone/>
            </a:pPr>
            <a:r>
              <a:rPr lang="en-AU" sz="1600" i="1" dirty="0" smtClean="0"/>
              <a:t>Generates revenue per 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5" y="1825625"/>
            <a:ext cx="1302051" cy="1302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35" y="1690688"/>
            <a:ext cx="1569690" cy="1569690"/>
          </a:xfrm>
          <a:prstGeom prst="rect">
            <a:avLst/>
          </a:prstGeom>
        </p:spPr>
      </p:pic>
      <p:pic>
        <p:nvPicPr>
          <p:cNvPr id="1026" name="Picture 2" descr="Free Thumbs Up Emoticon, Download Free Clip Art, Free Clip Art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7" y="1639808"/>
            <a:ext cx="2074529" cy="17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We </a:t>
            </a:r>
            <a:r>
              <a:rPr lang="en-AU" sz="3200" dirty="0"/>
              <a:t>take 20%-25% on each partner’s food delivery transaction and 10%-15% on all    normal delivery transaction.</a:t>
            </a:r>
            <a:endParaRPr lang="en-PH" sz="3200" dirty="0"/>
          </a:p>
          <a:p>
            <a:r>
              <a:rPr lang="en-AU" sz="3200" dirty="0" smtClean="0"/>
              <a:t>Featured </a:t>
            </a:r>
            <a:r>
              <a:rPr lang="en-AU" sz="3200" dirty="0"/>
              <a:t>ads of our partners.</a:t>
            </a:r>
            <a:endParaRPr lang="en-PH" sz="3200" dirty="0"/>
          </a:p>
          <a:p>
            <a:r>
              <a:rPr lang="en-AU" sz="3200" dirty="0" smtClean="0"/>
              <a:t>paid </a:t>
            </a:r>
            <a:r>
              <a:rPr lang="en-AU" sz="3200" dirty="0"/>
              <a:t>ads for those who wants promote their products.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70142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7" y="1690688"/>
            <a:ext cx="8516206" cy="47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SOLUTION</vt:lpstr>
      <vt:lpstr>VIDEO DEMO</vt:lpstr>
      <vt:lpstr>MARKET VALIDATION</vt:lpstr>
      <vt:lpstr>OVERALL MARKET SIZE</vt:lpstr>
      <vt:lpstr>LOOKING FORWARD : POTENTIAL OUTCOME</vt:lpstr>
      <vt:lpstr>BUSINESS MODEL </vt:lpstr>
      <vt:lpstr>COMPETITION</vt:lpstr>
      <vt:lpstr>COMPETITIVE ADVANTAGE</vt:lpstr>
      <vt:lpstr>GO-TO MARKET </vt:lpstr>
      <vt:lpstr>MEET OUR TEAM</vt:lpstr>
      <vt:lpstr>TRACTION </vt:lpstr>
      <vt:lpstr>FUNDRAISING INFORMATION</vt:lpstr>
    </vt:vector>
  </TitlesOfParts>
  <Company>Bytes Crafter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Caezar II De Castro</dc:creator>
  <cp:lastModifiedBy>Caezar II De Castro</cp:lastModifiedBy>
  <cp:revision>39</cp:revision>
  <dcterms:created xsi:type="dcterms:W3CDTF">2020-07-03T13:29:13Z</dcterms:created>
  <dcterms:modified xsi:type="dcterms:W3CDTF">2020-07-03T15:35:59Z</dcterms:modified>
</cp:coreProperties>
</file>