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2" r:id="rId7"/>
    <p:sldId id="273" r:id="rId8"/>
    <p:sldId id="265" r:id="rId9"/>
    <p:sldId id="266" r:id="rId10"/>
    <p:sldId id="267" r:id="rId11"/>
    <p:sldId id="268" r:id="rId12"/>
    <p:sldId id="271" r:id="rId13"/>
    <p:sldId id="270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04/07/2020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862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04/07/2020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32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04/07/2020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32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04/07/2020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524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04/07/2020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28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04/07/2020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023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04/07/2020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441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04/07/2020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79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04/07/2020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02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04/07/2020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647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867D-D97B-4959-B47F-FD9CEDE44328}" type="datetimeFigureOut">
              <a:rPr lang="en-PH" smtClean="0"/>
              <a:t>04/07/2020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80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867D-D97B-4959-B47F-FD9CEDE44328}" type="datetimeFigureOut">
              <a:rPr lang="en-PH" smtClean="0"/>
              <a:t>04/07/2020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BC15A-D5D9-4F5D-A3E8-7F2B0C3C13D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46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4LQTCrSZyU" TargetMode="Externa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2687216"/>
            <a:ext cx="9144000" cy="3083347"/>
          </a:xfrm>
        </p:spPr>
        <p:txBody>
          <a:bodyPr>
            <a:normAutofit/>
          </a:bodyPr>
          <a:lstStyle/>
          <a:p>
            <a:r>
              <a:rPr lang="en-US" sz="4800" i="1" dirty="0" smtClean="0"/>
              <a:t> </a:t>
            </a:r>
            <a:r>
              <a:rPr lang="en-US" sz="4800" i="1" dirty="0" smtClean="0"/>
              <a:t>“</a:t>
            </a:r>
            <a:r>
              <a:rPr lang="en-US" sz="5400" i="1" dirty="0" smtClean="0"/>
              <a:t>Your </a:t>
            </a:r>
            <a:r>
              <a:rPr lang="en-US" sz="5400" i="1" dirty="0" smtClean="0"/>
              <a:t>On-demand </a:t>
            </a:r>
            <a:r>
              <a:rPr lang="en-US" sz="5400" i="1" dirty="0" smtClean="0"/>
              <a:t>Social </a:t>
            </a:r>
            <a:r>
              <a:rPr lang="en-US" sz="5400" i="1" dirty="0" smtClean="0"/>
              <a:t>Media </a:t>
            </a:r>
            <a:endParaRPr lang="en-US" sz="5400" i="1" dirty="0" smtClean="0"/>
          </a:p>
          <a:p>
            <a:r>
              <a:rPr lang="en-US" sz="5400" i="1" dirty="0" smtClean="0"/>
              <a:t>Delivery App”</a:t>
            </a:r>
            <a:endParaRPr lang="en-PH" sz="4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84" y="177282"/>
            <a:ext cx="4133027" cy="12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COMPETITIVE ADVANTAGE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AU" sz="3600" b="1" dirty="0"/>
              <a:t>First in the Market </a:t>
            </a:r>
            <a:r>
              <a:rPr lang="en-AU" sz="3600" dirty="0" smtClean="0"/>
              <a:t>– for </a:t>
            </a:r>
            <a:r>
              <a:rPr lang="en-AU" sz="3600" dirty="0"/>
              <a:t>being social media on-demand app</a:t>
            </a:r>
            <a:endParaRPr lang="en-PH" sz="3600" dirty="0"/>
          </a:p>
          <a:p>
            <a:pPr lvl="0"/>
            <a:r>
              <a:rPr lang="en-AU" sz="3600" b="1" dirty="0"/>
              <a:t>All in one app </a:t>
            </a:r>
            <a:r>
              <a:rPr lang="en-AU" sz="3600" dirty="0"/>
              <a:t>– Movers &amp; Shops owners doesn’t need to download different </a:t>
            </a:r>
            <a:r>
              <a:rPr lang="en-AU" sz="3600" dirty="0" smtClean="0"/>
              <a:t>apps</a:t>
            </a:r>
            <a:r>
              <a:rPr lang="en-AU" sz="3600" dirty="0"/>
              <a:t>.</a:t>
            </a:r>
            <a:endParaRPr lang="en-PH" sz="3600" dirty="0"/>
          </a:p>
          <a:p>
            <a:pPr lvl="0"/>
            <a:r>
              <a:rPr lang="en-AU" sz="3600" b="1" dirty="0"/>
              <a:t>Ease to use </a:t>
            </a:r>
            <a:r>
              <a:rPr lang="en-AU" sz="3600" dirty="0"/>
              <a:t>– go to news feed and order.</a:t>
            </a:r>
            <a:endParaRPr lang="en-PH" sz="3600" dirty="0"/>
          </a:p>
          <a:p>
            <a:pPr lvl="0"/>
            <a:r>
              <a:rPr lang="en-AU" sz="3600" b="1" dirty="0"/>
              <a:t>Safest to transact </a:t>
            </a:r>
            <a:r>
              <a:rPr lang="en-AU" sz="3600" dirty="0"/>
              <a:t>– Get vouch by others and get validated by us</a:t>
            </a:r>
            <a:r>
              <a:rPr lang="en-AU" sz="3600" dirty="0" smtClean="0"/>
              <a:t>.</a:t>
            </a:r>
          </a:p>
          <a:p>
            <a:pPr lvl="0"/>
            <a:r>
              <a:rPr lang="en-PH" sz="3600" b="1" dirty="0" smtClean="0"/>
              <a:t>Secured Virtual Wallet </a:t>
            </a:r>
            <a:r>
              <a:rPr lang="en-PH" sz="3600" dirty="0" smtClean="0"/>
              <a:t>- using </a:t>
            </a:r>
            <a:r>
              <a:rPr lang="en-PH" sz="3600" dirty="0" err="1" smtClean="0"/>
              <a:t>Blockchain</a:t>
            </a:r>
            <a:r>
              <a:rPr lang="en-PH" sz="3600" dirty="0" smtClean="0"/>
              <a:t> Technology.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3516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GO-TO MARKET 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b="1" dirty="0" smtClean="0"/>
              <a:t>Referral </a:t>
            </a:r>
            <a:r>
              <a:rPr lang="en-AU" sz="3200" b="1" dirty="0"/>
              <a:t>System </a:t>
            </a:r>
            <a:r>
              <a:rPr lang="en-AU" sz="3200" dirty="0"/>
              <a:t>– User refers the app to another user to get Discounts/Vouchers</a:t>
            </a:r>
            <a:endParaRPr lang="en-PH" sz="3200" dirty="0"/>
          </a:p>
          <a:p>
            <a:r>
              <a:rPr lang="en-AU" sz="3200" b="1" dirty="0"/>
              <a:t>Social Media </a:t>
            </a:r>
            <a:r>
              <a:rPr lang="en-AU" sz="3200" dirty="0"/>
              <a:t>– Partnerships with </a:t>
            </a:r>
            <a:r>
              <a:rPr lang="en-AU" sz="3200" dirty="0" smtClean="0"/>
              <a:t>Influencers, </a:t>
            </a:r>
            <a:r>
              <a:rPr lang="en-AU" sz="3200" dirty="0"/>
              <a:t>Page </a:t>
            </a:r>
            <a:r>
              <a:rPr lang="en-AU" sz="3200" dirty="0" smtClean="0"/>
              <a:t>Groups, Facebook and Google Ads. </a:t>
            </a:r>
            <a:endParaRPr lang="en-PH" sz="3200" dirty="0"/>
          </a:p>
          <a:p>
            <a:r>
              <a:rPr lang="en-AU" sz="3200" b="1" dirty="0"/>
              <a:t>Partners Page </a:t>
            </a:r>
            <a:r>
              <a:rPr lang="en-AU" sz="3200" dirty="0"/>
              <a:t>– Creating a deal with our Partner to make us their Cover Photo.</a:t>
            </a:r>
            <a:endParaRPr lang="en-PH" sz="3200" dirty="0"/>
          </a:p>
          <a:p>
            <a:r>
              <a:rPr lang="en-AU" sz="3200" b="1" dirty="0"/>
              <a:t>Posters &amp; Sticker </a:t>
            </a:r>
            <a:r>
              <a:rPr lang="en-AU" sz="3200" dirty="0"/>
              <a:t>– on Tricycles and Partners </a:t>
            </a:r>
            <a:r>
              <a:rPr lang="en-AU" sz="3200" dirty="0" smtClean="0"/>
              <a:t>Shops</a:t>
            </a:r>
          </a:p>
        </p:txBody>
      </p:sp>
    </p:spTree>
    <p:extLst>
      <p:ext uri="{BB962C8B-B14F-4D97-AF65-F5344CB8AC3E}">
        <p14:creationId xmlns:p14="http://schemas.microsoft.com/office/powerpoint/2010/main" val="18204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 OUR TEAM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6077"/>
            <a:ext cx="3451860" cy="2520886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endParaRPr lang="en-AU" sz="1800" b="1" dirty="0" smtClean="0"/>
          </a:p>
          <a:p>
            <a:pPr marL="0" indent="0" algn="ctr">
              <a:buNone/>
            </a:pPr>
            <a:r>
              <a:rPr lang="en-PH" sz="1800" dirty="0" smtClean="0"/>
              <a:t>Joseph Ronald </a:t>
            </a:r>
            <a:r>
              <a:rPr lang="en-PH" sz="1800" dirty="0" err="1" smtClean="0"/>
              <a:t>Calara</a:t>
            </a:r>
            <a:endParaRPr lang="en-PH" sz="1800" dirty="0" smtClean="0"/>
          </a:p>
          <a:p>
            <a:pPr marL="0" indent="0" algn="ctr">
              <a:buNone/>
            </a:pPr>
            <a:r>
              <a:rPr lang="en-PH" sz="1400" dirty="0" smtClean="0"/>
              <a:t>Founder / Chief Executive Officer</a:t>
            </a:r>
          </a:p>
          <a:p>
            <a:pPr marL="0" indent="0" algn="ctr">
              <a:buNone/>
            </a:pPr>
            <a:endParaRPr lang="en-US" sz="1400" dirty="0" smtClean="0"/>
          </a:p>
          <a:p>
            <a:pPr marL="0" indent="0" algn="ctr">
              <a:buNone/>
            </a:pPr>
            <a:r>
              <a:rPr lang="en-US" sz="2900" i="1" dirty="0"/>
              <a:t>- Registered Electrical Engineer</a:t>
            </a:r>
          </a:p>
          <a:p>
            <a:pPr marL="0" indent="0" algn="ctr">
              <a:buNone/>
            </a:pPr>
            <a:r>
              <a:rPr lang="en-US" sz="2900" i="1" dirty="0" smtClean="0"/>
              <a:t>- Registered </a:t>
            </a:r>
            <a:r>
              <a:rPr lang="en-US" sz="2900" i="1" dirty="0"/>
              <a:t>Master Electrician</a:t>
            </a:r>
          </a:p>
          <a:p>
            <a:pPr marL="0" indent="0" algn="ctr">
              <a:buNone/>
            </a:pPr>
            <a:r>
              <a:rPr lang="en-US" sz="2900" i="1" dirty="0" smtClean="0"/>
              <a:t>- 11 </a:t>
            </a:r>
            <a:r>
              <a:rPr lang="en-US" sz="2900" i="1" dirty="0" err="1" smtClean="0"/>
              <a:t>yrs</a:t>
            </a:r>
            <a:r>
              <a:rPr lang="en-US" sz="2900" i="1" dirty="0" smtClean="0"/>
              <a:t> Experience on</a:t>
            </a:r>
          </a:p>
          <a:p>
            <a:pPr marL="0" indent="0" algn="ctr">
              <a:buNone/>
            </a:pPr>
            <a:r>
              <a:rPr lang="en-US" sz="2900" i="1" dirty="0" smtClean="0"/>
              <a:t>Project Management.</a:t>
            </a:r>
          </a:p>
          <a:p>
            <a:pPr algn="ctr">
              <a:buFontTx/>
              <a:buChar char="-"/>
            </a:pPr>
            <a:r>
              <a:rPr lang="en-US" sz="2900" i="1" dirty="0" smtClean="0"/>
              <a:t>Completed Project Management Professional Course at Cambridge University.</a:t>
            </a:r>
          </a:p>
          <a:p>
            <a:pPr marL="0" indent="0" algn="ctr">
              <a:buNone/>
            </a:pPr>
            <a:endParaRPr lang="en-US" sz="2000" i="1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61" y="1606489"/>
            <a:ext cx="1768138" cy="21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777" y="1579541"/>
            <a:ext cx="1920884" cy="20765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395" y="1579541"/>
            <a:ext cx="1862950" cy="2076536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7768197" y="3656076"/>
            <a:ext cx="3451860" cy="2474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AU" sz="18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800" dirty="0" smtClean="0"/>
              <a:t>Caezar De Castro II</a:t>
            </a:r>
          </a:p>
          <a:p>
            <a:pPr marL="0" indent="0" algn="ctr">
              <a:buNone/>
            </a:pPr>
            <a:r>
              <a:rPr lang="en-PH" sz="1400" dirty="0"/>
              <a:t>Co-Founder / Chief </a:t>
            </a:r>
            <a:r>
              <a:rPr lang="en-PH" sz="1400" dirty="0" smtClean="0"/>
              <a:t>Technical </a:t>
            </a:r>
            <a:r>
              <a:rPr lang="en-PH" sz="1400" dirty="0" smtClean="0"/>
              <a:t>Officer</a:t>
            </a:r>
          </a:p>
          <a:p>
            <a:pPr marL="0" indent="0" algn="ctr">
              <a:buNone/>
            </a:pPr>
            <a:endParaRPr lang="en-US" sz="1400" dirty="0" smtClean="0"/>
          </a:p>
          <a:p>
            <a:pPr marL="0" indent="0" algn="ctr">
              <a:buNone/>
            </a:pPr>
            <a:r>
              <a:rPr lang="en-US" sz="1800" i="1" dirty="0" smtClean="0"/>
              <a:t>- 6 </a:t>
            </a:r>
            <a:r>
              <a:rPr lang="en-US" sz="1800" i="1" dirty="0" err="1" smtClean="0"/>
              <a:t>yrs</a:t>
            </a:r>
            <a:r>
              <a:rPr lang="en-US" sz="1800" i="1" dirty="0" smtClean="0"/>
              <a:t> Experience as</a:t>
            </a:r>
          </a:p>
          <a:p>
            <a:pPr marL="0" indent="0" algn="ctr">
              <a:buNone/>
            </a:pPr>
            <a:r>
              <a:rPr lang="en-US" sz="1800" i="1" dirty="0" smtClean="0"/>
              <a:t>Software Developer.</a:t>
            </a:r>
          </a:p>
          <a:p>
            <a:pPr algn="ctr">
              <a:buFontTx/>
              <a:buChar char="-"/>
            </a:pPr>
            <a:r>
              <a:rPr lang="en-US" sz="1800" i="1" dirty="0" smtClean="0"/>
              <a:t>Published dozens of Company</a:t>
            </a:r>
            <a:r>
              <a:rPr lang="en-PH" sz="1800" i="1" dirty="0"/>
              <a:t> </a:t>
            </a:r>
            <a:r>
              <a:rPr lang="en-PH" sz="1800" i="1" dirty="0" smtClean="0"/>
              <a:t>website as Freelance.</a:t>
            </a:r>
          </a:p>
          <a:p>
            <a:pPr marL="0" indent="0" algn="ctr">
              <a:buNone/>
            </a:pPr>
            <a:r>
              <a:rPr lang="en-US" sz="1800" i="1" dirty="0" smtClean="0"/>
              <a:t>- Integrate Network Firewall in a BPO Company.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438689" y="3656077"/>
            <a:ext cx="3451860" cy="26732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AU" sz="1800" b="1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1800" dirty="0" smtClean="0"/>
              <a:t>Michael Ian </a:t>
            </a:r>
            <a:r>
              <a:rPr lang="en-PH" sz="1800" dirty="0" err="1" smtClean="0"/>
              <a:t>Belaguin</a:t>
            </a:r>
            <a:endParaRPr lang="en-PH" sz="1800" dirty="0" smtClean="0"/>
          </a:p>
          <a:p>
            <a:pPr marL="0" indent="0" algn="ctr">
              <a:buNone/>
            </a:pPr>
            <a:r>
              <a:rPr lang="en-PH" sz="1400" dirty="0" smtClean="0"/>
              <a:t>Co-Founder </a:t>
            </a:r>
            <a:r>
              <a:rPr lang="en-PH" sz="1400" dirty="0"/>
              <a:t>/ Chief </a:t>
            </a:r>
            <a:r>
              <a:rPr lang="en-PH" sz="1400" dirty="0" smtClean="0"/>
              <a:t>Operation </a:t>
            </a:r>
            <a:r>
              <a:rPr lang="en-PH" sz="1400" dirty="0"/>
              <a:t>Officer</a:t>
            </a:r>
          </a:p>
          <a:p>
            <a:pPr marL="0" indent="0" algn="ctr">
              <a:buNone/>
            </a:pPr>
            <a:endParaRPr lang="en-US" sz="1200" i="1" dirty="0" smtClean="0"/>
          </a:p>
          <a:p>
            <a:pPr marL="0" indent="0" algn="ctr">
              <a:buNone/>
            </a:pPr>
            <a:r>
              <a:rPr lang="en-US" sz="2000" i="1" dirty="0"/>
              <a:t>- </a:t>
            </a:r>
            <a:r>
              <a:rPr lang="en-US" sz="2000" i="1" dirty="0" smtClean="0"/>
              <a:t>Electronics </a:t>
            </a:r>
            <a:r>
              <a:rPr lang="en-US" sz="2000" i="1" dirty="0"/>
              <a:t>and Communication </a:t>
            </a:r>
            <a:r>
              <a:rPr lang="en-US" sz="2000" i="1" dirty="0" smtClean="0"/>
              <a:t>Engineer.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/>
              <a:t>- </a:t>
            </a:r>
            <a:r>
              <a:rPr lang="en-US" sz="2000" i="1" dirty="0" smtClean="0"/>
              <a:t>14 </a:t>
            </a:r>
            <a:r>
              <a:rPr lang="en-US" sz="2000" i="1" dirty="0" err="1" smtClean="0"/>
              <a:t>yrs</a:t>
            </a:r>
            <a:r>
              <a:rPr lang="en-US" sz="2000" i="1" dirty="0" smtClean="0"/>
              <a:t> Experience as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/>
              <a:t>Process Engineer.</a:t>
            </a:r>
          </a:p>
          <a:p>
            <a:pPr marL="0" indent="0" algn="ctr">
              <a:buNone/>
            </a:pPr>
            <a:r>
              <a:rPr lang="en-US" sz="2000" i="1" dirty="0" smtClean="0"/>
              <a:t>-  </a:t>
            </a:r>
            <a:r>
              <a:rPr lang="en-US" sz="2000" i="1" dirty="0"/>
              <a:t>Project Operation Manager </a:t>
            </a:r>
          </a:p>
          <a:p>
            <a:pPr marL="0" indent="0" algn="ctr">
              <a:buNone/>
            </a:pPr>
            <a:r>
              <a:rPr lang="en-US" sz="2000" i="1" dirty="0"/>
              <a:t>at AMKOR Tech Phil.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0545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TRACTION 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AU" dirty="0" err="1" smtClean="0"/>
              <a:t>PasaBuy.App</a:t>
            </a:r>
            <a:r>
              <a:rPr lang="en-AU" dirty="0" smtClean="0"/>
              <a:t> </a:t>
            </a:r>
            <a:r>
              <a:rPr lang="en-AU" dirty="0" smtClean="0"/>
              <a:t>website up</a:t>
            </a:r>
            <a:endParaRPr lang="en-PH" dirty="0" smtClean="0"/>
          </a:p>
          <a:p>
            <a:pPr lvl="0"/>
            <a:r>
              <a:rPr lang="en-AU" dirty="0" smtClean="0"/>
              <a:t>Trade License secured</a:t>
            </a:r>
            <a:endParaRPr lang="en-PH" dirty="0" smtClean="0"/>
          </a:p>
          <a:p>
            <a:pPr lvl="0"/>
            <a:r>
              <a:rPr lang="en-AU" dirty="0" smtClean="0"/>
              <a:t>Office Location Rented</a:t>
            </a:r>
            <a:endParaRPr lang="en-PH" dirty="0" smtClean="0"/>
          </a:p>
          <a:p>
            <a:pPr lvl="0"/>
            <a:r>
              <a:rPr lang="en-AU" dirty="0" smtClean="0"/>
              <a:t>30 </a:t>
            </a:r>
            <a:r>
              <a:rPr lang="en-AU" dirty="0" smtClean="0"/>
              <a:t>Food Shops signed as </a:t>
            </a:r>
            <a:r>
              <a:rPr lang="en-AU" dirty="0" smtClean="0"/>
              <a:t>Partner </a:t>
            </a:r>
          </a:p>
          <a:p>
            <a:pPr lvl="0"/>
            <a:r>
              <a:rPr lang="en-AU" dirty="0" smtClean="0"/>
              <a:t>82 Interested Food shops</a:t>
            </a:r>
            <a:endParaRPr lang="en-PH" dirty="0" smtClean="0"/>
          </a:p>
          <a:p>
            <a:pPr lvl="0"/>
            <a:r>
              <a:rPr lang="en-PH" dirty="0" smtClean="0"/>
              <a:t>Established Online Presence</a:t>
            </a:r>
          </a:p>
          <a:p>
            <a:pPr lvl="0"/>
            <a:r>
              <a:rPr lang="en-AU" dirty="0" smtClean="0"/>
              <a:t>Social Media Partnership @ </a:t>
            </a:r>
            <a:r>
              <a:rPr lang="en-AU" dirty="0" err="1" smtClean="0"/>
              <a:t>Tiga</a:t>
            </a:r>
            <a:r>
              <a:rPr lang="en-AU" dirty="0" smtClean="0"/>
              <a:t> South </a:t>
            </a:r>
            <a:r>
              <a:rPr lang="en-AU" dirty="0" err="1" smtClean="0"/>
              <a:t>ka</a:t>
            </a:r>
            <a:r>
              <a:rPr lang="en-AU" dirty="0" smtClean="0"/>
              <a:t> </a:t>
            </a:r>
            <a:r>
              <a:rPr lang="en-AU" dirty="0" err="1" smtClean="0"/>
              <a:t>ba</a:t>
            </a:r>
            <a:endParaRPr lang="en-PH" dirty="0" smtClean="0"/>
          </a:p>
          <a:p>
            <a:pPr lvl="0"/>
            <a:r>
              <a:rPr lang="en-AU" dirty="0" smtClean="0"/>
              <a:t>App research and development 40% Completed</a:t>
            </a:r>
          </a:p>
          <a:p>
            <a:pPr lvl="0"/>
            <a:r>
              <a:rPr lang="en-AU" dirty="0" smtClean="0"/>
              <a:t>Marketing assets / tools or Items acquired.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04950"/>
            <a:ext cx="4498622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FUNDRAISING INFORMATION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Raising </a:t>
            </a:r>
            <a:r>
              <a:rPr lang="en-AU" sz="2400" b="1" dirty="0" err="1"/>
              <a:t>Php</a:t>
            </a:r>
            <a:r>
              <a:rPr lang="en-AU" sz="2400" b="1" dirty="0"/>
              <a:t> 6,000,000.00</a:t>
            </a:r>
            <a:r>
              <a:rPr lang="en-AU" sz="2400" dirty="0"/>
              <a:t> </a:t>
            </a:r>
            <a:r>
              <a:rPr lang="en-AU" dirty="0"/>
              <a:t>to accelerate growth.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01" y="2524226"/>
            <a:ext cx="6114271" cy="371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1" y="2536926"/>
            <a:ext cx="4941720" cy="370629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8984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85" y="2240135"/>
            <a:ext cx="5839230" cy="34896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84" y="177282"/>
            <a:ext cx="4133027" cy="12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P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5186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sz="3600" b="1" dirty="0" smtClean="0"/>
              <a:t>PRICE</a:t>
            </a:r>
            <a:endParaRPr lang="en-AU" sz="3600" dirty="0" smtClean="0"/>
          </a:p>
          <a:p>
            <a:pPr marL="0" indent="0" algn="ctr">
              <a:buNone/>
            </a:pPr>
            <a:endParaRPr lang="en-AU" sz="4000" i="1" dirty="0" smtClean="0"/>
          </a:p>
          <a:p>
            <a:pPr marL="0" indent="0" algn="ctr">
              <a:buNone/>
            </a:pPr>
            <a:r>
              <a:rPr lang="en-AU" sz="2400" i="1" dirty="0" smtClean="0"/>
              <a:t>an </a:t>
            </a:r>
            <a:r>
              <a:rPr lang="en-AU" sz="2400" i="1" dirty="0"/>
              <a:t>important concern for customers ordering online.</a:t>
            </a:r>
            <a:endParaRPr lang="en-PH" sz="2400" i="1" dirty="0"/>
          </a:p>
          <a:p>
            <a:pPr algn="ctr"/>
            <a:endParaRPr lang="en-PH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01940" y="1690688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b="1" dirty="0" smtClean="0"/>
          </a:p>
          <a:p>
            <a:pPr marL="0" indent="0" algn="ctr">
              <a:buNone/>
            </a:pPr>
            <a:r>
              <a:rPr lang="en-AU" sz="3600" b="1" dirty="0" smtClean="0"/>
              <a:t>HIGH COMMISSION</a:t>
            </a:r>
            <a:endParaRPr lang="en-AU" sz="3600" b="1" dirty="0" smtClean="0"/>
          </a:p>
          <a:p>
            <a:pPr marL="0" indent="0" algn="ctr">
              <a:buNone/>
            </a:pPr>
            <a:endParaRPr lang="en-AU" sz="100" dirty="0" smtClean="0"/>
          </a:p>
          <a:p>
            <a:pPr marL="0" indent="0" algn="ctr">
              <a:buNone/>
            </a:pPr>
            <a:r>
              <a:rPr lang="en-AU" sz="2600" i="1" dirty="0" smtClean="0"/>
              <a:t>gives </a:t>
            </a:r>
            <a:r>
              <a:rPr lang="en-AU" sz="2600" i="1" dirty="0"/>
              <a:t>restaurant owners a hard time to earn profits</a:t>
            </a:r>
            <a:r>
              <a:rPr lang="en-AU" sz="2600" i="1" dirty="0" smtClean="0"/>
              <a:t>.</a:t>
            </a:r>
            <a:endParaRPr lang="en-PH" sz="26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70070" y="1825625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r>
              <a:rPr lang="en-AU" sz="3600" b="1" dirty="0" smtClean="0"/>
              <a:t>BOGUS BUYER</a:t>
            </a:r>
            <a:endParaRPr lang="en-AU" sz="3600" b="1" dirty="0" smtClean="0"/>
          </a:p>
          <a:p>
            <a:pPr marL="0" indent="0" algn="ctr">
              <a:buNone/>
            </a:pPr>
            <a:endParaRPr lang="en-AU" sz="3600" i="1" dirty="0" smtClean="0"/>
          </a:p>
          <a:p>
            <a:pPr marL="0" indent="0" algn="ctr">
              <a:buNone/>
            </a:pPr>
            <a:r>
              <a:rPr lang="en-AU" sz="2400" i="1" dirty="0" smtClean="0"/>
              <a:t>now </a:t>
            </a:r>
            <a:r>
              <a:rPr lang="en-AU" sz="2400" i="1" dirty="0"/>
              <a:t>a major concern in the Philippines delivery </a:t>
            </a:r>
            <a:r>
              <a:rPr lang="en-AU" sz="2400" i="1" dirty="0" smtClean="0"/>
              <a:t>companies.</a:t>
            </a:r>
            <a:endParaRPr lang="en-PH" sz="2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14" y="1712769"/>
            <a:ext cx="1603031" cy="1603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7" y="1459421"/>
            <a:ext cx="2109725" cy="2109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64666">
            <a:off x="8799137" y="1567621"/>
            <a:ext cx="1913311" cy="19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41" y="1757850"/>
            <a:ext cx="11252718" cy="46429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AU" sz="3000" dirty="0" smtClean="0"/>
              <a:t>	</a:t>
            </a:r>
            <a:r>
              <a:rPr lang="en-AU" sz="3000" dirty="0"/>
              <a:t>	</a:t>
            </a:r>
            <a:r>
              <a:rPr lang="en-AU" sz="3000" dirty="0" smtClean="0"/>
              <a:t>  </a:t>
            </a:r>
          </a:p>
          <a:p>
            <a:pPr marL="0" lvl="0" indent="0">
              <a:buNone/>
            </a:pPr>
            <a:r>
              <a:rPr lang="en-AU" sz="3600" dirty="0"/>
              <a:t>	</a:t>
            </a:r>
            <a:r>
              <a:rPr lang="en-AU" sz="3600" dirty="0" smtClean="0"/>
              <a:t>	  Save </a:t>
            </a:r>
            <a:r>
              <a:rPr lang="en-AU" sz="3600" dirty="0"/>
              <a:t>money on </a:t>
            </a:r>
            <a:r>
              <a:rPr lang="en-AU" sz="3600" b="1" dirty="0"/>
              <a:t>low </a:t>
            </a:r>
            <a:r>
              <a:rPr lang="en-AU" sz="3600" b="1" dirty="0" smtClean="0"/>
              <a:t>delivery </a:t>
            </a:r>
          </a:p>
          <a:p>
            <a:pPr marL="0" lvl="0" indent="0">
              <a:buNone/>
            </a:pPr>
            <a:r>
              <a:rPr lang="en-AU" sz="3600" b="1" dirty="0" smtClean="0"/>
              <a:t>		  fee</a:t>
            </a:r>
            <a:r>
              <a:rPr lang="en-AU" sz="3600" dirty="0" smtClean="0"/>
              <a:t> </a:t>
            </a:r>
            <a:r>
              <a:rPr lang="en-AU" sz="3600" dirty="0"/>
              <a:t>and </a:t>
            </a:r>
            <a:r>
              <a:rPr lang="en-AU" sz="3600" b="1" dirty="0"/>
              <a:t>discount</a:t>
            </a:r>
            <a:r>
              <a:rPr lang="en-AU" sz="3600" dirty="0"/>
              <a:t> </a:t>
            </a:r>
            <a:r>
              <a:rPr lang="en-AU" sz="3600" dirty="0" smtClean="0"/>
              <a:t>Vouchers</a:t>
            </a:r>
          </a:p>
          <a:p>
            <a:pPr marL="0" lvl="0" indent="0">
              <a:buNone/>
            </a:pPr>
            <a:endParaRPr lang="en-PH" sz="1800" dirty="0"/>
          </a:p>
          <a:p>
            <a:pPr marL="0" lvl="0" indent="0" algn="r">
              <a:buNone/>
            </a:pPr>
            <a:r>
              <a:rPr lang="en-AU" sz="3600" dirty="0"/>
              <a:t>Make sure </a:t>
            </a:r>
            <a:r>
              <a:rPr lang="en-AU" sz="3600" dirty="0" smtClean="0"/>
              <a:t>your </a:t>
            </a:r>
            <a:r>
              <a:rPr lang="en-AU" sz="3600" dirty="0"/>
              <a:t>dealing </a:t>
            </a:r>
            <a:r>
              <a:rPr lang="en-AU" sz="3600" dirty="0" smtClean="0"/>
              <a:t>with			 </a:t>
            </a:r>
          </a:p>
          <a:p>
            <a:pPr marL="0" lvl="0" indent="0" algn="r">
              <a:buNone/>
            </a:pPr>
            <a:r>
              <a:rPr lang="en-AU" sz="3600" b="1" dirty="0" smtClean="0"/>
              <a:t>Validated Customers</a:t>
            </a:r>
            <a:r>
              <a:rPr lang="en-AU" sz="3600" dirty="0" smtClean="0"/>
              <a:t> </a:t>
            </a:r>
            <a:r>
              <a:rPr lang="en-AU" sz="3600" dirty="0"/>
              <a:t>by </a:t>
            </a:r>
            <a:r>
              <a:rPr lang="en-AU" sz="3600" dirty="0" smtClean="0"/>
              <a:t>checking			 </a:t>
            </a:r>
          </a:p>
          <a:p>
            <a:pPr marL="0" lvl="0" indent="0" algn="r">
              <a:buNone/>
            </a:pPr>
            <a:r>
              <a:rPr lang="en-AU" sz="3600" dirty="0" smtClean="0"/>
              <a:t>their </a:t>
            </a:r>
            <a:r>
              <a:rPr lang="en-AU" sz="3600" b="1" dirty="0"/>
              <a:t>rating</a:t>
            </a:r>
            <a:r>
              <a:rPr lang="en-AU" sz="3600" dirty="0"/>
              <a:t> and </a:t>
            </a:r>
            <a:r>
              <a:rPr lang="en-AU" sz="3600" b="1" dirty="0"/>
              <a:t>badges</a:t>
            </a:r>
            <a:r>
              <a:rPr lang="en-AU" sz="3600" dirty="0" smtClean="0"/>
              <a:t>.			</a:t>
            </a:r>
            <a:endParaRPr lang="en-PH" sz="3600" dirty="0"/>
          </a:p>
          <a:p>
            <a:pPr marL="0" lvl="0" indent="0">
              <a:buNone/>
            </a:pPr>
            <a:endParaRPr lang="en-AU" sz="1800" dirty="0" smtClean="0"/>
          </a:p>
          <a:p>
            <a:pPr marL="0" lvl="0" indent="0">
              <a:buNone/>
            </a:pPr>
            <a:r>
              <a:rPr lang="en-AU" sz="3600" b="1" dirty="0" smtClean="0"/>
              <a:t>		  Lowest </a:t>
            </a:r>
            <a:r>
              <a:rPr lang="en-AU" sz="3600" b="1" dirty="0"/>
              <a:t>commission </a:t>
            </a:r>
            <a:r>
              <a:rPr lang="en-AU" sz="3600" dirty="0"/>
              <a:t>rate </a:t>
            </a:r>
            <a:endParaRPr lang="en-AU" sz="3600" dirty="0" smtClean="0"/>
          </a:p>
          <a:p>
            <a:pPr marL="0" lvl="0" indent="0">
              <a:buNone/>
            </a:pPr>
            <a:r>
              <a:rPr lang="en-AU" sz="3600" dirty="0" smtClean="0"/>
              <a:t>		  in </a:t>
            </a:r>
            <a:r>
              <a:rPr lang="en-AU" sz="3600" dirty="0"/>
              <a:t>the market.</a:t>
            </a:r>
            <a:endParaRPr lang="en-PH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0" y="1239416"/>
            <a:ext cx="2343540" cy="234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870" y="2307760"/>
            <a:ext cx="3543130" cy="3543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9" y="4281194"/>
            <a:ext cx="2454582" cy="24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DEMO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s4LQTCrSZy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VALIDATION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06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b="1" dirty="0"/>
              <a:t>3,756,007</a:t>
            </a:r>
            <a:r>
              <a:rPr lang="en-AU" sz="5400" dirty="0"/>
              <a:t> </a:t>
            </a:r>
            <a:endParaRPr lang="en-AU" sz="5400" dirty="0" smtClean="0"/>
          </a:p>
          <a:p>
            <a:pPr marL="0" indent="0" algn="ctr">
              <a:buNone/>
            </a:pPr>
            <a:r>
              <a:rPr lang="en-AU" sz="1800" dirty="0" smtClean="0"/>
              <a:t>Total population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7731" y="1825625"/>
            <a:ext cx="50960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5400" b="1" dirty="0" smtClean="0"/>
              <a:t>301,629</a:t>
            </a:r>
            <a:r>
              <a:rPr lang="en-AU" sz="5400" dirty="0" smtClean="0"/>
              <a:t> </a:t>
            </a:r>
          </a:p>
          <a:p>
            <a:pPr marL="0" indent="0" algn="ctr">
              <a:buNone/>
            </a:pPr>
            <a:r>
              <a:rPr lang="en-AU" sz="1800" dirty="0" smtClean="0"/>
              <a:t>Food Delivery App User</a:t>
            </a:r>
            <a:endParaRPr lang="en-PH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255" y="2920529"/>
            <a:ext cx="3359020" cy="3359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91" y="3218796"/>
            <a:ext cx="2762485" cy="27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stCxn id="9" idx="4"/>
            <a:endCxn id="11" idx="4"/>
          </p:cNvCxnSpPr>
          <p:nvPr/>
        </p:nvCxnSpPr>
        <p:spPr>
          <a:xfrm flipV="1">
            <a:off x="3386234" y="4586896"/>
            <a:ext cx="5419531" cy="9381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" idx="0"/>
            <a:endCxn id="11" idx="0"/>
          </p:cNvCxnSpPr>
          <p:nvPr/>
        </p:nvCxnSpPr>
        <p:spPr>
          <a:xfrm>
            <a:off x="3386234" y="3245476"/>
            <a:ext cx="5419531" cy="938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MARKET SIZE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606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5400" dirty="0" smtClean="0"/>
              <a:t>PHP 12.35B</a:t>
            </a:r>
          </a:p>
          <a:p>
            <a:pPr marL="0" indent="0" algn="ctr">
              <a:buNone/>
            </a:pPr>
            <a:r>
              <a:rPr lang="en-AU" sz="2000" dirty="0"/>
              <a:t>Total Available Market Revenue in 2020</a:t>
            </a:r>
            <a:endParaRPr lang="en-AU" sz="1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7731" y="1825625"/>
            <a:ext cx="50960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5400" dirty="0" smtClean="0"/>
              <a:t>PHP 423.6M</a:t>
            </a:r>
          </a:p>
          <a:p>
            <a:pPr marL="0" indent="0" algn="ctr">
              <a:buNone/>
            </a:pPr>
            <a:r>
              <a:rPr lang="en-AU" sz="2000" dirty="0"/>
              <a:t>Serviceable Available Market Revenue</a:t>
            </a:r>
            <a:endParaRPr lang="en-PH" sz="1400" dirty="0"/>
          </a:p>
        </p:txBody>
      </p:sp>
      <p:sp>
        <p:nvSpPr>
          <p:cNvPr id="6" name="Rectangle 5"/>
          <p:cNvSpPr/>
          <p:nvPr/>
        </p:nvSpPr>
        <p:spPr>
          <a:xfrm>
            <a:off x="3518243" y="5841900"/>
            <a:ext cx="5155514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Top </a:t>
            </a:r>
            <a:r>
              <a:rPr lang="en-AU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Players combine 70% </a:t>
            </a:r>
            <a:r>
              <a:rPr lang="en-AU" sz="2400" i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*</a:t>
            </a:r>
            <a:endParaRPr lang="en-PH" sz="2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07817" y="3245476"/>
            <a:ext cx="2356834" cy="2279560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/>
          <p:cNvSpPr/>
          <p:nvPr/>
        </p:nvSpPr>
        <p:spPr>
          <a:xfrm>
            <a:off x="8597289" y="4183615"/>
            <a:ext cx="416952" cy="403281"/>
          </a:xfrm>
          <a:prstGeom prst="ellipse">
            <a:avLst/>
          </a:prstGeom>
          <a:ln w="28575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91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LOOKING FORWARD : POTENTIAL OUTCOME</a:t>
            </a:r>
            <a:endParaRPr lang="en-P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5186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r>
              <a:rPr lang="en-AU" sz="2000" b="1" dirty="0" smtClean="0"/>
              <a:t>Worst </a:t>
            </a:r>
            <a:r>
              <a:rPr lang="en-AU" sz="2000" b="1" dirty="0"/>
              <a:t>case </a:t>
            </a:r>
            <a:r>
              <a:rPr lang="en-AU" sz="2000" b="1" dirty="0" smtClean="0"/>
              <a:t>Scenario</a:t>
            </a:r>
          </a:p>
          <a:p>
            <a:pPr marL="0" indent="0" algn="ctr">
              <a:buNone/>
            </a:pPr>
            <a:endParaRPr lang="en-AU" sz="1000" dirty="0" smtClean="0"/>
          </a:p>
          <a:p>
            <a:pPr marL="0" indent="0" algn="ctr">
              <a:buNone/>
            </a:pPr>
            <a:r>
              <a:rPr lang="en-AU" sz="2000" dirty="0" smtClean="0"/>
              <a:t>PHP</a:t>
            </a:r>
            <a:r>
              <a:rPr lang="en-AU" sz="3200" b="1" dirty="0" smtClean="0"/>
              <a:t> 2,118,000</a:t>
            </a:r>
            <a:r>
              <a:rPr lang="en-AU" sz="3200" dirty="0" smtClean="0"/>
              <a:t> </a:t>
            </a:r>
          </a:p>
          <a:p>
            <a:pPr marL="0" indent="0" algn="ctr">
              <a:buNone/>
            </a:pPr>
            <a:r>
              <a:rPr lang="en-AU" sz="1600" dirty="0" smtClean="0"/>
              <a:t>Gets </a:t>
            </a:r>
            <a:r>
              <a:rPr lang="en-AU" sz="1600" b="1" dirty="0"/>
              <a:t>0.5% </a:t>
            </a:r>
            <a:r>
              <a:rPr lang="en-AU" sz="1600" dirty="0"/>
              <a:t>of Serviceable </a:t>
            </a:r>
            <a:r>
              <a:rPr lang="en-AU" sz="1600" dirty="0" smtClean="0"/>
              <a:t>Market</a:t>
            </a:r>
          </a:p>
          <a:p>
            <a:pPr marL="0" indent="0" algn="ctr">
              <a:buNone/>
            </a:pPr>
            <a:endParaRPr lang="en-AU" sz="1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01940" y="1690688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b="1" dirty="0" smtClean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r>
              <a:rPr lang="en-AU" sz="2000" b="1" dirty="0" smtClean="0"/>
              <a:t>Best </a:t>
            </a:r>
            <a:r>
              <a:rPr lang="en-AU" sz="2000" b="1" dirty="0" smtClean="0"/>
              <a:t>Case Scenario</a:t>
            </a:r>
          </a:p>
          <a:p>
            <a:pPr marL="0" indent="0" algn="ctr">
              <a:buNone/>
            </a:pPr>
            <a:endParaRPr lang="en-AU" sz="1100" dirty="0" smtClean="0"/>
          </a:p>
          <a:p>
            <a:pPr marL="0" indent="0" algn="ctr">
              <a:buNone/>
            </a:pPr>
            <a:r>
              <a:rPr lang="en-AU" sz="2000" dirty="0"/>
              <a:t>PHP </a:t>
            </a:r>
            <a:r>
              <a:rPr lang="en-AU" sz="3200" b="1" dirty="0" smtClean="0"/>
              <a:t>216,036,000</a:t>
            </a:r>
            <a:r>
              <a:rPr lang="en-AU" sz="3200" dirty="0" smtClean="0"/>
              <a:t> </a:t>
            </a:r>
          </a:p>
          <a:p>
            <a:pPr marL="0" indent="0" algn="ctr">
              <a:buNone/>
            </a:pPr>
            <a:r>
              <a:rPr lang="en-AU" sz="1600" b="1" dirty="0"/>
              <a:t>51% </a:t>
            </a:r>
            <a:r>
              <a:rPr lang="en-AU" sz="1600" dirty="0"/>
              <a:t>of Serviceable Market</a:t>
            </a:r>
          </a:p>
          <a:p>
            <a:pPr marL="0" indent="0" algn="ctr">
              <a:buNone/>
            </a:pPr>
            <a:r>
              <a:rPr lang="en-AU" sz="1200" dirty="0" smtClean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70070" y="1825625"/>
            <a:ext cx="3451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endParaRPr lang="en-AU" sz="2000" b="1" dirty="0"/>
          </a:p>
          <a:p>
            <a:pPr marL="0" indent="0" algn="ctr">
              <a:buNone/>
            </a:pPr>
            <a:endParaRPr lang="en-AU" sz="2000" b="1" dirty="0" smtClean="0"/>
          </a:p>
          <a:p>
            <a:pPr marL="0" indent="0" algn="ctr">
              <a:buNone/>
            </a:pPr>
            <a:r>
              <a:rPr lang="en-AU" sz="2000" b="1" dirty="0" smtClean="0"/>
              <a:t>Realistic </a:t>
            </a:r>
            <a:r>
              <a:rPr lang="en-AU" sz="2000" b="1" dirty="0" smtClean="0"/>
              <a:t>Scenario</a:t>
            </a:r>
          </a:p>
          <a:p>
            <a:pPr marL="0" indent="0" algn="ctr">
              <a:buNone/>
            </a:pPr>
            <a:endParaRPr lang="en-AU" sz="1050" b="1" dirty="0" smtClean="0"/>
          </a:p>
          <a:p>
            <a:pPr marL="0" indent="0" algn="ctr">
              <a:buNone/>
            </a:pPr>
            <a:r>
              <a:rPr lang="en-AU" sz="2000" dirty="0"/>
              <a:t>PHP </a:t>
            </a:r>
            <a:r>
              <a:rPr lang="en-AU" sz="3200" b="1" dirty="0" smtClean="0"/>
              <a:t>21,180,000</a:t>
            </a:r>
          </a:p>
          <a:p>
            <a:pPr marL="0" indent="0" algn="ctr">
              <a:buNone/>
            </a:pPr>
            <a:r>
              <a:rPr lang="en-AU" sz="1600" dirty="0"/>
              <a:t>Gets </a:t>
            </a:r>
            <a:r>
              <a:rPr lang="en-AU" sz="1600" b="1" dirty="0"/>
              <a:t>5% </a:t>
            </a:r>
            <a:r>
              <a:rPr lang="en-AU" sz="1600" dirty="0"/>
              <a:t>of Serviceable Market</a:t>
            </a:r>
          </a:p>
          <a:p>
            <a:pPr marL="0" indent="0">
              <a:buNone/>
            </a:pPr>
            <a:endParaRPr lang="en-AU" sz="1200" dirty="0"/>
          </a:p>
        </p:txBody>
      </p:sp>
      <p:pic>
        <p:nvPicPr>
          <p:cNvPr id="1026" name="Picture 2" descr="Free Thumbs Up Emoticon, Download Free Clip Art, Free Clip Art on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330" y="1988576"/>
            <a:ext cx="1908710" cy="16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70" y="1825625"/>
            <a:ext cx="1900393" cy="19003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00" y="1825625"/>
            <a:ext cx="1900393" cy="19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 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We </a:t>
            </a:r>
            <a:r>
              <a:rPr lang="en-AU" sz="3200" dirty="0"/>
              <a:t>take </a:t>
            </a:r>
            <a:r>
              <a:rPr lang="en-AU" sz="3200" b="1" dirty="0"/>
              <a:t>20%-25% </a:t>
            </a:r>
            <a:r>
              <a:rPr lang="en-AU" sz="3200" dirty="0"/>
              <a:t>on each </a:t>
            </a:r>
            <a:r>
              <a:rPr lang="en-AU" sz="3200" dirty="0" smtClean="0"/>
              <a:t>Partner’s </a:t>
            </a:r>
            <a:r>
              <a:rPr lang="en-AU" sz="3200" dirty="0"/>
              <a:t>food delivery transaction and </a:t>
            </a:r>
            <a:r>
              <a:rPr lang="en-AU" sz="3200" b="1" dirty="0"/>
              <a:t>10%-15% </a:t>
            </a:r>
            <a:r>
              <a:rPr lang="en-AU" sz="3200" dirty="0"/>
              <a:t>on </a:t>
            </a:r>
            <a:r>
              <a:rPr lang="en-AU" sz="3200" dirty="0" smtClean="0"/>
              <a:t>all </a:t>
            </a:r>
            <a:r>
              <a:rPr lang="en-AU" sz="3200" dirty="0"/>
              <a:t>normal delivery transaction</a:t>
            </a:r>
            <a:r>
              <a:rPr lang="en-AU" sz="3200" dirty="0" smtClean="0"/>
              <a:t>.</a:t>
            </a:r>
          </a:p>
          <a:p>
            <a:endParaRPr lang="en-PH" sz="1800" dirty="0"/>
          </a:p>
          <a:p>
            <a:r>
              <a:rPr lang="en-AU" sz="3200" dirty="0" smtClean="0"/>
              <a:t>Featured </a:t>
            </a:r>
            <a:r>
              <a:rPr lang="en-AU" sz="3200" dirty="0"/>
              <a:t>ads of our partners</a:t>
            </a:r>
            <a:r>
              <a:rPr lang="en-AU" sz="3200" dirty="0" smtClean="0"/>
              <a:t>.</a:t>
            </a:r>
          </a:p>
          <a:p>
            <a:endParaRPr lang="en-PH" sz="1800" dirty="0"/>
          </a:p>
          <a:p>
            <a:r>
              <a:rPr lang="en-AU" sz="3200" dirty="0" smtClean="0"/>
              <a:t>paid </a:t>
            </a:r>
            <a:r>
              <a:rPr lang="en-AU" sz="3200" dirty="0"/>
              <a:t>ads for those who wants promote their products.</a:t>
            </a:r>
            <a:endParaRPr lang="en-PH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2264"/>
            <a:ext cx="10198100" cy="16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</a:t>
            </a:r>
            <a:endParaRPr lang="en-P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09" y="1549400"/>
            <a:ext cx="9079781" cy="510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434</Words>
  <Application>Microsoft Office PowerPoint</Application>
  <PresentationFormat>Widescreen</PresentationFormat>
  <Paragraphs>133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</vt:lpstr>
      <vt:lpstr>SOLUTION</vt:lpstr>
      <vt:lpstr>VIDEO DEMO</vt:lpstr>
      <vt:lpstr>MARKET VALIDATION</vt:lpstr>
      <vt:lpstr>OVERALL MARKET SIZE</vt:lpstr>
      <vt:lpstr>LOOKING FORWARD : POTENTIAL OUTCOME</vt:lpstr>
      <vt:lpstr>BUSINESS MODEL </vt:lpstr>
      <vt:lpstr>COMPETITION</vt:lpstr>
      <vt:lpstr>COMPETITIVE ADVANTAGE</vt:lpstr>
      <vt:lpstr>GO-TO MARKET </vt:lpstr>
      <vt:lpstr>MEET OUR TEAM</vt:lpstr>
      <vt:lpstr>TRACTION </vt:lpstr>
      <vt:lpstr>FUNDRAISING INFORMATION</vt:lpstr>
      <vt:lpstr>PowerPoint Presentation</vt:lpstr>
    </vt:vector>
  </TitlesOfParts>
  <Company>Bytes Crafter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Caezar II De Castro</dc:creator>
  <cp:lastModifiedBy>Caezar II De Castro</cp:lastModifiedBy>
  <cp:revision>83</cp:revision>
  <dcterms:created xsi:type="dcterms:W3CDTF">2020-07-03T13:29:13Z</dcterms:created>
  <dcterms:modified xsi:type="dcterms:W3CDTF">2020-07-04T14:58:55Z</dcterms:modified>
</cp:coreProperties>
</file>