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6" r:id="rId2"/>
    <p:sldId id="257" r:id="rId3"/>
    <p:sldId id="264" r:id="rId4"/>
    <p:sldId id="259" r:id="rId5"/>
    <p:sldId id="260" r:id="rId6"/>
    <p:sldId id="266" r:id="rId7"/>
    <p:sldId id="267" r:id="rId8"/>
    <p:sldId id="275" r:id="rId9"/>
    <p:sldId id="262" r:id="rId10"/>
    <p:sldId id="263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C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DA2E8-F763-42F0-8564-595108325E68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E048-AFEE-4E5D-A89A-EFAF3D822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45709522510961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E048-AFEE-4E5D-A89A-EFAF3D822E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/>
          <a:lstStyle/>
          <a:p>
            <a:r>
              <a:rPr lang="en-US" dirty="0" smtClean="0"/>
              <a:t>To provide me an idea to research on the Quantum Computing </a:t>
            </a:r>
          </a:p>
          <a:p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Presenting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Quantum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001000" cy="2133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 to </a:t>
            </a:r>
            <a:br>
              <a:rPr lang="en-US" sz="5400" dirty="0" smtClean="0"/>
            </a:br>
            <a:r>
              <a:rPr lang="en-US" sz="5400" dirty="0" smtClean="0"/>
              <a:t>Dear </a:t>
            </a:r>
            <a:r>
              <a:rPr lang="en-US" sz="5400" dirty="0" err="1" smtClean="0"/>
              <a:t>Santosh</a:t>
            </a:r>
            <a:r>
              <a:rPr lang="en-US" sz="5400" dirty="0" smtClean="0"/>
              <a:t> Sir </a:t>
            </a:r>
            <a:endParaRPr lang="en-US" sz="5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Magic Interference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568113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2971800"/>
            <a:ext cx="119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</a:t>
            </a:r>
          </a:p>
          <a:p>
            <a:r>
              <a:rPr lang="en-US" dirty="0" smtClean="0"/>
              <a:t>particles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743200"/>
            <a:ext cx="230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Interference pattern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Quantum Coherence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86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Classical Objects go either way</a:t>
            </a:r>
          </a:p>
          <a:p>
            <a:pPr algn="ctr"/>
            <a:r>
              <a:rPr lang="en-US" b="1" dirty="0" smtClean="0"/>
              <a:t>Quantum Objects(electrons, protons) go both ways.</a:t>
            </a:r>
          </a:p>
          <a:p>
            <a:pPr algn="ctr"/>
            <a:r>
              <a:rPr lang="en-US" b="1" dirty="0" smtClean="0"/>
              <a:t>Give Quantum Computing an inherent type of parallelism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Qubits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Superposition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bit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2209800"/>
            <a:ext cx="8991600" cy="4572000"/>
          </a:xfr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19200"/>
            <a:ext cx="8458200" cy="1277403"/>
          </a:xfrm>
          <a:prstGeom prst="rect">
            <a:avLst/>
          </a:prstGeom>
        </p:spPr>
      </p:pic>
      <p:pic>
        <p:nvPicPr>
          <p:cNvPr id="6" name="Picture 5" descr="Captur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3733800"/>
            <a:ext cx="2895600" cy="1676400"/>
          </a:xfrm>
          <a:prstGeom prst="rect">
            <a:avLst/>
          </a:prstGeom>
        </p:spPr>
      </p:pic>
      <p:pic>
        <p:nvPicPr>
          <p:cNvPr id="7" name="Picture 6" descr="Captur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733800"/>
            <a:ext cx="2895600" cy="166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14600"/>
            <a:ext cx="2667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2514600"/>
            <a:ext cx="2667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8617868">
            <a:off x="4514128" y="4087355"/>
            <a:ext cx="1868345" cy="7135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8886668">
            <a:off x="3281516" y="3497341"/>
            <a:ext cx="1140116" cy="20752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657600" y="2819400"/>
            <a:ext cx="21336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971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Super Position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mm - Cop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1447800"/>
            <a:ext cx="3634740" cy="4038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9633" y="57912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state or excited state</a:t>
            </a:r>
            <a:endParaRPr lang="en-US" dirty="0"/>
          </a:p>
        </p:txBody>
      </p:sp>
      <p:pic>
        <p:nvPicPr>
          <p:cNvPr id="18" name="Picture 17" descr="m - Cop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" y="1447800"/>
            <a:ext cx="3048000" cy="4045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128" y="228600"/>
            <a:ext cx="8653272" cy="6321552"/>
          </a:xfrm>
          <a:solidFill>
            <a:srgbClr val="002060"/>
          </a:solidFill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That’s  just an example of one </a:t>
            </a:r>
            <a:r>
              <a:rPr lang="en-US" dirty="0" err="1" smtClean="0">
                <a:solidFill>
                  <a:srgbClr val="FFC000"/>
                </a:solidFill>
              </a:rPr>
              <a:t>Qubit</a:t>
            </a:r>
            <a:endParaRPr lang="en-US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Now If I give you a lot of </a:t>
            </a:r>
            <a:r>
              <a:rPr lang="en-US" dirty="0" err="1" smtClean="0">
                <a:solidFill>
                  <a:srgbClr val="FFC000"/>
                </a:solidFill>
              </a:rPr>
              <a:t>Qubits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qubi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8599"/>
            <a:ext cx="7342540" cy="635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685800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# example of 9 </a:t>
            </a:r>
            <a:r>
              <a:rPr lang="en-US" sz="2400" dirty="0" err="1" smtClean="0">
                <a:solidFill>
                  <a:srgbClr val="C00000"/>
                </a:solidFill>
              </a:rPr>
              <a:t>qubits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each one of these is a </a:t>
            </a:r>
            <a:r>
              <a:rPr lang="en-US" sz="2400" dirty="0" err="1" smtClean="0">
                <a:solidFill>
                  <a:srgbClr val="FFC000"/>
                </a:solidFill>
              </a:rPr>
              <a:t>qubit</a:t>
            </a:r>
            <a:endParaRPr lang="en-US" sz="24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C000"/>
                </a:solidFill>
              </a:rPr>
              <a:t>infact</a:t>
            </a:r>
            <a:r>
              <a:rPr lang="en-US" sz="2400" dirty="0" smtClean="0">
                <a:solidFill>
                  <a:srgbClr val="FFC000"/>
                </a:solidFill>
              </a:rPr>
              <a:t> what this tells us is these can be simultaneously superposition of all of these states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so with 9 </a:t>
            </a:r>
            <a:r>
              <a:rPr lang="en-US" sz="2400" dirty="0" err="1" smtClean="0">
                <a:solidFill>
                  <a:srgbClr val="FFC000"/>
                </a:solidFill>
              </a:rPr>
              <a:t>qubits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 have superposition of 2^9 values here - all strings of zeros and ones and its all possible combinations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so this gives us massive parallelism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and we can use it to compute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Entanglement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67477" y="5558135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Non Local Correlation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47800"/>
            <a:ext cx="876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can apply some gates to our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qubits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we can actually create an entangled state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this is another resource we use within our quantum algorithm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So in entanglement , take one of 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qubit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far away across the universe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but if its in entangled state, if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do something to this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qubit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than something will be happening to another side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qubit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type of non local correlation that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can get between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qubits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property is taken as advantage on quantum algorithm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71600"/>
          </a:xfrm>
          <a:solidFill>
            <a:srgbClr val="00206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330952"/>
          </a:xfrm>
          <a:solidFill>
            <a:srgbClr val="002060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5052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State of N non interacting </a:t>
            </a:r>
            <a:r>
              <a:rPr lang="en-US" sz="2400" dirty="0" err="1" smtClean="0">
                <a:solidFill>
                  <a:srgbClr val="FF0000"/>
                </a:solidFill>
              </a:rPr>
              <a:t>qubits</a:t>
            </a:r>
            <a:r>
              <a:rPr lang="en-US" sz="2400" dirty="0" smtClean="0">
                <a:solidFill>
                  <a:srgbClr val="FF0000"/>
                </a:solidFill>
              </a:rPr>
              <a:t> : ` N bits of info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we take 5 </a:t>
            </a:r>
            <a:r>
              <a:rPr lang="en-US" sz="2400" dirty="0" err="1" smtClean="0">
                <a:solidFill>
                  <a:srgbClr val="FFC000"/>
                </a:solidFill>
              </a:rPr>
              <a:t>qubits</a:t>
            </a:r>
            <a:r>
              <a:rPr lang="en-US" sz="2400" dirty="0" smtClean="0">
                <a:solidFill>
                  <a:srgbClr val="FFC000"/>
                </a:solidFill>
              </a:rPr>
              <a:t> (5 of these spins )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there is exponential difference on the way you treat with       5 </a:t>
            </a:r>
            <a:r>
              <a:rPr lang="en-US" sz="2400" dirty="0" err="1" smtClean="0">
                <a:solidFill>
                  <a:srgbClr val="FFC000"/>
                </a:solidFill>
              </a:rPr>
              <a:t>qubits</a:t>
            </a:r>
            <a:r>
              <a:rPr lang="en-US" sz="2400" dirty="0" smtClean="0">
                <a:solidFill>
                  <a:srgbClr val="FFC000"/>
                </a:solidFill>
              </a:rPr>
              <a:t> which are not entangled 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(where we don’t get the power) </a:t>
            </a:r>
          </a:p>
          <a:p>
            <a:endParaRPr lang="en-US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Entanglement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3716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800600"/>
            <a:ext cx="8077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they are all interacting , I can’t  represent them as 5 separate states.</a:t>
            </a:r>
          </a:p>
          <a:p>
            <a:pPr algn="ctr"/>
            <a:r>
              <a:rPr lang="en-US" dirty="0" smtClean="0"/>
              <a:t>They are entangled and rely on each other holding 2^n bits of information.</a:t>
            </a:r>
          </a:p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4800600"/>
            <a:ext cx="8077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Actually trying to reproduce that , we are going to need more atoms than this universe classically .  __ 200 </a:t>
            </a:r>
            <a:r>
              <a:rPr lang="en-US" dirty="0" err="1" smtClean="0"/>
              <a:t>qubits</a:t>
            </a:r>
            <a:r>
              <a:rPr lang="en-US" dirty="0" smtClean="0"/>
              <a:t> is  pretty powerful what if I have </a:t>
            </a:r>
          </a:p>
          <a:p>
            <a:pPr algn="ctr"/>
            <a:r>
              <a:rPr lang="en-US" dirty="0" smtClean="0"/>
              <a:t>1000 or 10,000 .????</a:t>
            </a:r>
          </a:p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 to build a Quantum Device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Requirements for Quantum </a:t>
            </a:r>
            <a:r>
              <a:rPr lang="en-US" dirty="0" err="1" smtClean="0">
                <a:solidFill>
                  <a:srgbClr val="002060"/>
                </a:solidFill>
              </a:rPr>
              <a:t>Computaion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Quantum Algorithm: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Design real-world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quantum algorithms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small-, medium- and large scale quantum computers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Quantum Hardware Architecture: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Architect a scalable, fault-tolerant, and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fully programmable quantum computer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Quantum Software architecture: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Program a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 Complex Algorithms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into optimized, target dependent(quantum and classical) instructions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like : Visual Studio :- what does a VB look like for a quantum computer.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qqqq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42248" cy="1295400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Quantum algorithm exists!!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3" descr="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05000"/>
            <a:ext cx="8763000" cy="1264947"/>
          </a:xfrm>
        </p:spPr>
      </p:pic>
      <p:pic>
        <p:nvPicPr>
          <p:cNvPr id="5" name="Picture 4" descr="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429000"/>
            <a:ext cx="8763000" cy="1278881"/>
          </a:xfrm>
          <a:prstGeom prst="rect">
            <a:avLst/>
          </a:prstGeom>
        </p:spPr>
      </p:pic>
      <p:pic>
        <p:nvPicPr>
          <p:cNvPr id="6" name="Picture 5" descr="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4953000"/>
            <a:ext cx="8763000" cy="131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19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What do we do after the digital computers ?</a:t>
            </a:r>
            <a:b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What’s the next revolution in the computing?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?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594C74"/>
                </a:solidFill>
              </a:rPr>
              <a:t>Quantum Computing </a:t>
            </a:r>
          </a:p>
          <a:p>
            <a:pPr algn="ctr">
              <a:buNone/>
            </a:pP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…………………</a:t>
            </a:r>
          </a:p>
          <a:p>
            <a:pPr algn="ctr">
              <a:buNone/>
            </a:pPr>
            <a:r>
              <a:rPr lang="en-US" sz="5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Transforming the Digital Age</a:t>
            </a:r>
            <a:endParaRPr lang="en-US" sz="540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  <a:solidFill>
            <a:srgbClr val="002060"/>
          </a:solidFill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400" b="1" dirty="0" smtClean="0"/>
              <a:t>     </a:t>
            </a:r>
            <a:r>
              <a:rPr lang="en-US" sz="4400" b="1" dirty="0" smtClean="0">
                <a:solidFill>
                  <a:srgbClr val="92D050"/>
                </a:solidFill>
              </a:rPr>
              <a:t>Have  a good Day Guys !!!!</a:t>
            </a:r>
            <a:endParaRPr lang="en-US" sz="4400" b="1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4458603">
            <a:off x="3514844" y="2241059"/>
            <a:ext cx="23407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	)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Computers have come a long way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1905000" cy="1711635"/>
          </a:xfr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752600"/>
            <a:ext cx="1676400" cy="2209090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819400"/>
            <a:ext cx="1905000" cy="1641543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3505200"/>
            <a:ext cx="2057400" cy="2276272"/>
          </a:xfrm>
          <a:prstGeom prst="rect">
            <a:avLst/>
          </a:prstGeom>
        </p:spPr>
      </p:pic>
      <p:pic>
        <p:nvPicPr>
          <p:cNvPr id="8" name="Picture 7" descr="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4495800"/>
            <a:ext cx="2743200" cy="1651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" y="3200400"/>
            <a:ext cx="22860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Antikythera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mechanism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 BC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86200"/>
            <a:ext cx="24384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Babbage’s Difference Engine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1822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4495800"/>
            <a:ext cx="19812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Eniac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1946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19812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Sequoia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6096000"/>
            <a:ext cx="27432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(Topological) 2014 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Quantum Computer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6019800"/>
            <a:ext cx="1981200" cy="533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D-wave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Success of Digital Computers and Moore’s Law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49275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Number of transistors are doubling every 18 month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have been following this trend to upgrade our computer processor</a:t>
            </a:r>
          </a:p>
          <a:p>
            <a:endParaRPr lang="en-US" dirty="0" smtClean="0"/>
          </a:p>
          <a:p>
            <a:r>
              <a:rPr lang="en-US" sz="3200" b="1" dirty="0" smtClean="0">
                <a:latin typeface="+mj-lt"/>
                <a:cs typeface="Arial" pitchFamily="34" charset="0"/>
              </a:rPr>
              <a:t>And now in this age the problem is :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have been hitting by power law of physics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will not be able to continue to double the number of transistors on its chip every 18 month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cannot power the chip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So What do we do when we hit the end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moore’s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law ????????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03920" cy="4797552"/>
          </a:xfrm>
          <a:solidFill>
            <a:srgbClr val="002060"/>
          </a:solidFill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Is there any thing that we cannot solve on the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digital computers?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Some Problems Intractable Classically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Like : RSA – 2048 Challenge problem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Took  -&gt;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r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4572000"/>
            <a:ext cx="6162675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Factoring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factorin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47799"/>
            <a:ext cx="8686800" cy="51369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Computing Probably used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00163"/>
            <a:ext cx="8839200" cy="54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15240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4182070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 of finding </a:t>
            </a:r>
          </a:p>
          <a:p>
            <a:r>
              <a:rPr lang="en-US" dirty="0" smtClean="0"/>
              <a:t>Optimal </a:t>
            </a:r>
            <a:r>
              <a:rPr lang="en-US" dirty="0" err="1" smtClean="0"/>
              <a:t>Solns</a:t>
            </a:r>
            <a:r>
              <a:rPr lang="en-US" dirty="0" smtClean="0"/>
              <a:t> of </a:t>
            </a:r>
          </a:p>
          <a:p>
            <a:r>
              <a:rPr lang="en-US" dirty="0" smtClean="0"/>
              <a:t>Complex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839200" cy="6477000"/>
          </a:xfrm>
          <a:solidFill>
            <a:schemeClr val="accent5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Machine learning </a:t>
            </a:r>
          </a:p>
          <a:p>
            <a:r>
              <a:rPr lang="en-US" dirty="0" smtClean="0"/>
              <a:t>Design apps that can see, hear, and understand</a:t>
            </a:r>
          </a:p>
          <a:p>
            <a:r>
              <a:rPr lang="en-US" dirty="0" smtClean="0"/>
              <a:t>Classical deep learning uses approximation train efficiently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The problem in Artificial Intelligence</a:t>
            </a:r>
          </a:p>
          <a:p>
            <a:r>
              <a:rPr lang="en-US" dirty="0" smtClean="0"/>
              <a:t>How do we make computers that see listen and understand?</a:t>
            </a:r>
          </a:p>
          <a:p>
            <a:r>
              <a:rPr lang="en-US" dirty="0" smtClean="0"/>
              <a:t>Goal: learn complex representation that can be used to solve very hard problem in artificial intelligence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Challenges and Opportunities:</a:t>
            </a:r>
          </a:p>
          <a:p>
            <a:r>
              <a:rPr lang="en-US" dirty="0" smtClean="0"/>
              <a:t>Terabytes of (unlabeled) web data</a:t>
            </a:r>
          </a:p>
          <a:p>
            <a:r>
              <a:rPr lang="en-US" dirty="0" smtClean="0"/>
              <a:t>No " silver bullet" approach to learning</a:t>
            </a:r>
          </a:p>
          <a:p>
            <a:endParaRPr lang="en-US" dirty="0" smtClean="0"/>
          </a:p>
          <a:p>
            <a:r>
              <a:rPr lang="en-US" dirty="0" smtClean="0"/>
              <a:t>Can we automatically learn these representation?</a:t>
            </a:r>
          </a:p>
          <a:p>
            <a:r>
              <a:rPr lang="en-US" dirty="0" smtClean="0"/>
              <a:t>Does quantum offer new representations ?</a:t>
            </a:r>
          </a:p>
          <a:p>
            <a:r>
              <a:rPr lang="en-US" dirty="0" smtClean="0"/>
              <a:t>New training method?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 smtClean="0"/>
          </a:p>
          <a:p>
            <a:r>
              <a:rPr lang="en-US" sz="3600" dirty="0" smtClean="0"/>
              <a:t>Quantum mechanics is the </a:t>
            </a:r>
            <a:r>
              <a:rPr lang="en-US" sz="3600" dirty="0" smtClean="0">
                <a:solidFill>
                  <a:srgbClr val="C00000"/>
                </a:solidFill>
              </a:rPr>
              <a:t>ultimate parallel computer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Quantum mechanics considers </a:t>
            </a:r>
            <a:r>
              <a:rPr lang="en-US" sz="3200" dirty="0" smtClean="0">
                <a:solidFill>
                  <a:srgbClr val="C00000"/>
                </a:solidFill>
              </a:rPr>
              <a:t>all paths at once</a:t>
            </a: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lets talk about what that means 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1257</TotalTime>
  <Words>647</Words>
  <Application>Microsoft Office PowerPoint</Application>
  <PresentationFormat>On-screen Show (4:3)</PresentationFormat>
  <Paragraphs>140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Thanks to  Dear Santosh Sir </vt:lpstr>
      <vt:lpstr>What do we do after the digital computers ? What’s the next revolution in the computing?</vt:lpstr>
      <vt:lpstr>Computers have come a long way</vt:lpstr>
      <vt:lpstr>Success of Digital Computers and Moore’s Law</vt:lpstr>
      <vt:lpstr>So What do we do when we hit the end of moore’s law ????????</vt:lpstr>
      <vt:lpstr>Factoring</vt:lpstr>
      <vt:lpstr>Quantum Computing Probably used for:</vt:lpstr>
      <vt:lpstr>Slide 8</vt:lpstr>
      <vt:lpstr>Slide 9</vt:lpstr>
      <vt:lpstr>Quantum Magic Interference</vt:lpstr>
      <vt:lpstr>Qubits &amp; Superposition</vt:lpstr>
      <vt:lpstr>Slide 12</vt:lpstr>
      <vt:lpstr>Entanglement</vt:lpstr>
      <vt:lpstr>Slide 14</vt:lpstr>
      <vt:lpstr>Entanglement </vt:lpstr>
      <vt:lpstr>Challenges to build a Quantum Device</vt:lpstr>
      <vt:lpstr>Requirements for Quantum Computaion</vt:lpstr>
      <vt:lpstr>Slide 18</vt:lpstr>
      <vt:lpstr>Quantum algorithm exists!!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of all Thank to  Dear Santosh Sir </dc:title>
  <dc:creator>Sajan Pasachhe</dc:creator>
  <cp:lastModifiedBy>Sajan Pasachhe</cp:lastModifiedBy>
  <cp:revision>18</cp:revision>
  <dcterms:created xsi:type="dcterms:W3CDTF">2006-08-16T00:00:00Z</dcterms:created>
  <dcterms:modified xsi:type="dcterms:W3CDTF">2015-12-23T11:28:19Z</dcterms:modified>
</cp:coreProperties>
</file>