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68" r:id="rId4"/>
    <p:sldId id="258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76" r:id="rId15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660"/>
  </p:normalViewPr>
  <p:slideViewPr>
    <p:cSldViewPr>
      <p:cViewPr varScale="1">
        <p:scale>
          <a:sx n="42" d="100"/>
          <a:sy n="42" d="100"/>
        </p:scale>
        <p:origin x="262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8A3D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8A3D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8A3D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8A3D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839" y="1279046"/>
            <a:ext cx="2890520" cy="72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8A3D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4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4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52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5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image" Target="../media/image8.png"/><Relationship Id="rId21" Type="http://schemas.openxmlformats.org/officeDocument/2006/relationships/image" Target="../media/image5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57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5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55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30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9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3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3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23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7" y="10812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4A6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21420000">
            <a:off x="1425358" y="4266974"/>
            <a:ext cx="4513398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105"/>
              </a:lnSpc>
            </a:pPr>
            <a:r>
              <a:rPr sz="7650" spc="-247" baseline="-1089" dirty="0">
                <a:solidFill>
                  <a:srgbClr val="CC4B13"/>
                </a:solidFill>
                <a:latin typeface="Tahoma"/>
                <a:cs typeface="Tahoma"/>
              </a:rPr>
              <a:t>Sa</a:t>
            </a:r>
            <a:r>
              <a:rPr sz="5100" spc="-165" dirty="0">
                <a:solidFill>
                  <a:srgbClr val="CC4B13"/>
                </a:solidFill>
                <a:latin typeface="Tahoma"/>
                <a:cs typeface="Tahoma"/>
              </a:rPr>
              <a:t>vor</a:t>
            </a:r>
            <a:r>
              <a:rPr sz="5100" spc="-375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5100" spc="-120" dirty="0">
                <a:solidFill>
                  <a:srgbClr val="CC4B13"/>
                </a:solidFill>
                <a:latin typeface="Tahoma"/>
                <a:cs typeface="Tahoma"/>
              </a:rPr>
              <a:t>the</a:t>
            </a:r>
            <a:r>
              <a:rPr sz="5100" spc="-370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5100" spc="-10" dirty="0">
                <a:solidFill>
                  <a:srgbClr val="CC4B13"/>
                </a:solidFill>
                <a:latin typeface="Tahoma"/>
                <a:cs typeface="Tahoma"/>
              </a:rPr>
              <a:t>F</a:t>
            </a:r>
            <a:r>
              <a:rPr sz="7650" spc="-15" baseline="1089" dirty="0">
                <a:solidFill>
                  <a:srgbClr val="CC4B13"/>
                </a:solidFill>
                <a:latin typeface="Tahoma"/>
                <a:cs typeface="Tahoma"/>
              </a:rPr>
              <a:t>la</a:t>
            </a:r>
            <a:r>
              <a:rPr sz="7650" spc="-15" baseline="1633" dirty="0">
                <a:solidFill>
                  <a:srgbClr val="CC4B13"/>
                </a:solidFill>
                <a:latin typeface="Tahoma"/>
                <a:cs typeface="Tahoma"/>
              </a:rPr>
              <a:t>vor</a:t>
            </a:r>
            <a:endParaRPr sz="7650" baseline="1633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 rot="21420000">
            <a:off x="1148285" y="4986670"/>
            <a:ext cx="531778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100"/>
              </a:lnSpc>
            </a:pPr>
            <a:r>
              <a:rPr sz="7650" spc="-465" baseline="-2723" dirty="0">
                <a:solidFill>
                  <a:srgbClr val="CC4B13"/>
                </a:solidFill>
                <a:latin typeface="Tahoma"/>
                <a:cs typeface="Tahoma"/>
              </a:rPr>
              <a:t>A</a:t>
            </a:r>
            <a:r>
              <a:rPr sz="7650" spc="-547" baseline="-2723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7650" spc="-89" baseline="-2178" dirty="0">
                <a:solidFill>
                  <a:srgbClr val="CC4B13"/>
                </a:solidFill>
                <a:latin typeface="Tahoma"/>
                <a:cs typeface="Tahoma"/>
              </a:rPr>
              <a:t>C</a:t>
            </a:r>
            <a:r>
              <a:rPr sz="7650" spc="-89" baseline="-1633" dirty="0">
                <a:solidFill>
                  <a:srgbClr val="CC4B13"/>
                </a:solidFill>
                <a:latin typeface="Tahoma"/>
                <a:cs typeface="Tahoma"/>
              </a:rPr>
              <a:t>uli</a:t>
            </a:r>
            <a:r>
              <a:rPr sz="7650" spc="-89" baseline="-1089" dirty="0">
                <a:solidFill>
                  <a:srgbClr val="CC4B13"/>
                </a:solidFill>
                <a:latin typeface="Tahoma"/>
                <a:cs typeface="Tahoma"/>
              </a:rPr>
              <a:t>na</a:t>
            </a:r>
            <a:r>
              <a:rPr sz="5100" spc="-60" dirty="0">
                <a:solidFill>
                  <a:srgbClr val="CC4B13"/>
                </a:solidFill>
                <a:latin typeface="Tahoma"/>
                <a:cs typeface="Tahoma"/>
              </a:rPr>
              <a:t>ry</a:t>
            </a:r>
            <a:r>
              <a:rPr sz="5100" spc="-365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5100" spc="-10" dirty="0">
                <a:solidFill>
                  <a:srgbClr val="CC4B13"/>
                </a:solidFill>
                <a:latin typeface="Tahoma"/>
                <a:cs typeface="Tahoma"/>
              </a:rPr>
              <a:t>Journ</a:t>
            </a:r>
            <a:r>
              <a:rPr sz="7650" spc="-15" baseline="1089" dirty="0">
                <a:solidFill>
                  <a:srgbClr val="CC4B13"/>
                </a:solidFill>
                <a:latin typeface="Tahoma"/>
                <a:cs typeface="Tahoma"/>
              </a:rPr>
              <a:t>ey</a:t>
            </a:r>
            <a:endParaRPr sz="7650" baseline="1089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 rot="21420000">
            <a:off x="3144053" y="6608439"/>
            <a:ext cx="126628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90" dirty="0">
                <a:solidFill>
                  <a:srgbClr val="CC4B13"/>
                </a:solidFill>
                <a:latin typeface="Tahoma"/>
                <a:cs typeface="Tahoma"/>
              </a:rPr>
              <a:t>a</a:t>
            </a:r>
            <a:r>
              <a:rPr sz="2200" spc="-175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3300" spc="-172" baseline="1262" dirty="0">
                <a:solidFill>
                  <a:srgbClr val="CC4B13"/>
                </a:solidFill>
                <a:latin typeface="Tahoma"/>
                <a:cs typeface="Tahoma"/>
              </a:rPr>
              <a:t>Nov</a:t>
            </a:r>
            <a:r>
              <a:rPr sz="3300" spc="-172" baseline="2525" dirty="0">
                <a:solidFill>
                  <a:srgbClr val="CC4B13"/>
                </a:solidFill>
                <a:latin typeface="Tahoma"/>
                <a:cs typeface="Tahoma"/>
              </a:rPr>
              <a:t>el</a:t>
            </a:r>
            <a:r>
              <a:rPr sz="3300" spc="-254" baseline="2525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3300" spc="-37" baseline="2525" dirty="0">
                <a:solidFill>
                  <a:srgbClr val="CC4B13"/>
                </a:solidFill>
                <a:latin typeface="Tahoma"/>
                <a:cs typeface="Tahoma"/>
              </a:rPr>
              <a:t>b</a:t>
            </a:r>
            <a:r>
              <a:rPr sz="3300" spc="-37" baseline="3787" dirty="0">
                <a:solidFill>
                  <a:srgbClr val="CC4B13"/>
                </a:solidFill>
                <a:latin typeface="Tahoma"/>
                <a:cs typeface="Tahoma"/>
              </a:rPr>
              <a:t>y</a:t>
            </a:r>
            <a:endParaRPr sz="3300" baseline="378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 rot="21420000">
            <a:off x="3005233" y="6999434"/>
            <a:ext cx="1597517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80" dirty="0">
                <a:solidFill>
                  <a:srgbClr val="CC4B13"/>
                </a:solidFill>
                <a:latin typeface="Tahoma"/>
                <a:cs typeface="Tahoma"/>
              </a:rPr>
              <a:t>Cl</a:t>
            </a:r>
            <a:r>
              <a:rPr sz="3300" spc="-120" baseline="1262" dirty="0">
                <a:solidFill>
                  <a:srgbClr val="CC4B13"/>
                </a:solidFill>
                <a:latin typeface="Tahoma"/>
                <a:cs typeface="Tahoma"/>
              </a:rPr>
              <a:t>aud</a:t>
            </a:r>
            <a:r>
              <a:rPr sz="3300" spc="-120" baseline="2525" dirty="0">
                <a:solidFill>
                  <a:srgbClr val="CC4B13"/>
                </a:solidFill>
                <a:latin typeface="Tahoma"/>
                <a:cs typeface="Tahoma"/>
              </a:rPr>
              <a:t>ia</a:t>
            </a:r>
            <a:r>
              <a:rPr sz="3300" spc="-232" baseline="2525" dirty="0">
                <a:solidFill>
                  <a:srgbClr val="CC4B13"/>
                </a:solidFill>
                <a:latin typeface="Tahoma"/>
                <a:cs typeface="Tahoma"/>
              </a:rPr>
              <a:t> </a:t>
            </a:r>
            <a:r>
              <a:rPr sz="3300" spc="-30" baseline="2525" dirty="0">
                <a:solidFill>
                  <a:srgbClr val="CC4B13"/>
                </a:solidFill>
                <a:latin typeface="Tahoma"/>
                <a:cs typeface="Tahoma"/>
              </a:rPr>
              <a:t>A</a:t>
            </a:r>
            <a:r>
              <a:rPr sz="3300" spc="-30" baseline="3787" dirty="0">
                <a:solidFill>
                  <a:srgbClr val="CC4B13"/>
                </a:solidFill>
                <a:latin typeface="Tahoma"/>
                <a:cs typeface="Tahoma"/>
              </a:rPr>
              <a:t>lve</a:t>
            </a:r>
            <a:r>
              <a:rPr sz="3300" spc="-30" baseline="5050" dirty="0">
                <a:solidFill>
                  <a:srgbClr val="CC4B13"/>
                </a:solidFill>
                <a:latin typeface="Tahoma"/>
                <a:cs typeface="Tahoma"/>
              </a:rPr>
              <a:t>s</a:t>
            </a:r>
            <a:endParaRPr sz="3300" baseline="5050">
              <a:latin typeface="Tahoma"/>
              <a:cs typeface="Tahom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B55FEB-6E06-ACE3-6769-BFD233DA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03201"/>
            <a:ext cx="7562850" cy="1134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0C3DB-9F09-024B-4FE2-13557B52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4" y="2553453"/>
            <a:ext cx="5337004" cy="13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0632A-A5E2-5919-5A10-B3B76456E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4264265"/>
            <a:ext cx="2122822" cy="712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486792E-0517-AD7F-19C2-5419F2B217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9" y="1788912"/>
            <a:ext cx="5839640" cy="19338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0E4B46-1D4E-363A-56F8-9B1E9AE3AF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6231" y="4150122"/>
            <a:ext cx="5869518" cy="9106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5F6C91-F92F-F446-0977-80D106E57A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0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0D0A62-7CF9-32D5-8388-8C293674D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5" y="1688140"/>
            <a:ext cx="6354757" cy="2135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23908B-6DF1-77F6-DA95-BE04EA1F66E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3137" y="4262493"/>
            <a:ext cx="6316881" cy="9905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A32D01-0259-96C7-1496-30403F409A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99D995-3CA5-3AEA-4F00-A130ED6ADD4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667" y="1345200"/>
            <a:ext cx="6578352" cy="24067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79C743-BCBC-B8F2-2643-6E1DA501D2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667" y="4265028"/>
            <a:ext cx="6505430" cy="15378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6FC381-1259-2F3D-1E8C-9CB1F697862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0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CCBF3F-8E47-E67F-709B-2D1996164B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8" y="1709763"/>
            <a:ext cx="6532764" cy="21855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EFD045-1564-3B1E-E4DA-DBDD205636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8" y="3921741"/>
            <a:ext cx="6618134" cy="23134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D11A4A-E92B-F441-396D-5B01FB2AD5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8138" y="6389645"/>
            <a:ext cx="6514640" cy="13847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BA2A5D-FA49-0D6E-B36B-DDA014E24A9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8138" y="7938690"/>
            <a:ext cx="6492406" cy="13847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CE5B44-A88A-73A1-5C32-3064C71AB31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3951" y="328130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ABB2FF-74E9-C8F9-FF3B-7B3D0CE541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1" y="1642626"/>
            <a:ext cx="5060892" cy="19008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D6108D-983B-567B-13DB-D434485641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3" y="3599965"/>
            <a:ext cx="5091780" cy="1708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04FCBC-D562-1CE6-02C5-69F10F330F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3" y="5316575"/>
            <a:ext cx="5091778" cy="1777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6EF14C-A787-ACD9-34E5-F568FC56C9E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8644" y="7037973"/>
            <a:ext cx="5091778" cy="13690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1057EE-E488-F76A-BD71-D81F6F083E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9531" y="8430141"/>
            <a:ext cx="5060890" cy="18671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025B5D2-713B-0F95-9701-1686764DBFE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4150" y="0"/>
            <a:ext cx="7747000" cy="108362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1800" dirty="0">
              <a:latin typeface="Tw Cen MT Condensed Extra Bold" panose="020B0803020202020204" pitchFamily="34" charset="0"/>
            </a:endParaRPr>
          </a:p>
          <a:p>
            <a:endParaRPr lang="en-IN" dirty="0">
              <a:latin typeface="Tw Cen MT Condensed Extra Bold" panose="020B0803020202020204" pitchFamily="34" charset="0"/>
            </a:endParaRPr>
          </a:p>
          <a:p>
            <a:endParaRPr lang="en-IN" sz="1800" dirty="0">
              <a:latin typeface="Tw Cen MT Condensed Extra Bold" panose="020B0803020202020204" pitchFamily="34" charset="0"/>
            </a:endParaRPr>
          </a:p>
          <a:p>
            <a:endParaRPr lang="en-IN" dirty="0">
              <a:latin typeface="Tw Cen MT Condensed Extra Bold" panose="020B0803020202020204" pitchFamily="34" charset="0"/>
            </a:endParaRPr>
          </a:p>
          <a:p>
            <a:r>
              <a:rPr lang="en-IN" sz="3200" dirty="0">
                <a:latin typeface="Arial Black" panose="020B0A04020102020204" pitchFamily="34" charset="0"/>
              </a:rPr>
              <a:t>PIZZA ANALYSIS BY USING STRUCTURED QUERY LANGUAGE(SQL)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                                                  BY:  PASAM NUTAN</a:t>
            </a:r>
          </a:p>
          <a:p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A371C32-C498-EAE8-A0F0-0C6DBFB3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76" y="-13729"/>
            <a:ext cx="75565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4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36C0D3-E87C-E0A8-A231-1CFBC45A90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" y="2214017"/>
            <a:ext cx="5717509" cy="18745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0E3E31-34F8-4EB7-CA9F-C7F99D6C2B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6976" y="4876003"/>
            <a:ext cx="5844428" cy="24716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4082E7-12B6-5AF0-250D-077CFD9E7A7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9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8A594C-4FBE-05C6-545E-A2368B5CD2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0932" y="1631946"/>
            <a:ext cx="6474645" cy="2540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2BCF509-E9EF-D85A-1540-106827E3CA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" y="8214219"/>
            <a:ext cx="5460362" cy="19279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AF392E-E40E-4408-166D-B066A9A418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1" y="6426276"/>
            <a:ext cx="5491043" cy="16341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A1956A-579E-0E77-9425-13B959371A3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7358" y="4857468"/>
            <a:ext cx="5453936" cy="14943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7F2115-65AE-00E5-24ED-E518EB52E1F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B7CF4B-FDC8-9E02-4F2C-5278A99276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1913946"/>
            <a:ext cx="6477287" cy="24221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530B06-F973-0357-E750-9F06044A98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403" y="4684881"/>
            <a:ext cx="6614618" cy="12264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F869C3-354F-45C6-70B8-BB5425C3540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DE68EE-CAAA-AA41-E73F-9A71FD45C5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1" y="1496681"/>
            <a:ext cx="6525953" cy="21483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06213A-9393-539D-0393-BE99313FD77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4407" y="4313615"/>
            <a:ext cx="6569441" cy="15256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7C4DF8-D3FB-6C21-DE9C-CE9C991D20B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6F15AF-74C1-A92B-B7CD-E60472AE5B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1" y="1883362"/>
            <a:ext cx="6532593" cy="17171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293D66-7FB7-3292-8E73-CFB2B5E5C8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5920" y="3953714"/>
            <a:ext cx="6575210" cy="15627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FC4E83-97FD-2FFA-9185-4426EBC0B2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E40423-76E6-91D3-46D3-B4996A1E14A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4" y="1850322"/>
            <a:ext cx="6167533" cy="20576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6F0E15-5028-41B4-39E9-7ABCB1B746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0583" y="4072559"/>
            <a:ext cx="6167533" cy="10029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D50B21-B7AA-F310-6A7F-2BAF5469322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2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5E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8292"/>
            <a:ext cx="7562850" cy="10361295"/>
            <a:chOff x="0" y="338292"/>
            <a:chExt cx="7562850" cy="10361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857" y="2756037"/>
              <a:ext cx="721992" cy="41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886" y="485125"/>
              <a:ext cx="6642734" cy="9803765"/>
            </a:xfrm>
            <a:custGeom>
              <a:avLst/>
              <a:gdLst/>
              <a:ahLst/>
              <a:cxnLst/>
              <a:rect l="l" t="t" r="r" b="b"/>
              <a:pathLst>
                <a:path w="6642734" h="9803765">
                  <a:moveTo>
                    <a:pt x="6642540" y="9803757"/>
                  </a:moveTo>
                  <a:lnTo>
                    <a:pt x="0" y="9803757"/>
                  </a:lnTo>
                  <a:lnTo>
                    <a:pt x="0" y="0"/>
                  </a:lnTo>
                  <a:lnTo>
                    <a:pt x="6642540" y="0"/>
                  </a:lnTo>
                  <a:lnTo>
                    <a:pt x="6642540" y="9803757"/>
                  </a:lnTo>
                  <a:close/>
                </a:path>
              </a:pathLst>
            </a:custGeom>
            <a:solidFill>
              <a:srgbClr val="FBF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745" y="338292"/>
              <a:ext cx="851275" cy="841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867" y="4231609"/>
              <a:ext cx="683230" cy="501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252" y="9937077"/>
              <a:ext cx="1072137" cy="76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35" y="5847625"/>
              <a:ext cx="537814" cy="6829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811" y="6179762"/>
              <a:ext cx="549130" cy="4672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225235"/>
              <a:ext cx="564407" cy="847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635041"/>
              <a:ext cx="602595" cy="762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45134" y="9479406"/>
              <a:ext cx="518159" cy="630555"/>
            </a:xfrm>
            <a:custGeom>
              <a:avLst/>
              <a:gdLst/>
              <a:ahLst/>
              <a:cxnLst/>
              <a:rect l="l" t="t" r="r" b="b"/>
              <a:pathLst>
                <a:path w="518159" h="630554">
                  <a:moveTo>
                    <a:pt x="283540" y="478815"/>
                  </a:moveTo>
                  <a:lnTo>
                    <a:pt x="283489" y="478663"/>
                  </a:lnTo>
                  <a:lnTo>
                    <a:pt x="275488" y="455053"/>
                  </a:lnTo>
                  <a:lnTo>
                    <a:pt x="275412" y="454825"/>
                  </a:lnTo>
                  <a:lnTo>
                    <a:pt x="274510" y="452501"/>
                  </a:lnTo>
                  <a:lnTo>
                    <a:pt x="251764" y="434111"/>
                  </a:lnTo>
                  <a:lnTo>
                    <a:pt x="224802" y="422871"/>
                  </a:lnTo>
                  <a:lnTo>
                    <a:pt x="224802" y="546036"/>
                  </a:lnTo>
                  <a:lnTo>
                    <a:pt x="221310" y="545744"/>
                  </a:lnTo>
                  <a:lnTo>
                    <a:pt x="221716" y="545744"/>
                  </a:lnTo>
                  <a:lnTo>
                    <a:pt x="215417" y="542467"/>
                  </a:lnTo>
                  <a:lnTo>
                    <a:pt x="206590" y="536651"/>
                  </a:lnTo>
                  <a:lnTo>
                    <a:pt x="174142" y="508520"/>
                  </a:lnTo>
                  <a:lnTo>
                    <a:pt x="172681" y="505371"/>
                  </a:lnTo>
                  <a:lnTo>
                    <a:pt x="175768" y="505675"/>
                  </a:lnTo>
                  <a:lnTo>
                    <a:pt x="211226" y="530631"/>
                  </a:lnTo>
                  <a:lnTo>
                    <a:pt x="224802" y="546036"/>
                  </a:lnTo>
                  <a:lnTo>
                    <a:pt x="224802" y="422871"/>
                  </a:lnTo>
                  <a:lnTo>
                    <a:pt x="217538" y="419836"/>
                  </a:lnTo>
                  <a:lnTo>
                    <a:pt x="217208" y="419696"/>
                  </a:lnTo>
                  <a:lnTo>
                    <a:pt x="215265" y="410425"/>
                  </a:lnTo>
                  <a:lnTo>
                    <a:pt x="215265" y="419836"/>
                  </a:lnTo>
                  <a:lnTo>
                    <a:pt x="183959" y="452005"/>
                  </a:lnTo>
                  <a:lnTo>
                    <a:pt x="181571" y="453351"/>
                  </a:lnTo>
                  <a:lnTo>
                    <a:pt x="181571" y="478663"/>
                  </a:lnTo>
                  <a:lnTo>
                    <a:pt x="181521" y="479539"/>
                  </a:lnTo>
                  <a:lnTo>
                    <a:pt x="181241" y="484428"/>
                  </a:lnTo>
                  <a:lnTo>
                    <a:pt x="179755" y="490207"/>
                  </a:lnTo>
                  <a:lnTo>
                    <a:pt x="178371" y="495693"/>
                  </a:lnTo>
                  <a:lnTo>
                    <a:pt x="176022" y="500722"/>
                  </a:lnTo>
                  <a:lnTo>
                    <a:pt x="172605" y="505358"/>
                  </a:lnTo>
                  <a:lnTo>
                    <a:pt x="143306" y="523443"/>
                  </a:lnTo>
                  <a:lnTo>
                    <a:pt x="143433" y="523443"/>
                  </a:lnTo>
                  <a:lnTo>
                    <a:pt x="134378" y="523887"/>
                  </a:lnTo>
                  <a:lnTo>
                    <a:pt x="130009" y="523443"/>
                  </a:lnTo>
                  <a:lnTo>
                    <a:pt x="125615" y="522274"/>
                  </a:lnTo>
                  <a:lnTo>
                    <a:pt x="125691" y="522592"/>
                  </a:lnTo>
                  <a:lnTo>
                    <a:pt x="126428" y="525678"/>
                  </a:lnTo>
                  <a:lnTo>
                    <a:pt x="125742" y="533374"/>
                  </a:lnTo>
                  <a:lnTo>
                    <a:pt x="123774" y="544360"/>
                  </a:lnTo>
                  <a:lnTo>
                    <a:pt x="113258" y="581647"/>
                  </a:lnTo>
                  <a:lnTo>
                    <a:pt x="107873" y="590943"/>
                  </a:lnTo>
                  <a:lnTo>
                    <a:pt x="107022" y="587857"/>
                  </a:lnTo>
                  <a:lnTo>
                    <a:pt x="116497" y="542302"/>
                  </a:lnTo>
                  <a:lnTo>
                    <a:pt x="125387" y="522592"/>
                  </a:lnTo>
                  <a:lnTo>
                    <a:pt x="125590" y="522274"/>
                  </a:lnTo>
                  <a:lnTo>
                    <a:pt x="95110" y="496760"/>
                  </a:lnTo>
                  <a:lnTo>
                    <a:pt x="91465" y="479539"/>
                  </a:lnTo>
                  <a:lnTo>
                    <a:pt x="91516" y="478663"/>
                  </a:lnTo>
                  <a:lnTo>
                    <a:pt x="91770" y="473735"/>
                  </a:lnTo>
                  <a:lnTo>
                    <a:pt x="116789" y="438785"/>
                  </a:lnTo>
                  <a:lnTo>
                    <a:pt x="136080" y="433959"/>
                  </a:lnTo>
                  <a:lnTo>
                    <a:pt x="141376" y="434251"/>
                  </a:lnTo>
                  <a:lnTo>
                    <a:pt x="141770" y="434251"/>
                  </a:lnTo>
                  <a:lnTo>
                    <a:pt x="178003" y="461429"/>
                  </a:lnTo>
                  <a:lnTo>
                    <a:pt x="181571" y="478663"/>
                  </a:lnTo>
                  <a:lnTo>
                    <a:pt x="181571" y="453351"/>
                  </a:lnTo>
                  <a:lnTo>
                    <a:pt x="178930" y="454825"/>
                  </a:lnTo>
                  <a:lnTo>
                    <a:pt x="176364" y="455053"/>
                  </a:lnTo>
                  <a:lnTo>
                    <a:pt x="176403" y="454825"/>
                  </a:lnTo>
                  <a:lnTo>
                    <a:pt x="207657" y="422859"/>
                  </a:lnTo>
                  <a:lnTo>
                    <a:pt x="215265" y="419836"/>
                  </a:lnTo>
                  <a:lnTo>
                    <a:pt x="215265" y="410425"/>
                  </a:lnTo>
                  <a:lnTo>
                    <a:pt x="210794" y="389064"/>
                  </a:lnTo>
                  <a:lnTo>
                    <a:pt x="210604" y="388175"/>
                  </a:lnTo>
                  <a:lnTo>
                    <a:pt x="209537" y="383044"/>
                  </a:lnTo>
                  <a:lnTo>
                    <a:pt x="195681" y="356997"/>
                  </a:lnTo>
                  <a:lnTo>
                    <a:pt x="171653" y="343306"/>
                  </a:lnTo>
                  <a:lnTo>
                    <a:pt x="144005" y="343674"/>
                  </a:lnTo>
                  <a:lnTo>
                    <a:pt x="119278" y="359791"/>
                  </a:lnTo>
                  <a:lnTo>
                    <a:pt x="114096" y="365810"/>
                  </a:lnTo>
                  <a:lnTo>
                    <a:pt x="114096" y="436308"/>
                  </a:lnTo>
                  <a:lnTo>
                    <a:pt x="113271" y="438785"/>
                  </a:lnTo>
                  <a:lnTo>
                    <a:pt x="95885" y="397294"/>
                  </a:lnTo>
                  <a:lnTo>
                    <a:pt x="95250" y="391541"/>
                  </a:lnTo>
                  <a:lnTo>
                    <a:pt x="96062" y="389064"/>
                  </a:lnTo>
                  <a:lnTo>
                    <a:pt x="113499" y="430542"/>
                  </a:lnTo>
                  <a:lnTo>
                    <a:pt x="114096" y="436308"/>
                  </a:lnTo>
                  <a:lnTo>
                    <a:pt x="114096" y="365810"/>
                  </a:lnTo>
                  <a:lnTo>
                    <a:pt x="94830" y="388175"/>
                  </a:lnTo>
                  <a:lnTo>
                    <a:pt x="57797" y="384111"/>
                  </a:lnTo>
                  <a:lnTo>
                    <a:pt x="28676" y="389216"/>
                  </a:lnTo>
                  <a:lnTo>
                    <a:pt x="8204" y="407822"/>
                  </a:lnTo>
                  <a:lnTo>
                    <a:pt x="0" y="434251"/>
                  </a:lnTo>
                  <a:lnTo>
                    <a:pt x="7683" y="462775"/>
                  </a:lnTo>
                  <a:lnTo>
                    <a:pt x="26682" y="494106"/>
                  </a:lnTo>
                  <a:lnTo>
                    <a:pt x="30403" y="492175"/>
                  </a:lnTo>
                  <a:lnTo>
                    <a:pt x="37363" y="489940"/>
                  </a:lnTo>
                  <a:lnTo>
                    <a:pt x="46888" y="487667"/>
                  </a:lnTo>
                  <a:lnTo>
                    <a:pt x="58267" y="485559"/>
                  </a:lnTo>
                  <a:lnTo>
                    <a:pt x="71056" y="483920"/>
                  </a:lnTo>
                  <a:lnTo>
                    <a:pt x="81597" y="483146"/>
                  </a:lnTo>
                  <a:lnTo>
                    <a:pt x="88785" y="483298"/>
                  </a:lnTo>
                  <a:lnTo>
                    <a:pt x="91554" y="484428"/>
                  </a:lnTo>
                  <a:lnTo>
                    <a:pt x="89217" y="486384"/>
                  </a:lnTo>
                  <a:lnTo>
                    <a:pt x="47764" y="495350"/>
                  </a:lnTo>
                  <a:lnTo>
                    <a:pt x="37820" y="496201"/>
                  </a:lnTo>
                  <a:lnTo>
                    <a:pt x="30365" y="496201"/>
                  </a:lnTo>
                  <a:lnTo>
                    <a:pt x="26746" y="495452"/>
                  </a:lnTo>
                  <a:lnTo>
                    <a:pt x="11798" y="528802"/>
                  </a:lnTo>
                  <a:lnTo>
                    <a:pt x="8953" y="536511"/>
                  </a:lnTo>
                  <a:lnTo>
                    <a:pt x="8928" y="536651"/>
                  </a:lnTo>
                  <a:lnTo>
                    <a:pt x="7416" y="544360"/>
                  </a:lnTo>
                  <a:lnTo>
                    <a:pt x="7366" y="546036"/>
                  </a:lnTo>
                  <a:lnTo>
                    <a:pt x="7200" y="552348"/>
                  </a:lnTo>
                  <a:lnTo>
                    <a:pt x="8293" y="560489"/>
                  </a:lnTo>
                  <a:lnTo>
                    <a:pt x="9728" y="566356"/>
                  </a:lnTo>
                  <a:lnTo>
                    <a:pt x="18618" y="582714"/>
                  </a:lnTo>
                  <a:lnTo>
                    <a:pt x="32702" y="594995"/>
                  </a:lnTo>
                  <a:lnTo>
                    <a:pt x="50622" y="601560"/>
                  </a:lnTo>
                  <a:lnTo>
                    <a:pt x="71081" y="600811"/>
                  </a:lnTo>
                  <a:lnTo>
                    <a:pt x="107543" y="592226"/>
                  </a:lnTo>
                  <a:lnTo>
                    <a:pt x="135128" y="617334"/>
                  </a:lnTo>
                  <a:lnTo>
                    <a:pt x="161709" y="630262"/>
                  </a:lnTo>
                  <a:lnTo>
                    <a:pt x="189204" y="627214"/>
                  </a:lnTo>
                  <a:lnTo>
                    <a:pt x="211391" y="610654"/>
                  </a:lnTo>
                  <a:lnTo>
                    <a:pt x="218490" y="592226"/>
                  </a:lnTo>
                  <a:lnTo>
                    <a:pt x="218986" y="590943"/>
                  </a:lnTo>
                  <a:lnTo>
                    <a:pt x="222021" y="583069"/>
                  </a:lnTo>
                  <a:lnTo>
                    <a:pt x="222135" y="581647"/>
                  </a:lnTo>
                  <a:lnTo>
                    <a:pt x="222250" y="580199"/>
                  </a:lnTo>
                  <a:lnTo>
                    <a:pt x="225056" y="546036"/>
                  </a:lnTo>
                  <a:lnTo>
                    <a:pt x="225069" y="545744"/>
                  </a:lnTo>
                  <a:lnTo>
                    <a:pt x="257568" y="527253"/>
                  </a:lnTo>
                  <a:lnTo>
                    <a:pt x="277977" y="505942"/>
                  </a:lnTo>
                  <a:lnTo>
                    <a:pt x="278091" y="505358"/>
                  </a:lnTo>
                  <a:lnTo>
                    <a:pt x="283540" y="478815"/>
                  </a:lnTo>
                  <a:close/>
                </a:path>
                <a:path w="518159" h="630554">
                  <a:moveTo>
                    <a:pt x="517702" y="20789"/>
                  </a:moveTo>
                  <a:lnTo>
                    <a:pt x="496493" y="10591"/>
                  </a:lnTo>
                  <a:lnTo>
                    <a:pt x="467169" y="14008"/>
                  </a:lnTo>
                  <a:lnTo>
                    <a:pt x="435190" y="27470"/>
                  </a:lnTo>
                  <a:lnTo>
                    <a:pt x="435190" y="37211"/>
                  </a:lnTo>
                  <a:lnTo>
                    <a:pt x="435063" y="46431"/>
                  </a:lnTo>
                  <a:lnTo>
                    <a:pt x="426593" y="82105"/>
                  </a:lnTo>
                  <a:lnTo>
                    <a:pt x="425310" y="79870"/>
                  </a:lnTo>
                  <a:lnTo>
                    <a:pt x="424776" y="74129"/>
                  </a:lnTo>
                  <a:lnTo>
                    <a:pt x="425005" y="65747"/>
                  </a:lnTo>
                  <a:lnTo>
                    <a:pt x="433324" y="29933"/>
                  </a:lnTo>
                  <a:lnTo>
                    <a:pt x="434695" y="32245"/>
                  </a:lnTo>
                  <a:lnTo>
                    <a:pt x="435190" y="37211"/>
                  </a:lnTo>
                  <a:lnTo>
                    <a:pt x="435190" y="27470"/>
                  </a:lnTo>
                  <a:lnTo>
                    <a:pt x="432638" y="28536"/>
                  </a:lnTo>
                  <a:lnTo>
                    <a:pt x="401294" y="8420"/>
                  </a:lnTo>
                  <a:lnTo>
                    <a:pt x="372948" y="0"/>
                  </a:lnTo>
                  <a:lnTo>
                    <a:pt x="346329" y="7556"/>
                  </a:lnTo>
                  <a:lnTo>
                    <a:pt x="327215" y="27559"/>
                  </a:lnTo>
                  <a:lnTo>
                    <a:pt x="321386" y="56527"/>
                  </a:lnTo>
                  <a:lnTo>
                    <a:pt x="324434" y="92964"/>
                  </a:lnTo>
                  <a:lnTo>
                    <a:pt x="328637" y="92964"/>
                  </a:lnTo>
                  <a:lnTo>
                    <a:pt x="335864" y="94068"/>
                  </a:lnTo>
                  <a:lnTo>
                    <a:pt x="378523" y="107683"/>
                  </a:lnTo>
                  <a:lnTo>
                    <a:pt x="386880" y="113271"/>
                  </a:lnTo>
                  <a:lnTo>
                    <a:pt x="383895" y="113982"/>
                  </a:lnTo>
                  <a:lnTo>
                    <a:pt x="342785" y="103543"/>
                  </a:lnTo>
                  <a:lnTo>
                    <a:pt x="323951" y="94234"/>
                  </a:lnTo>
                  <a:lnTo>
                    <a:pt x="295694" y="117462"/>
                  </a:lnTo>
                  <a:lnTo>
                    <a:pt x="277114" y="150164"/>
                  </a:lnTo>
                  <a:lnTo>
                    <a:pt x="277228" y="153225"/>
                  </a:lnTo>
                  <a:lnTo>
                    <a:pt x="277253" y="153911"/>
                  </a:lnTo>
                  <a:lnTo>
                    <a:pt x="298056" y="199898"/>
                  </a:lnTo>
                  <a:lnTo>
                    <a:pt x="353161" y="216877"/>
                  </a:lnTo>
                  <a:lnTo>
                    <a:pt x="366687" y="251637"/>
                  </a:lnTo>
                  <a:lnTo>
                    <a:pt x="384733" y="275056"/>
                  </a:lnTo>
                  <a:lnTo>
                    <a:pt x="410718" y="284568"/>
                  </a:lnTo>
                  <a:lnTo>
                    <a:pt x="437946" y="279628"/>
                  </a:lnTo>
                  <a:lnTo>
                    <a:pt x="459752" y="259651"/>
                  </a:lnTo>
                  <a:lnTo>
                    <a:pt x="479018" y="227787"/>
                  </a:lnTo>
                  <a:lnTo>
                    <a:pt x="479120" y="227622"/>
                  </a:lnTo>
                  <a:lnTo>
                    <a:pt x="516445" y="225539"/>
                  </a:lnTo>
                  <a:lnTo>
                    <a:pt x="517702" y="225082"/>
                  </a:lnTo>
                  <a:lnTo>
                    <a:pt x="517702" y="125704"/>
                  </a:lnTo>
                  <a:lnTo>
                    <a:pt x="517702" y="116255"/>
                  </a:lnTo>
                  <a:lnTo>
                    <a:pt x="479005" y="125679"/>
                  </a:lnTo>
                  <a:lnTo>
                    <a:pt x="479005" y="224751"/>
                  </a:lnTo>
                  <a:lnTo>
                    <a:pt x="478929" y="225539"/>
                  </a:lnTo>
                  <a:lnTo>
                    <a:pt x="478866" y="226225"/>
                  </a:lnTo>
                  <a:lnTo>
                    <a:pt x="478726" y="227787"/>
                  </a:lnTo>
                  <a:lnTo>
                    <a:pt x="476123" y="226225"/>
                  </a:lnTo>
                  <a:lnTo>
                    <a:pt x="471881" y="220421"/>
                  </a:lnTo>
                  <a:lnTo>
                    <a:pt x="469277" y="215950"/>
                  </a:lnTo>
                  <a:lnTo>
                    <a:pt x="466559" y="211289"/>
                  </a:lnTo>
                  <a:lnTo>
                    <a:pt x="450545" y="173482"/>
                  </a:lnTo>
                  <a:lnTo>
                    <a:pt x="450507" y="173342"/>
                  </a:lnTo>
                  <a:lnTo>
                    <a:pt x="450037" y="171665"/>
                  </a:lnTo>
                  <a:lnTo>
                    <a:pt x="450100" y="168249"/>
                  </a:lnTo>
                  <a:lnTo>
                    <a:pt x="446100" y="170332"/>
                  </a:lnTo>
                  <a:lnTo>
                    <a:pt x="442175" y="171665"/>
                  </a:lnTo>
                  <a:lnTo>
                    <a:pt x="442391" y="171665"/>
                  </a:lnTo>
                  <a:lnTo>
                    <a:pt x="433184" y="173342"/>
                  </a:lnTo>
                  <a:lnTo>
                    <a:pt x="428790" y="173482"/>
                  </a:lnTo>
                  <a:lnTo>
                    <a:pt x="419404" y="172377"/>
                  </a:lnTo>
                  <a:lnTo>
                    <a:pt x="419722" y="172377"/>
                  </a:lnTo>
                  <a:lnTo>
                    <a:pt x="415721" y="171297"/>
                  </a:lnTo>
                  <a:lnTo>
                    <a:pt x="407581" y="167728"/>
                  </a:lnTo>
                  <a:lnTo>
                    <a:pt x="403860" y="165379"/>
                  </a:lnTo>
                  <a:lnTo>
                    <a:pt x="400481" y="162496"/>
                  </a:lnTo>
                  <a:lnTo>
                    <a:pt x="399656" y="165798"/>
                  </a:lnTo>
                  <a:lnTo>
                    <a:pt x="370979" y="202095"/>
                  </a:lnTo>
                  <a:lnTo>
                    <a:pt x="353987" y="215950"/>
                  </a:lnTo>
                  <a:lnTo>
                    <a:pt x="354596" y="212813"/>
                  </a:lnTo>
                  <a:lnTo>
                    <a:pt x="383374" y="176187"/>
                  </a:lnTo>
                  <a:lnTo>
                    <a:pt x="400354" y="162369"/>
                  </a:lnTo>
                  <a:lnTo>
                    <a:pt x="395897" y="158483"/>
                  </a:lnTo>
                  <a:lnTo>
                    <a:pt x="392315" y="153911"/>
                  </a:lnTo>
                  <a:lnTo>
                    <a:pt x="386956" y="143332"/>
                  </a:lnTo>
                  <a:lnTo>
                    <a:pt x="385394" y="137731"/>
                  </a:lnTo>
                  <a:lnTo>
                    <a:pt x="385305" y="136499"/>
                  </a:lnTo>
                  <a:lnTo>
                    <a:pt x="384505" y="125907"/>
                  </a:lnTo>
                  <a:lnTo>
                    <a:pt x="384530" y="125704"/>
                  </a:lnTo>
                  <a:lnTo>
                    <a:pt x="384644" y="124764"/>
                  </a:lnTo>
                  <a:lnTo>
                    <a:pt x="384733" y="124015"/>
                  </a:lnTo>
                  <a:lnTo>
                    <a:pt x="384848" y="123088"/>
                  </a:lnTo>
                  <a:lnTo>
                    <a:pt x="384898" y="122694"/>
                  </a:lnTo>
                  <a:lnTo>
                    <a:pt x="385203" y="120142"/>
                  </a:lnTo>
                  <a:lnTo>
                    <a:pt x="385279" y="119913"/>
                  </a:lnTo>
                  <a:lnTo>
                    <a:pt x="387235" y="113982"/>
                  </a:lnTo>
                  <a:lnTo>
                    <a:pt x="387324" y="113728"/>
                  </a:lnTo>
                  <a:lnTo>
                    <a:pt x="388912" y="108877"/>
                  </a:lnTo>
                  <a:lnTo>
                    <a:pt x="391769" y="103822"/>
                  </a:lnTo>
                  <a:lnTo>
                    <a:pt x="391883" y="103682"/>
                  </a:lnTo>
                  <a:lnTo>
                    <a:pt x="392010" y="103543"/>
                  </a:lnTo>
                  <a:lnTo>
                    <a:pt x="399503" y="94830"/>
                  </a:lnTo>
                  <a:lnTo>
                    <a:pt x="404088" y="91249"/>
                  </a:lnTo>
                  <a:lnTo>
                    <a:pt x="414680" y="85915"/>
                  </a:lnTo>
                  <a:lnTo>
                    <a:pt x="420281" y="84366"/>
                  </a:lnTo>
                  <a:lnTo>
                    <a:pt x="432104" y="83489"/>
                  </a:lnTo>
                  <a:lnTo>
                    <a:pt x="437870" y="84201"/>
                  </a:lnTo>
                  <a:lnTo>
                    <a:pt x="472046" y="113728"/>
                  </a:lnTo>
                  <a:lnTo>
                    <a:pt x="473646" y="120142"/>
                  </a:lnTo>
                  <a:lnTo>
                    <a:pt x="473748" y="121564"/>
                  </a:lnTo>
                  <a:lnTo>
                    <a:pt x="473862" y="123088"/>
                  </a:lnTo>
                  <a:lnTo>
                    <a:pt x="473989" y="124764"/>
                  </a:lnTo>
                  <a:lnTo>
                    <a:pt x="474065" y="125907"/>
                  </a:lnTo>
                  <a:lnTo>
                    <a:pt x="463232" y="157708"/>
                  </a:lnTo>
                  <a:lnTo>
                    <a:pt x="459549" y="162013"/>
                  </a:lnTo>
                  <a:lnTo>
                    <a:pt x="455333" y="165379"/>
                  </a:lnTo>
                  <a:lnTo>
                    <a:pt x="454621" y="165798"/>
                  </a:lnTo>
                  <a:lnTo>
                    <a:pt x="450202" y="168122"/>
                  </a:lnTo>
                  <a:lnTo>
                    <a:pt x="452780" y="169824"/>
                  </a:lnTo>
                  <a:lnTo>
                    <a:pt x="473417" y="207949"/>
                  </a:lnTo>
                  <a:lnTo>
                    <a:pt x="479005" y="224751"/>
                  </a:lnTo>
                  <a:lnTo>
                    <a:pt x="479005" y="125679"/>
                  </a:lnTo>
                  <a:lnTo>
                    <a:pt x="478231" y="125704"/>
                  </a:lnTo>
                  <a:lnTo>
                    <a:pt x="475830" y="124764"/>
                  </a:lnTo>
                  <a:lnTo>
                    <a:pt x="477393" y="122694"/>
                  </a:lnTo>
                  <a:lnTo>
                    <a:pt x="517702" y="109956"/>
                  </a:lnTo>
                  <a:lnTo>
                    <a:pt x="517702" y="83489"/>
                  </a:lnTo>
                  <a:lnTo>
                    <a:pt x="517702" y="82105"/>
                  </a:lnTo>
                  <a:lnTo>
                    <a:pt x="517702" y="29933"/>
                  </a:lnTo>
                  <a:lnTo>
                    <a:pt x="517702" y="28536"/>
                  </a:lnTo>
                  <a:lnTo>
                    <a:pt x="517702" y="20789"/>
                  </a:lnTo>
                  <a:close/>
                </a:path>
              </a:pathLst>
            </a:custGeom>
            <a:solidFill>
              <a:srgbClr val="FAF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4192" y="9896507"/>
              <a:ext cx="68657" cy="216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884035"/>
              <a:ext cx="70736" cy="182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2214017"/>
              <a:ext cx="232670" cy="2421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2438" y="1881929"/>
              <a:ext cx="236527" cy="2427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8615" y="0"/>
            <a:ext cx="238859" cy="154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177" y="0"/>
            <a:ext cx="236527" cy="1767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8268" y="407308"/>
            <a:ext cx="1115390" cy="8173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949" y="9473844"/>
            <a:ext cx="771916" cy="5929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85901" y="7711297"/>
            <a:ext cx="643278" cy="5705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7334" y="9901115"/>
            <a:ext cx="576508" cy="530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62090" y="266112"/>
            <a:ext cx="3019294" cy="7238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20573" y="458654"/>
            <a:ext cx="19069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617049"/>
                </a:solidFill>
                <a:latin typeface="Calibri"/>
                <a:cs typeface="Calibri"/>
              </a:rPr>
              <a:t>Daily</a:t>
            </a:r>
            <a:r>
              <a:rPr sz="1900" b="1" spc="250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55" dirty="0">
                <a:solidFill>
                  <a:srgbClr val="617049"/>
                </a:solidFill>
                <a:latin typeface="Calibri"/>
                <a:cs typeface="Calibri"/>
              </a:rPr>
              <a:t>Food</a:t>
            </a:r>
            <a:r>
              <a:rPr sz="1900" b="1" spc="254" dirty="0">
                <a:solidFill>
                  <a:srgbClr val="617049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617049"/>
                </a:solidFill>
                <a:latin typeface="Calibri"/>
                <a:cs typeface="Calibri"/>
              </a:rPr>
              <a:t>Memo</a:t>
            </a:r>
            <a:endParaRPr sz="1900" dirty="0">
              <a:latin typeface="Calibri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C69072-25E9-64D2-716C-ABF768451E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9" y="1670182"/>
            <a:ext cx="6408707" cy="2146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D184F4-34CC-EF9B-B109-6345183CA8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9" y="3953283"/>
            <a:ext cx="6315956" cy="12384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C6995A-2913-54B1-251A-8880FBD6DB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1" y="5362194"/>
            <a:ext cx="6315956" cy="14354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94AFB8-93AB-2744-33E4-5E00183345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7" y="7047234"/>
            <a:ext cx="6460628" cy="1516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0C5321-D43D-0653-2F51-8AF16D159E6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62090" y="328130"/>
            <a:ext cx="3019294" cy="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59</Words>
  <Application>Microsoft Office PowerPoint</Application>
  <PresentationFormat>Custom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Tahoma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Yellow Illustrative Culinary Book Cover A4 Document</dc:title>
  <dc:creator>PASAM NUTAN</dc:creator>
  <cp:keywords>DAGN7jEOysw,BAFZs-IMJTI</cp:keywords>
  <cp:lastModifiedBy>Pasam V</cp:lastModifiedBy>
  <cp:revision>3</cp:revision>
  <dcterms:created xsi:type="dcterms:W3CDTF">2024-08-15T15:41:17Z</dcterms:created>
  <dcterms:modified xsi:type="dcterms:W3CDTF">2024-08-16T14:12:12Z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2024-08-15T00:00:00Z</vt:filetime>
  </property>
  <property fmtid="{D5CDD505-2E9C-101B-9397-08002B2CF9AE}" pid="5" name="Producer">
    <vt:lpwstr>Canva</vt:lpwstr>
  </property>
</Properties>
</file>