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3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8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A50E47-1570-4AC5-9EA7-8577D36CFC9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8F715CE-94BE-485E-B1D2-BC5CEB7A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'" TargetMode="External"/><Relationship Id="rId2" Type="http://schemas.openxmlformats.org/officeDocument/2006/relationships/hyperlink" Target="https://en.wikipedia.org/wiki/List_of_postal_codes_of_Canada:_M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1968-9BA5-40F8-9CE7-5271280DB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Best Place to Set up café/juice bar - Toronto</a:t>
            </a:r>
          </a:p>
        </p:txBody>
      </p:sp>
    </p:spTree>
    <p:extLst>
      <p:ext uri="{BB962C8B-B14F-4D97-AF65-F5344CB8AC3E}">
        <p14:creationId xmlns:p14="http://schemas.microsoft.com/office/powerpoint/2010/main" val="28389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EEC2-25D9-431D-B346-FB0A9664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From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71FC-4B51-425E-BEA6-96B29D41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Lawson park has a young age population for which a park &amp; swim school has been established. Adult population is not outgoing here, so they might visit the city centers in the bus if required (For dining, movies, grocers etc.)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Moore Park, Summerhill East has a population much towards teens &amp; young adults. They intend to be fit, do exercise &amp; play. Thus we have a Gym &amp; Playground based here. Here also adult &amp; young populations will visit other neighborhoods for dining, movies, grocers etc.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Roselawn has only data for 1 venue. This indicates that the population might be lesser here. The people are most likely to come outside only for essential tasks &amp; are required to go to other neighborhoods for dining, movies, grocers etc.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536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6CB2-2EBA-4E80-8549-56862CA0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EBBF-A02F-47CB-9BDF-2BE9AFAA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best neighborhoods for setting up a business are concluded as;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Moore Park, Summerhill East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Lawrence Park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Roselawn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decision is clearly arrived at because of lesser competition &amp; higher potential customers in the Moore Park, Summerhill East neighborhood.</a:t>
            </a:r>
          </a:p>
          <a:p>
            <a:pPr marL="27432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client is strongly advised to setup the business in Moore Park, Summerhill East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23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9A8-CFB5-4F23-B4DE-81BA32CA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9A6E-0556-4690-B85E-20CDA069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best place to set up a café/juice bar in Toronto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location should be focused on a neighborhood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Competition should be a minimum to succeed the business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business should sustain relative customer base to succeed</a:t>
            </a:r>
          </a:p>
        </p:txBody>
      </p:sp>
    </p:spTree>
    <p:extLst>
      <p:ext uri="{BB962C8B-B14F-4D97-AF65-F5344CB8AC3E}">
        <p14:creationId xmlns:p14="http://schemas.microsoft.com/office/powerpoint/2010/main" val="44353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52B8-4F8D-4DA5-8540-410467E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F8D0-85D8-4263-AC47-064DB240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Neighborhood data with Postal Codes;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Wikipage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List_of_postal_codes_of_Canada:_M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Venues data; Foursquare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Longitudes &amp; Latitudes of Toronto Neighborhoods; CSV file provided by Coursera 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http://cocl.us/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Geospatial_data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'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Longitudes &amp; Latitudes of Toronto;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4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03EE-F1FE-41CB-BF4C-84FCC6B4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Torronto</a:t>
            </a:r>
            <a:r>
              <a:rPr lang="en-US" dirty="0"/>
              <a:t> Neighborhoods in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021ECB-1492-4DDB-8E9C-D3833B1FC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052" y="2093976"/>
            <a:ext cx="797794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4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5209-8A72-45FD-A33D-B2A7CCA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B442-2808-4838-BC92-85BB0824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all the venues in neighborhoods using Foursquare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identify the common venues in neighborhood.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factor for a venue in a neighborhood can be identified on a rank given based on the proportion of a given venue category among all venue categories in the neighborhood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proportion of an eatery is high the competition is high to setup an eatery in that neighborhood.</a:t>
            </a:r>
          </a:p>
        </p:txBody>
      </p:sp>
    </p:spTree>
    <p:extLst>
      <p:ext uri="{BB962C8B-B14F-4D97-AF65-F5344CB8AC3E}">
        <p14:creationId xmlns:p14="http://schemas.microsoft.com/office/powerpoint/2010/main" val="248860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5209-8A72-45FD-A33D-B2A7CCA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B442-2808-4838-BC92-85BB0824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Clustering approach is the best method for analyzing this dataset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K-Means clustering approach was selected to cluster data set based on common venue categories in a neighborhood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K-Means is used due to its simplicity &amp; ability to generate quick insights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best K value (Number of clusters) is identified as 8 based on elbow model, according to below graph;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83F09-D19A-4BB1-B446-ADED04E0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15" y="4143642"/>
            <a:ext cx="4066337" cy="27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7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C1B2-1ED3-42B3-A2BD-9C19F22B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B651-CC8B-457F-B885-4CD4A63C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model has been derived based on some major assumptions;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exact area &amp; population within a neighborhood is not considered.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insight is based on the venues but not on any review or current status data regarding the venue.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have assumed all venues available in the dataset are actively used &amp; an average amount of people use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venue details in a neighborhood have been captured by the foursquare dataset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People residing/ or using any facility in a certain neighborhood will prefer to dine/eat/drink in that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5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CB7D-A7C4-4826-A5D2-54F89C2E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after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AE6751-DE0E-4A1E-85D8-0B21A3AD5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299" y="2120900"/>
            <a:ext cx="799575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0428-A4EF-4116-BAB1-BC11D9C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From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7CD6-7A2B-4395-BFC9-B5279C62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6" y="1709342"/>
            <a:ext cx="10550066" cy="2933111"/>
          </a:xfr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8 clusters are clearly visualized in the previous slide.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2 major clusters identified was found to have a lot of eateries and directly concluded as unsuitable for a new business setup;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 of the 6 remaining clusters it is seen that only 3 clusters do not have eateries.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3 remaining clusters have 3 neighborhoods which were left out for selection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Moore Park, Summerhill East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Lawrence Park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Roselawn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1DA3B1-CD50-43D5-A4EA-009CAC851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49995"/>
              </p:ext>
            </p:extLst>
          </p:nvPr>
        </p:nvGraphicFramePr>
        <p:xfrm>
          <a:off x="1230142" y="4510295"/>
          <a:ext cx="8434363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59920146"/>
                    </a:ext>
                  </a:extLst>
                </a:gridCol>
                <a:gridCol w="1522957">
                  <a:extLst>
                    <a:ext uri="{9D8B030D-6E8A-4147-A177-3AD203B41FA5}">
                      <a16:colId xmlns:a16="http://schemas.microsoft.com/office/drawing/2014/main" val="3249265988"/>
                    </a:ext>
                  </a:extLst>
                </a:gridCol>
                <a:gridCol w="1186377">
                  <a:extLst>
                    <a:ext uri="{9D8B030D-6E8A-4147-A177-3AD203B41FA5}">
                      <a16:colId xmlns:a16="http://schemas.microsoft.com/office/drawing/2014/main" val="235035497"/>
                    </a:ext>
                  </a:extLst>
                </a:gridCol>
                <a:gridCol w="1613094">
                  <a:extLst>
                    <a:ext uri="{9D8B030D-6E8A-4147-A177-3AD203B41FA5}">
                      <a16:colId xmlns:a16="http://schemas.microsoft.com/office/drawing/2014/main" val="285091547"/>
                    </a:ext>
                  </a:extLst>
                </a:gridCol>
                <a:gridCol w="1096240">
                  <a:extLst>
                    <a:ext uri="{9D8B030D-6E8A-4147-A177-3AD203B41FA5}">
                      <a16:colId xmlns:a16="http://schemas.microsoft.com/office/drawing/2014/main" val="1201504167"/>
                    </a:ext>
                  </a:extLst>
                </a:gridCol>
                <a:gridCol w="1661028">
                  <a:extLst>
                    <a:ext uri="{9D8B030D-6E8A-4147-A177-3AD203B41FA5}">
                      <a16:colId xmlns:a16="http://schemas.microsoft.com/office/drawing/2014/main" val="311621117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Moore Park, Summerhill East</a:t>
                      </a:r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Lawrence Park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Roselawn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Proportion among venues in neighborhood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Proportion among venues in neighborhood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Proportion among venues in neighborhood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2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Gym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Swim School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0.33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Garden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04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Play 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3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0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</TotalTime>
  <Words>692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Best Place to Set up café/juice bar - Toronto</vt:lpstr>
      <vt:lpstr>Background</vt:lpstr>
      <vt:lpstr>Data Sources</vt:lpstr>
      <vt:lpstr>Torronto Neighborhoods in Map</vt:lpstr>
      <vt:lpstr>Model  Development</vt:lpstr>
      <vt:lpstr>Model  Development</vt:lpstr>
      <vt:lpstr>Assumptions Made</vt:lpstr>
      <vt:lpstr>Visualization after clustering</vt:lpstr>
      <vt:lpstr>Result From data analysis</vt:lpstr>
      <vt:lpstr>Result From data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to Set up café/juice bar - Toronto</dc:title>
  <dc:creator>LENOVO</dc:creator>
  <cp:lastModifiedBy>LENOVO</cp:lastModifiedBy>
  <cp:revision>8</cp:revision>
  <dcterms:created xsi:type="dcterms:W3CDTF">2020-05-14T11:31:23Z</dcterms:created>
  <dcterms:modified xsi:type="dcterms:W3CDTF">2020-05-14T12:28:08Z</dcterms:modified>
</cp:coreProperties>
</file>