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0"/>
  </p:notesMasterIdLst>
  <p:sldIdLst>
    <p:sldId id="331" r:id="rId4"/>
    <p:sldId id="306" r:id="rId5"/>
    <p:sldId id="332" r:id="rId6"/>
    <p:sldId id="287" r:id="rId7"/>
    <p:sldId id="297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68" d="100"/>
          <a:sy n="68" d="100"/>
        </p:scale>
        <p:origin x="822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-1123" y="437053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Mohammad Pasandidehpoor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1123" y="525008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PhD Candidate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FD2392F-C380-4BD9-902C-28202B55DC4C}"/>
              </a:ext>
            </a:extLst>
          </p:cNvPr>
          <p:cNvGrpSpPr/>
          <p:nvPr/>
        </p:nvGrpSpPr>
        <p:grpSpPr>
          <a:xfrm>
            <a:off x="10026187" y="373222"/>
            <a:ext cx="1544830" cy="379655"/>
            <a:chOff x="864753" y="5771941"/>
            <a:chExt cx="1544830" cy="379655"/>
          </a:xfrm>
        </p:grpSpPr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627FFB3F-80CA-4BB5-8943-16BEAEAB0DC0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DE70F6E-F165-447D-8E24-575D935A9C62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3A6D75-8027-4C8C-8624-E745F7E07DB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D388C9-1881-44A7-B4B8-4382DB29814B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8E5F55-EBDC-4B38-ABD4-52F87487357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982F98-C055-4FA6-959D-60D0CEC7E650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191460"/>
            <a:ext cx="660343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cs typeface="Arial" pitchFamily="34" charset="0"/>
              </a:rPr>
              <a:t>Mohammad </a:t>
            </a:r>
            <a:r>
              <a:rPr lang="en-US" altLang="ko-KR" sz="4000" dirty="0" err="1">
                <a:solidFill>
                  <a:schemeClr val="accent2"/>
                </a:solidFill>
                <a:cs typeface="Arial" pitchFamily="34" charset="0"/>
              </a:rPr>
              <a:t>Pasandiehpoor</a:t>
            </a:r>
            <a:r>
              <a:rPr lang="en-US" altLang="ko-KR" sz="4000" dirty="0">
                <a:solidFill>
                  <a:schemeClr val="accent2"/>
                </a:solidFill>
                <a:cs typeface="Arial" pitchFamily="34" charset="0"/>
              </a:rPr>
              <a:t>-Academic Resume</a:t>
            </a:r>
            <a:endParaRPr lang="ko-KR" altLang="en-US" sz="40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30920" y="173611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Born in 31th December 1990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956690"/>
            <a:chOff x="665833" y="2698787"/>
            <a:chExt cx="3322837" cy="9566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hold a bachelor of science in automotive engineering from Iran University of Science and Technology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Bachelor of Science- Automotive Engineering (2009-2014)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4144215"/>
            <a:ext cx="5737181" cy="956690"/>
            <a:chOff x="665833" y="2698787"/>
            <a:chExt cx="3322837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hold a master of science in mechanical engineering from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Khaje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Nasir University of Technology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Master of Science- Mechanical Engineering (2014-2017)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48265"/>
            <a:ext cx="5737181" cy="864357"/>
            <a:chOff x="665833" y="2698787"/>
            <a:chExt cx="3322837" cy="8643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am currently studying PhD in mechanical Engineering in FEUP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PhD- Mechanical Engineering(2021-present)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191460"/>
            <a:ext cx="660343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cs typeface="Arial" pitchFamily="34" charset="0"/>
              </a:rPr>
              <a:t>Mohammad </a:t>
            </a:r>
            <a:r>
              <a:rPr lang="en-US" altLang="ko-KR" sz="4000" dirty="0" err="1">
                <a:solidFill>
                  <a:schemeClr val="accent2"/>
                </a:solidFill>
                <a:cs typeface="Arial" pitchFamily="34" charset="0"/>
              </a:rPr>
              <a:t>Pasandiehpoor</a:t>
            </a:r>
            <a:r>
              <a:rPr lang="en-US" altLang="ko-KR" sz="4000" dirty="0">
                <a:solidFill>
                  <a:schemeClr val="accent2"/>
                </a:solidFill>
                <a:cs typeface="Arial" pitchFamily="34" charset="0"/>
              </a:rPr>
              <a:t>-Research Experience</a:t>
            </a:r>
            <a:endParaRPr lang="ko-KR" altLang="en-US" sz="40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514237" y="1752456"/>
            <a:ext cx="958095" cy="4001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30920" y="1433161"/>
            <a:ext cx="5737181" cy="10387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Undergrad research engineer in national project of design of a B-class sedan automobile platform-Bachelor of Science Thesis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514237" y="2892496"/>
            <a:ext cx="958096" cy="4001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3675F2-9A72-4B96-9291-9F0BED2AF5D7}"/>
              </a:ext>
            </a:extLst>
          </p:cNvPr>
          <p:cNvSpPr txBox="1"/>
          <p:nvPr/>
        </p:nvSpPr>
        <p:spPr>
          <a:xfrm>
            <a:off x="5730920" y="2637211"/>
            <a:ext cx="5737181" cy="10387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Research Fellow in TEMA -Mechanical Engineering department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University of Aveiro, Portugal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514237" y="4253045"/>
            <a:ext cx="958096" cy="4001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1" y="3900534"/>
            <a:ext cx="5737181" cy="2824626"/>
            <a:chOff x="665834" y="2304725"/>
            <a:chExt cx="3322837" cy="21398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2874877"/>
              <a:ext cx="3201171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Finally, I participated in the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Produtech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project in INESCTEC for two years, in this project with supervision Dr. Joao Moreira, I have succeeded to publish a book chapter titling “Predicting US Energy Consumption Utilizing Artificial Neural Network” and a survey titling “Survey on Machine Learning Applied to CNC Milling Machining”. Furthermore, I completed a wide range of courses related to the programming and machine learning. It is worth mentioning that I worked on the other paper titling “An unsupervised chatter detection method based on AE and DBSCAN clustering utilizing Internal CNC machine Signals”.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4" y="2304725"/>
              <a:ext cx="3322837" cy="73574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Research Fellow in INESCTEC- University of Porto, Porto, Portugal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2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45D670-AB1A-4D6D-A2CE-648DC355A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Tasks Done in </a:t>
            </a:r>
            <a:r>
              <a:rPr lang="en-US" dirty="0" err="1"/>
              <a:t>Produtech</a:t>
            </a:r>
            <a:r>
              <a:rPr lang="en-US" dirty="0"/>
              <a:t> Project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BAD60-2C4E-403C-9BD7-50EB30F44366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34" name="Text Placeholder 8">
              <a:extLst>
                <a:ext uri="{FF2B5EF4-FFF2-40B4-BE49-F238E27FC236}">
                  <a16:creationId xmlns:a16="http://schemas.microsoft.com/office/drawing/2014/main" id="{9E14EFD0-B94E-41D2-ABA8-89CB6D439271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Writing A survey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 Placeholder 29">
              <a:extLst>
                <a:ext uri="{FF2B5EF4-FFF2-40B4-BE49-F238E27FC236}">
                  <a16:creationId xmlns:a16="http://schemas.microsoft.com/office/drawing/2014/main" id="{97F1C5D0-2601-47C2-A425-8D1E44D9CC4E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The title of survey : Survey on Machine Learning Applied to CNC Milling Machining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3EB215-B96B-45FB-BC6C-D1B28301DE96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36" name="Text Placeholder 30">
              <a:extLst>
                <a:ext uri="{FF2B5EF4-FFF2-40B4-BE49-F238E27FC236}">
                  <a16:creationId xmlns:a16="http://schemas.microsoft.com/office/drawing/2014/main" id="{CA26646E-EFEB-4029-BCE6-3A39DF6885EE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Writing a research paper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7" name="Text Placeholder 31">
              <a:extLst>
                <a:ext uri="{FF2B5EF4-FFF2-40B4-BE49-F238E27FC236}">
                  <a16:creationId xmlns:a16="http://schemas.microsoft.com/office/drawing/2014/main" id="{45DCF894-3B21-4823-865C-9A9F531262F9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Predicting US Energy Consumption Utilizing Artificial Neural Network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38" name="Oval 19">
            <a:extLst>
              <a:ext uri="{FF2B5EF4-FFF2-40B4-BE49-F238E27FC236}">
                <a16:creationId xmlns:a16="http://schemas.microsoft.com/office/drawing/2014/main" id="{80FDB79B-646E-4C4C-BE49-86E0F992EE7F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3" name="Oval 20">
            <a:extLst>
              <a:ext uri="{FF2B5EF4-FFF2-40B4-BE49-F238E27FC236}">
                <a16:creationId xmlns:a16="http://schemas.microsoft.com/office/drawing/2014/main" id="{30896373-0156-4863-9E8F-721CDA5E9513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4" name="Donut 8">
            <a:extLst>
              <a:ext uri="{FF2B5EF4-FFF2-40B4-BE49-F238E27FC236}">
                <a16:creationId xmlns:a16="http://schemas.microsoft.com/office/drawing/2014/main" id="{7FBEBC75-091E-4C4F-A549-845A786197C7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6" name="Oval 21">
            <a:extLst>
              <a:ext uri="{FF2B5EF4-FFF2-40B4-BE49-F238E27FC236}">
                <a16:creationId xmlns:a16="http://schemas.microsoft.com/office/drawing/2014/main" id="{7FD496D7-95AD-4478-BBE6-2820C6827EA5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3D68D-AF95-4CB5-995A-C17D918DC034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57" name="Text Placeholder 30">
              <a:extLst>
                <a:ext uri="{FF2B5EF4-FFF2-40B4-BE49-F238E27FC236}">
                  <a16:creationId xmlns:a16="http://schemas.microsoft.com/office/drawing/2014/main" id="{B9D6F193-B0BE-482C-9DAD-C71685586DB9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Writing a research paper: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0" name="Text Placeholder 31">
              <a:extLst>
                <a:ext uri="{FF2B5EF4-FFF2-40B4-BE49-F238E27FC236}">
                  <a16:creationId xmlns:a16="http://schemas.microsoft.com/office/drawing/2014/main" id="{20EE67AC-43EC-45DF-9B1E-144E2AC137F5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An unsupervised chatter detection method based on AE and DBSCAN clustering utilizing Internal CNC machine Signals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1" name="Oval 19">
            <a:extLst>
              <a:ext uri="{FF2B5EF4-FFF2-40B4-BE49-F238E27FC236}">
                <a16:creationId xmlns:a16="http://schemas.microsoft.com/office/drawing/2014/main" id="{EE192138-A4B9-436C-8A26-8A1718B63F55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2" name="Rounded Rectangle 12">
            <a:extLst>
              <a:ext uri="{FF2B5EF4-FFF2-40B4-BE49-F238E27FC236}">
                <a16:creationId xmlns:a16="http://schemas.microsoft.com/office/drawing/2014/main" id="{AF49C053-677C-4EBF-88E5-F61FF1A5B4F7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3E2E9B0-021B-4BAA-B3F3-B1AC139D82DF}"/>
              </a:ext>
            </a:extLst>
          </p:cNvPr>
          <p:cNvCxnSpPr>
            <a:cxnSpLocks/>
            <a:stCxn id="161" idx="6"/>
            <a:endCxn id="13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B103670-5200-4B0D-929E-A149A1BF755C}"/>
              </a:ext>
            </a:extLst>
          </p:cNvPr>
          <p:cNvCxnSpPr>
            <a:cxnSpLocks/>
            <a:stCxn id="161" idx="2"/>
            <a:endCxn id="153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3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Courses related to Machine learning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62881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56747" y="2630104"/>
            <a:ext cx="4243614" cy="857618"/>
            <a:chOff x="611559" y="2708920"/>
            <a:chExt cx="1772278" cy="491512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616290" cy="45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Sequences, Time Series and Prediction-deeplearning.ai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425419" y="3613414"/>
            <a:ext cx="4174942" cy="575926"/>
            <a:chOff x="611559" y="2708920"/>
            <a:chExt cx="1772278" cy="393406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5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Python for Data Science, AI &amp; Development-IBM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6425419" y="4480651"/>
            <a:ext cx="4174942" cy="555986"/>
            <a:chOff x="611559" y="2708920"/>
            <a:chExt cx="1772278" cy="559223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Machine Learning-deep learning.ai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0AD41F8-D669-4BE0-B128-984F99FA696D}"/>
              </a:ext>
            </a:extLst>
          </p:cNvPr>
          <p:cNvSpPr txBox="1"/>
          <p:nvPr/>
        </p:nvSpPr>
        <p:spPr>
          <a:xfrm>
            <a:off x="6373372" y="1483859"/>
            <a:ext cx="509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wide range of courses and training session have ben completed during the project which some of them has been mentioned bellow: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6A549-C0D5-4DFF-9A04-BDF881D9A56D}"/>
              </a:ext>
            </a:extLst>
          </p:cNvPr>
          <p:cNvSpPr txBox="1"/>
          <p:nvPr/>
        </p:nvSpPr>
        <p:spPr>
          <a:xfrm>
            <a:off x="1969099" y="4099762"/>
            <a:ext cx="8279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 for attention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73B2A-C251-45A3-B822-F4ED6A07B8EC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945C08-8C61-456D-8AC0-B465AC983C36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340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Mohammad Pasandidehpoor</cp:lastModifiedBy>
  <cp:revision>135</cp:revision>
  <dcterms:created xsi:type="dcterms:W3CDTF">2019-01-14T06:35:35Z</dcterms:created>
  <dcterms:modified xsi:type="dcterms:W3CDTF">2023-11-17T16:15:51Z</dcterms:modified>
</cp:coreProperties>
</file>