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jmtDQWOZ3EWgBs6DI7Rc+z5VD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9d5d2d5320_0_891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39d5d2d5320_0_891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g39d5d2d5320_0_891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39d5d2d5320_0_89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9d5d2d5320_0_936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39d5d2d5320_0_936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39d5d2d5320_0_9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d5d2d5320_0_9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9d5d2d5320_0_9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g39d5d2d5320_0_94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g39d5d2d5320_0_94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g39d5d2d5320_0_94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g39d5d2d5320_0_9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9d5d2d5320_0_896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39d5d2d5320_0_896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39d5d2d5320_0_896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g39d5d2d5320_0_89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9d5d2d5320_0_901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39d5d2d5320_0_901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39d5d2d5320_0_901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39d5d2d5320_0_901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39d5d2d5320_0_901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g39d5d2d5320_0_90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39d5d2d5320_0_908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39d5d2d5320_0_908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39d5d2d5320_0_908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39d5d2d5320_0_908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g39d5d2d5320_0_90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9d5d2d5320_0_914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39d5d2d5320_0_914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39d5d2d5320_0_9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9d5d2d5320_0_918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39d5d2d5320_0_918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39d5d2d5320_0_918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39d5d2d5320_0_9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9d5d2d5320_0_923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g39d5d2d5320_0_9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9d5d2d5320_0_926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39d5d2d5320_0_926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39d5d2d5320_0_926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39d5d2d5320_0_926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g39d5d2d5320_0_9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9d5d2d5320_0_932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9d5d2d5320_0_932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39d5d2d5320_0_9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9d5d2d5320_0_88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39d5d2d5320_0_88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39d5d2d5320_0_88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p14:dur="10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311708" y="692092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>
                <a:latin typeface="Roboto"/>
                <a:ea typeface="Roboto"/>
                <a:cs typeface="Roboto"/>
                <a:sym typeface="Roboto"/>
              </a:rPr>
              <a:t>Bot Hangman</a:t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(Python)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"/>
          <p:cNvSpPr txBox="1"/>
          <p:nvPr>
            <p:ph idx="1" type="subTitle"/>
          </p:nvPr>
        </p:nvSpPr>
        <p:spPr>
          <a:xfrm>
            <a:off x="171450" y="3333422"/>
            <a:ext cx="42426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i="1" lang="en-US" sz="3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Pasca Cris</a:t>
            </a:r>
            <a:endParaRPr sz="30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5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Analiza jocului Hangman</a:t>
            </a:r>
            <a:endParaRPr i="1" sz="50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457200" y="18697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Joc clasic de ghicit litere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Completarea 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spațiilor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libere cu alfabetul 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românesc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Complexitatea 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crește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cu lungimea cuvantului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Euristici:reguli de alegere vocale/consoane, diftong/triftong/hiat, frecvență litere.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4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Soluția implementată</a:t>
            </a:r>
            <a:endParaRPr i="1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457200" y="19276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Algoritm: alternează între consoane 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vocale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Reguli speciale: î/â, diftongi, triftongi, h fortat, poziții specifice litere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Rezultate: 1637 încercări pentru 100 cuvinte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u="sng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4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irecții de îmbunătățire </a:t>
            </a:r>
            <a:r>
              <a:rPr lang="en-US" sz="4400" u="sng"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lang="en-US" sz="4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400" u="sng">
                <a:latin typeface="Roboto"/>
                <a:ea typeface="Roboto"/>
                <a:cs typeface="Roboto"/>
                <a:sym typeface="Roboto"/>
              </a:rPr>
              <a:t>limitări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457200" y="1165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Îmbunătățiri: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interfață grafică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folosire dictionar extern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optimizare pentru mai puține încercări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rtl="0" algn="l">
              <a:spcBef>
                <a:spcPts val="12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Limitări: nu garantează numărul minim de încercări, ordinea literelor ghicite este fixă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4400" u="sng">
                <a:latin typeface="Roboto"/>
                <a:ea typeface="Roboto"/>
                <a:cs typeface="Roboto"/>
                <a:sym typeface="Roboto"/>
              </a:rPr>
              <a:t>Continut pe scurt</a:t>
            </a:r>
            <a:endParaRPr i="1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457200" y="183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Input: words.txt (lista de cuvinte)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Output: results/solved.txt (statistici)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Execuție: python src/hangman.py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342900" y="4365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 sz="4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Aplicatii</a:t>
            </a:r>
            <a:r>
              <a:rPr b="1" i="1" lang="en-US" sz="4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utilizate</a:t>
            </a:r>
            <a:endParaRPr b="1" i="1" sz="44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457200" y="1850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Roboto"/>
              <a:buChar char="●"/>
            </a:pPr>
            <a:r>
              <a:rPr lang="en-US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 3.6+ - pentru rulare cod și folosire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f-string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Roboto"/>
              <a:buChar char="●"/>
            </a:pPr>
            <a:r>
              <a:rPr lang="en-US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 - pentru postare publica a proiectului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