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21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A689F11-1744-442E-91E6-E6CAA650E654}" type="datetimeFigureOut">
              <a:rPr lang="en-US"/>
              <a:pPr>
                <a:defRPr/>
              </a:pPr>
              <a:t>2/1/2017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C988AA-A6A0-49DD-829F-77394977C3EF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93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C74891-9E15-4EA1-8094-9A35F10A53B5}" type="datetimeFigureOut">
              <a:rPr lang="en-US"/>
              <a:pPr>
                <a:defRPr/>
              </a:pPr>
              <a:t>2/1/2017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479D677-E2B3-4ED6-96BD-4EF892A2E96B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797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43125" y="685800"/>
            <a:ext cx="25717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AC917B-62F3-4D22-85EE-D37899FC355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0549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6335184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4579144" y="0"/>
            <a:ext cx="2278856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21798" y="4450080"/>
            <a:ext cx="4860036" cy="306832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24788" y="2059749"/>
            <a:ext cx="4860036" cy="23368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062AD-D6E5-4415-A216-B20A8735821A}" type="datetime1">
              <a:rPr lang="en-US"/>
              <a:pPr>
                <a:defRPr/>
              </a:pPr>
              <a:t>2/1/2017</a:t>
            </a:fld>
            <a:endParaRPr lang="en-CA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6C5DD-8F71-4EAA-9B8B-CEF5B78425AD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03B41-1220-4FF4-A549-D2712027F012}" type="datetime1">
              <a:rPr lang="en-US"/>
              <a:pPr>
                <a:defRPr/>
              </a:pPr>
              <a:t>2/1/2017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E7C5B-9573-48B6-9310-6DD676CF2D30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9A5F1-A2AB-40DC-AB50-C7C4F513E8EA}" type="datetime1">
              <a:rPr lang="en-US"/>
              <a:pPr>
                <a:defRPr/>
              </a:pPr>
              <a:t>2/1/2017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31695-2A96-4223-874E-458F59599E5B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75000"/>
                </a:schemeClr>
              </a:buClr>
              <a:defRPr/>
            </a:lvl1pPr>
            <a:lvl2pPr>
              <a:buClr>
                <a:schemeClr val="tx2">
                  <a:lumMod val="75000"/>
                </a:schemeClr>
              </a:buClr>
              <a:defRPr/>
            </a:lvl2pPr>
            <a:lvl3pPr>
              <a:buClr>
                <a:schemeClr val="bg2">
                  <a:lumMod val="50000"/>
                </a:schemeClr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39C58-9003-4B06-86AE-10F97A2EA38E}" type="datetime1">
              <a:rPr lang="en-US"/>
              <a:pPr>
                <a:defRPr/>
              </a:pPr>
              <a:t>2/1/2017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D4D14-1E67-4FEE-AD65-4122A29E945D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6335184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4579144" y="0"/>
            <a:ext cx="2278856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778450"/>
            <a:ext cx="4972050" cy="2435151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314400"/>
            <a:ext cx="4972050" cy="1422251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42875-AA63-46DA-9E4C-135DB5392D18}" type="datetime1">
              <a:rPr lang="en-US"/>
              <a:pPr>
                <a:defRPr/>
              </a:pPr>
              <a:t>2/1/2017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718B5-13E0-4F1D-AC83-4004B505ED19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56007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2743200" cy="603461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0" y="2133601"/>
            <a:ext cx="2743200" cy="603461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9D303-245F-499B-B60A-EA9EF6FB38F2}" type="datetime1">
              <a:rPr lang="en-US"/>
              <a:pPr>
                <a:defRPr/>
              </a:pPr>
              <a:t>2/1/2017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DEEBD-9738-44C6-BCEA-4D3D1C68E0D9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315200"/>
            <a:ext cx="3030141" cy="11176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69" y="7315200"/>
            <a:ext cx="3031331" cy="11176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2022550"/>
            <a:ext cx="3030141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022550"/>
            <a:ext cx="3031331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ACB0F-ADD0-41F6-AD81-4B1791F8B662}" type="datetime1">
              <a:rPr lang="en-US"/>
              <a:pPr>
                <a:defRPr/>
              </a:pPr>
              <a:t>2/1/2017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C7F3B-748B-4780-8D0C-C99E685BC690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760"/>
            <a:ext cx="5602986" cy="1524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B7DE4-3123-4454-8D54-2DACED64B2B0}" type="datetime1">
              <a:rPr lang="en-US"/>
              <a:pPr>
                <a:defRPr/>
              </a:pPr>
              <a:t>2/1/2017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B512-448A-4F94-9FF7-38EFBE7C65AC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FECEC-FA09-4172-80AB-89765E20A986}" type="datetime1">
              <a:rPr lang="en-US"/>
              <a:pPr>
                <a:defRPr/>
              </a:pPr>
              <a:t>2/1/2017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1C3B1-24A7-4988-8ECF-A7F0484A68FD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80704"/>
            <a:ext cx="2400300" cy="973667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285899"/>
            <a:ext cx="2057400" cy="12192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641600"/>
            <a:ext cx="5314950" cy="508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F3A98-EF7D-468F-A2ED-115BDC2759ED}" type="datetime1">
              <a:rPr lang="en-US"/>
              <a:pPr>
                <a:defRPr/>
              </a:pPr>
              <a:t>2/1/2017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17431" y="8561918"/>
            <a:ext cx="5715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7723C-8665-4999-9314-D115AF0CFFC8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549" y="2274279"/>
            <a:ext cx="2290401" cy="1671744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9221" y="1359876"/>
            <a:ext cx="3086100" cy="54864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7550" y="3998354"/>
            <a:ext cx="2290400" cy="355130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EA6B3-7998-4A4C-BDBE-45C37BE5F090}" type="datetime1">
              <a:rPr lang="en-US"/>
              <a:pPr>
                <a:defRPr/>
              </a:pPr>
              <a:t>2/1/2017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C8DCD-3ED9-4FEE-8A2A-13EF3E35F7F4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6335184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486400" y="0"/>
            <a:ext cx="1371600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342900" y="366184"/>
            <a:ext cx="56007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342900" y="2133601"/>
            <a:ext cx="5600700" cy="603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42900" y="8561918"/>
            <a:ext cx="1600200" cy="486833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E1BCD6-1A1D-41E9-B5CD-17164661EDC9}" type="datetime1">
              <a:rPr lang="en-US"/>
              <a:pPr>
                <a:defRPr/>
              </a:pPr>
              <a:t>2/1/2017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343150" y="8561918"/>
            <a:ext cx="2171700" cy="486833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115050" y="8561918"/>
            <a:ext cx="5715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5909C6-5A51-40A9-BD42-DD786BD75D66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9" r:id="rId2"/>
    <p:sldLayoutId id="2147484116" r:id="rId3"/>
    <p:sldLayoutId id="2147484110" r:id="rId4"/>
    <p:sldLayoutId id="2147484117" r:id="rId5"/>
    <p:sldLayoutId id="2147484111" r:id="rId6"/>
    <p:sldLayoutId id="2147484112" r:id="rId7"/>
    <p:sldLayoutId id="2147484118" r:id="rId8"/>
    <p:sldLayoutId id="2147484119" r:id="rId9"/>
    <p:sldLayoutId id="2147484113" r:id="rId10"/>
    <p:sldLayoutId id="21474841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err="1" smtClean="0"/>
              <a:t>Programmation</a:t>
            </a:r>
            <a:r>
              <a:rPr lang="en-CA" dirty="0" smtClean="0"/>
              <a:t> du </a:t>
            </a:r>
            <a:r>
              <a:rPr lang="en-CA" dirty="0" err="1" smtClean="0"/>
              <a:t>jeu</a:t>
            </a:r>
            <a:r>
              <a:rPr lang="en-CA" dirty="0" smtClean="0"/>
              <a:t> Fruit </a:t>
            </a:r>
            <a:r>
              <a:rPr lang="en-CA" dirty="0" err="1" smtClean="0"/>
              <a:t>Ninaj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JavaScript</a:t>
            </a:r>
            <a:endParaRPr lang="en-CA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325042" y="2059517"/>
            <a:ext cx="4860131" cy="2336800"/>
          </a:xfrm>
        </p:spPr>
        <p:txBody>
          <a:bodyPr/>
          <a:lstStyle/>
          <a:p>
            <a:pPr eaLnBrk="1" hangingPunct="1"/>
            <a:r>
              <a:rPr lang="en-CA" smtClean="0"/>
              <a:t>420-B63 Programmation Web Avancée</a:t>
            </a:r>
          </a:p>
          <a:p>
            <a:pPr eaLnBrk="1" hangingPunct="1"/>
            <a:r>
              <a:rPr lang="en-CA" sz="1600" smtClean="0"/>
              <a:t>Auteur : Frédéric Thériault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1A7D8-6CE2-47FF-9E48-6DAAC1013687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NINJA 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652D1-A327-405F-B24E-492114859874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1" y="2411760"/>
            <a:ext cx="6500788" cy="42087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But du jeu…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CA" dirty="0" smtClean="0"/>
              <a:t>Couper les fruits avant qu’ils ne soient retombés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F4312-61C4-4342-B1C4-889A685516ED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638">
            <a:off x="4005064" y="4211960"/>
            <a:ext cx="1533525" cy="26574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28" y="4915960"/>
            <a:ext cx="2886075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Fonctionnement du jeu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CA" dirty="0" smtClean="0"/>
              <a:t>Des fruits montent et </a:t>
            </a:r>
            <a:r>
              <a:rPr lang="fr-CA" dirty="0" err="1" smtClean="0"/>
              <a:t>redescendrent</a:t>
            </a:r>
            <a:r>
              <a:rPr lang="fr-CA" dirty="0" smtClean="0"/>
              <a:t> dans la page du jeu. </a:t>
            </a:r>
          </a:p>
          <a:p>
            <a:pPr>
              <a:defRPr/>
            </a:pPr>
            <a:r>
              <a:rPr lang="fr-CA" dirty="0" smtClean="0"/>
              <a:t>Il faut cliquer/couper les fruits, avant que ceux-ci ne redescendre et ne soient plus visible</a:t>
            </a:r>
          </a:p>
          <a:p>
            <a:pPr>
              <a:defRPr/>
            </a:pPr>
            <a:r>
              <a:rPr lang="fr-CA" dirty="0" smtClean="0"/>
              <a:t>Pour chaque fruit « coupé », le pointage/score augmente de 1</a:t>
            </a:r>
          </a:p>
          <a:p>
            <a:pPr>
              <a:defRPr/>
            </a:pPr>
            <a:r>
              <a:rPr lang="fr-CA" dirty="0" smtClean="0"/>
              <a:t>Après 3 </a:t>
            </a:r>
            <a:r>
              <a:rPr lang="fr-CA" dirty="0" smtClean="0"/>
              <a:t>fruits qui n’ont pas été coupés, </a:t>
            </a:r>
            <a:r>
              <a:rPr lang="fr-CA" dirty="0" smtClean="0"/>
              <a:t>le jeu </a:t>
            </a:r>
            <a:r>
              <a:rPr lang="fr-CA" dirty="0" smtClean="0"/>
              <a:t>se termine</a:t>
            </a:r>
            <a:endParaRPr lang="fr-CA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7D26B-9522-4B9B-B779-312F381A4452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Fonctionnement du jeu (suite)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69" y="1714501"/>
            <a:ext cx="6140054" cy="6034617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Lorsqu’un fruit est coupé, sa classe CSS change. Par exemple, si sa classe CSS est:</a:t>
            </a:r>
          </a:p>
          <a:p>
            <a:pPr lvl="1">
              <a:defRPr/>
            </a:pPr>
            <a:r>
              <a:rPr lang="fr-CA" dirty="0" smtClean="0"/>
              <a:t>fruit4</a:t>
            </a:r>
          </a:p>
          <a:p>
            <a:pPr marL="449263" lvl="1" indent="0">
              <a:buNone/>
              <a:defRPr/>
            </a:pPr>
            <a:r>
              <a:rPr lang="fr-CA" dirty="0" smtClean="0"/>
              <a:t>Elle devient :</a:t>
            </a:r>
            <a:endParaRPr lang="en-US" dirty="0" smtClean="0"/>
          </a:p>
          <a:p>
            <a:pPr lvl="1">
              <a:defRPr/>
            </a:pPr>
            <a:r>
              <a:rPr lang="fr-CA" dirty="0" smtClean="0"/>
              <a:t>fruit4-cut</a:t>
            </a:r>
          </a:p>
          <a:p>
            <a:pPr>
              <a:defRPr/>
            </a:pPr>
            <a:endParaRPr lang="fr-CA" dirty="0"/>
          </a:p>
          <a:p>
            <a:pPr>
              <a:defRPr/>
            </a:pPr>
            <a:r>
              <a:rPr lang="fr-CA" dirty="0" smtClean="0"/>
              <a:t>Le changement de classe permet de modifier l’image du DIV pour montrer le fruit coupé en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312ED6-DE36-4D23-A217-8E50122DE8CC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Fonctionnement du jeu (suite)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Le fichier CSS et HTML est déjà fourni</a:t>
            </a:r>
            <a:r>
              <a:rPr lang="fr-CA" dirty="0" smtClean="0"/>
              <a:t>!</a:t>
            </a:r>
          </a:p>
          <a:p>
            <a:endParaRPr lang="fr-CA" dirty="0"/>
          </a:p>
          <a:p>
            <a:r>
              <a:rPr lang="fr-CA" dirty="0" smtClean="0"/>
              <a:t>Lorsque l’usager clique sur un fruit et qu’il le coupe, une image « slash » de l’épée apparait pour quelques </a:t>
            </a:r>
            <a:r>
              <a:rPr lang="fr-CA" dirty="0" err="1" smtClean="0"/>
              <a:t>tick</a:t>
            </a:r>
            <a:r>
              <a:rPr lang="fr-CA" dirty="0" smtClean="0"/>
              <a:t> (voir </a:t>
            </a:r>
            <a:r>
              <a:rPr lang="fr-CA" smtClean="0"/>
              <a:t>image sword-slash.png)</a:t>
            </a:r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D4D14-1E67-4FEE-AD65-4122A29E945D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00878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Custom 1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363432"/>
      </a:hlink>
      <a:folHlink>
        <a:srgbClr val="36343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296</TotalTime>
  <Words>147</Words>
  <Application>Microsoft Office PowerPoint</Application>
  <PresentationFormat>Format US (216 x 279 mm)</PresentationFormat>
  <Paragraphs>30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Wingdings 2</vt:lpstr>
      <vt:lpstr>Technic</vt:lpstr>
      <vt:lpstr>Programmation du jeu Fruit Ninaj en JavaScript</vt:lpstr>
      <vt:lpstr>NINJA !</vt:lpstr>
      <vt:lpstr>But du jeu…</vt:lpstr>
      <vt:lpstr>Fonctionnement du jeu</vt:lpstr>
      <vt:lpstr>Fonctionnement du jeu (suite)</vt:lpstr>
      <vt:lpstr>Fonctionnement du jeu (suite)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Fred</dc:creator>
  <cp:lastModifiedBy>Frederic Theriault</cp:lastModifiedBy>
  <cp:revision>110</cp:revision>
  <dcterms:created xsi:type="dcterms:W3CDTF">2009-07-16T01:48:16Z</dcterms:created>
  <dcterms:modified xsi:type="dcterms:W3CDTF">2017-02-02T02:17:34Z</dcterms:modified>
</cp:coreProperties>
</file>