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92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02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0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1897-6D69-4598-B0EC-1EBCAECFA878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581D-3A94-4331-88C3-FA817BE84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AW(e)S(</a:t>
            </a:r>
            <a:r>
              <a:rPr lang="de-DE" dirty="0" err="1"/>
              <a:t>ome</a:t>
            </a:r>
            <a:r>
              <a:rPr lang="de-DE" dirty="0"/>
              <a:t>) </a:t>
            </a:r>
            <a:r>
              <a:rPr lang="de-DE" dirty="0" err="1"/>
              <a:t>Hackathon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5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aus </a:t>
            </a:r>
            <a:r>
              <a:rPr lang="de-DE" i="1" dirty="0"/>
              <a:t>LoanState3a.csv</a:t>
            </a:r>
            <a:r>
              <a:rPr lang="de-DE" dirty="0"/>
              <a:t> verarbeiten</a:t>
            </a:r>
          </a:p>
          <a:p>
            <a:r>
              <a:rPr lang="de-DE" dirty="0"/>
              <a:t>Wie groß ist die Summe der über den Zeitraum xx-20xx bis xx-20xx erteilten Kredite?</a:t>
            </a:r>
          </a:p>
          <a:p>
            <a:r>
              <a:rPr lang="de-DE" dirty="0"/>
              <a:t>Wie groß sind der höchste und niedrigste Kredit in diesem Zeitraum?</a:t>
            </a:r>
          </a:p>
          <a:p>
            <a:r>
              <a:rPr lang="de-DE" dirty="0"/>
              <a:t>Welcher Algorithmus schafft es am schnellsten?</a:t>
            </a:r>
          </a:p>
          <a:p>
            <a:endParaRPr lang="de-DE" dirty="0"/>
          </a:p>
          <a:p>
            <a:r>
              <a:rPr lang="de-DE" dirty="0"/>
              <a:t>Kredit = </a:t>
            </a:r>
            <a:r>
              <a:rPr lang="de-DE" dirty="0" err="1"/>
              <a:t>loan_amnt</a:t>
            </a:r>
            <a:endParaRPr lang="de-DE" dirty="0"/>
          </a:p>
          <a:p>
            <a:r>
              <a:rPr lang="de-DE" dirty="0"/>
              <a:t>Erteilungsmonat = </a:t>
            </a:r>
            <a:r>
              <a:rPr lang="de-DE" dirty="0" err="1"/>
              <a:t>issue_d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7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Amazon Web Services (AWS)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Lambda (</a:t>
            </a:r>
            <a:r>
              <a:rPr lang="de-DE" dirty="0" err="1"/>
              <a:t>Functional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S3 (Storage, Website Hosting)</a:t>
            </a:r>
          </a:p>
          <a:p>
            <a:endParaRPr lang="de-DE" dirty="0"/>
          </a:p>
          <a:p>
            <a:r>
              <a:rPr lang="de-DE" dirty="0"/>
              <a:t>SQS (Message Queue)</a:t>
            </a:r>
          </a:p>
          <a:p>
            <a:endParaRPr lang="de-DE" dirty="0"/>
          </a:p>
          <a:p>
            <a:r>
              <a:rPr lang="de-DE" dirty="0"/>
              <a:t>Cloudwatch (</a:t>
            </a:r>
            <a:r>
              <a:rPr lang="de-DE" dirty="0" err="1"/>
              <a:t>Logging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API Gateway (REST)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7753" r="14049" b="6297"/>
          <a:stretch/>
        </p:blipFill>
        <p:spPr>
          <a:xfrm>
            <a:off x="9609665" y="4822203"/>
            <a:ext cx="1083733" cy="12954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1" t="15346" r="25191" b="23814"/>
          <a:stretch/>
        </p:blipFill>
        <p:spPr>
          <a:xfrm>
            <a:off x="7779813" y="3782503"/>
            <a:ext cx="1185334" cy="130386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9751" r="15444" b="9261"/>
          <a:stretch/>
        </p:blipFill>
        <p:spPr>
          <a:xfrm>
            <a:off x="9554634" y="1179954"/>
            <a:ext cx="1202266" cy="14164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13492" r="18950" b="12989"/>
          <a:stretch/>
        </p:blipFill>
        <p:spPr>
          <a:xfrm>
            <a:off x="7686676" y="1905120"/>
            <a:ext cx="1320800" cy="157561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64" y="2871630"/>
            <a:ext cx="1210736" cy="14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Beispielarchitektur: Website Hosting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7753" r="14049" b="6297"/>
          <a:stretch/>
        </p:blipFill>
        <p:spPr>
          <a:xfrm>
            <a:off x="5449888" y="3059961"/>
            <a:ext cx="1083733" cy="12954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9751" r="15444" b="9261"/>
          <a:stretch/>
        </p:blipFill>
        <p:spPr>
          <a:xfrm>
            <a:off x="9224433" y="2999476"/>
            <a:ext cx="1202266" cy="14164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13492" r="18950" b="12989"/>
          <a:stretch/>
        </p:blipFill>
        <p:spPr>
          <a:xfrm>
            <a:off x="1438276" y="2919900"/>
            <a:ext cx="1320800" cy="1575615"/>
          </a:xfrm>
          <a:prstGeom prst="rect">
            <a:avLst/>
          </a:prstGeom>
        </p:spPr>
      </p:pic>
      <p:sp>
        <p:nvSpPr>
          <p:cNvPr id="7" name="Pfeil: nach rechts 6"/>
          <p:cNvSpPr/>
          <p:nvPr/>
        </p:nvSpPr>
        <p:spPr>
          <a:xfrm>
            <a:off x="3149600" y="33866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/>
          <p:cNvSpPr/>
          <p:nvPr/>
        </p:nvSpPr>
        <p:spPr>
          <a:xfrm rot="10800000">
            <a:off x="3149600" y="38692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62615" y="3059961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515123" y="3982536"/>
            <a:ext cx="11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Responses</a:t>
            </a:r>
          </a:p>
        </p:txBody>
      </p:sp>
      <p:sp>
        <p:nvSpPr>
          <p:cNvPr id="11" name="Pfeil: nach rechts 10"/>
          <p:cNvSpPr/>
          <p:nvPr/>
        </p:nvSpPr>
        <p:spPr>
          <a:xfrm>
            <a:off x="6911976" y="33866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/>
          <p:cNvSpPr/>
          <p:nvPr/>
        </p:nvSpPr>
        <p:spPr>
          <a:xfrm rot="10800000">
            <a:off x="6911976" y="38692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324991" y="3059961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77499" y="3982536"/>
            <a:ext cx="11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Responses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94934" y="44955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10222" y="4495515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Gateway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9359733" y="449551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793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Beispielarchitektur: Website Hosting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7753" r="14049" b="6297"/>
          <a:stretch/>
        </p:blipFill>
        <p:spPr>
          <a:xfrm>
            <a:off x="5449888" y="3059961"/>
            <a:ext cx="1083733" cy="12954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9751" r="15444" b="9261"/>
          <a:stretch/>
        </p:blipFill>
        <p:spPr>
          <a:xfrm>
            <a:off x="9224433" y="2999476"/>
            <a:ext cx="1202266" cy="14164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13492" r="18950" b="12989"/>
          <a:stretch/>
        </p:blipFill>
        <p:spPr>
          <a:xfrm>
            <a:off x="1438276" y="2919900"/>
            <a:ext cx="1320800" cy="1575615"/>
          </a:xfrm>
          <a:prstGeom prst="rect">
            <a:avLst/>
          </a:prstGeom>
        </p:spPr>
      </p:pic>
      <p:sp>
        <p:nvSpPr>
          <p:cNvPr id="7" name="Pfeil: nach rechts 6"/>
          <p:cNvSpPr/>
          <p:nvPr/>
        </p:nvSpPr>
        <p:spPr>
          <a:xfrm>
            <a:off x="3149600" y="33866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/>
          <p:cNvSpPr/>
          <p:nvPr/>
        </p:nvSpPr>
        <p:spPr>
          <a:xfrm rot="10800000">
            <a:off x="3149600" y="38692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62615" y="3059961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515123" y="3982536"/>
            <a:ext cx="11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Responses</a:t>
            </a:r>
          </a:p>
        </p:txBody>
      </p:sp>
      <p:sp>
        <p:nvSpPr>
          <p:cNvPr id="11" name="Pfeil: nach rechts 10"/>
          <p:cNvSpPr/>
          <p:nvPr/>
        </p:nvSpPr>
        <p:spPr>
          <a:xfrm>
            <a:off x="6911976" y="33866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/>
          <p:cNvSpPr/>
          <p:nvPr/>
        </p:nvSpPr>
        <p:spPr>
          <a:xfrm rot="10800000">
            <a:off x="6911976" y="3869267"/>
            <a:ext cx="1921933" cy="132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324991" y="3059961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77499" y="3982536"/>
            <a:ext cx="11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Responses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94934" y="44955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10222" y="4495515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Gateway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9359733" y="449551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78675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AW(e)S(ome) Hackathon</vt:lpstr>
      <vt:lpstr>Challenge</vt:lpstr>
      <vt:lpstr>Amazon Web Services (AWS)</vt:lpstr>
      <vt:lpstr>Beispielarchitektur: Website Hosting</vt:lpstr>
      <vt:lpstr>Beispielarchitektur: Website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AW(e)S(ome) Hackathon</dc:title>
  <dc:creator>Humbert, Pascal</dc:creator>
  <cp:lastModifiedBy>Humbert, Pascal</cp:lastModifiedBy>
  <cp:revision>15</cp:revision>
  <dcterms:created xsi:type="dcterms:W3CDTF">2018-09-15T07:53:27Z</dcterms:created>
  <dcterms:modified xsi:type="dcterms:W3CDTF">2018-09-15T10:09:20Z</dcterms:modified>
</cp:coreProperties>
</file>