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14.06.2012</a:t>
            </a:fld>
            <a:endParaRPr lang="de-DE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Grafik 17" descr="BSSE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8304" y="52783"/>
            <a:ext cx="1040451" cy="8559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50D42-C9CD-4801-B293-61D1F53EC57E}" type="datetimeFigureOut">
              <a:rPr lang="de-DE" smtClean="0"/>
              <a:pPr/>
              <a:t>14.06.2012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/>
        </p:nvPicPr>
        <p:blipFill>
          <a:blip r:embed="rId4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1BA50D42-C9CD-4801-B293-61D1F53EC57E}" type="datetimeFigureOut">
              <a:rPr lang="de-DE" smtClean="0"/>
              <a:pPr/>
              <a:t>14.06.2012</a:t>
            </a:fld>
            <a:endParaRPr lang="de-DE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endParaRPr lang="de-DE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Grafik 15" descr="BSSE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8304" y="52783"/>
            <a:ext cx="1040451" cy="8559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Course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 – Pascal </a:t>
            </a:r>
            <a:r>
              <a:rPr lang="en-US" dirty="0" err="1" smtClean="0"/>
              <a:t>Stücheli</a:t>
            </a:r>
            <a:r>
              <a:rPr lang="en-US" dirty="0" smtClean="0"/>
              <a:t>, Christian </a:t>
            </a:r>
            <a:r>
              <a:rPr lang="en-US" dirty="0" err="1" smtClean="0"/>
              <a:t>Jordi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Talk_Bacteriophages</Template>
  <TotalTime>0</TotalTime>
  <Words>10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Master CC ETH Zürich</vt:lpstr>
      <vt:lpstr>Lab Course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Course</dc:title>
  <dc:creator>Dr. Stu</dc:creator>
  <cp:lastModifiedBy>Dr. Stu</cp:lastModifiedBy>
  <cp:revision>1</cp:revision>
  <dcterms:created xsi:type="dcterms:W3CDTF">2012-06-14T18:59:33Z</dcterms:created>
  <dcterms:modified xsi:type="dcterms:W3CDTF">2012-06-14T19:03:06Z</dcterms:modified>
</cp:coreProperties>
</file>