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8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109663"/>
            <a:ext cx="8382000" cy="1089025"/>
          </a:xfrm>
        </p:spPr>
        <p:txBody>
          <a:bodyPr tIns="45720" bIns="45720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13518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2305050"/>
            <a:ext cx="8382000" cy="776288"/>
          </a:xfrm>
        </p:spPr>
        <p:txBody>
          <a:bodyPr tIns="45720" bIns="45720" anchor="t" anchorCtr="0">
            <a:normAutofit/>
          </a:bodyPr>
          <a:lstStyle>
            <a:lvl1pPr marL="0" indent="0">
              <a:buFont typeface="Wingdings" pitchFamily="16" charset="2"/>
              <a:buNone/>
              <a:defRPr/>
            </a:lvl1pPr>
          </a:lstStyle>
          <a:p>
            <a:r>
              <a:rPr lang="de-DE" smtClean="0"/>
              <a:t>Formatvorlage des Untertitelmasters durch Klicken bearbeiten</a:t>
            </a:r>
            <a:endParaRPr lang="de-CH" dirty="0"/>
          </a:p>
        </p:txBody>
      </p:sp>
      <p:pic>
        <p:nvPicPr>
          <p:cNvPr id="135187" name="Grafik 20" descr="footer.jpg"/>
          <p:cNvPicPr>
            <a:picLocks noChangeAspect="1"/>
          </p:cNvPicPr>
          <p:nvPr/>
        </p:nvPicPr>
        <p:blipFill>
          <a:blip r:embed="rId2" cstate="print"/>
          <a:srcRect l="307" r="360" b="8740"/>
          <a:stretch>
            <a:fillRect/>
          </a:stretch>
        </p:blipFill>
        <p:spPr bwMode="auto">
          <a:xfrm>
            <a:off x="0" y="6577013"/>
            <a:ext cx="91440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Line 16"/>
          <p:cNvSpPr>
            <a:spLocks noChangeShapeType="1"/>
          </p:cNvSpPr>
          <p:nvPr/>
        </p:nvSpPr>
        <p:spPr bwMode="auto">
          <a:xfrm>
            <a:off x="8763000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5" name="Line 17"/>
          <p:cNvSpPr>
            <a:spLocks noChangeShapeType="1"/>
          </p:cNvSpPr>
          <p:nvPr/>
        </p:nvSpPr>
        <p:spPr bwMode="auto">
          <a:xfrm>
            <a:off x="7092950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6" name="Line 18"/>
          <p:cNvSpPr>
            <a:spLocks noChangeShapeType="1"/>
          </p:cNvSpPr>
          <p:nvPr/>
        </p:nvSpPr>
        <p:spPr bwMode="auto">
          <a:xfrm>
            <a:off x="5422900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7" name="Line 19"/>
          <p:cNvSpPr>
            <a:spLocks noChangeShapeType="1"/>
          </p:cNvSpPr>
          <p:nvPr/>
        </p:nvSpPr>
        <p:spPr bwMode="auto">
          <a:xfrm>
            <a:off x="3754438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pic>
        <p:nvPicPr>
          <p:cNvPr id="17" name="Grafik 16" descr="pic_titel_1.jpg"/>
          <p:cNvPicPr>
            <a:picLocks noChangeAspect="1"/>
          </p:cNvPicPr>
          <p:nvPr/>
        </p:nvPicPr>
        <p:blipFill>
          <a:blip r:embed="rId3" cstate="print"/>
          <a:srcRect b="1765"/>
          <a:stretch>
            <a:fillRect/>
          </a:stretch>
        </p:blipFill>
        <p:spPr>
          <a:xfrm>
            <a:off x="-1587" y="3292475"/>
            <a:ext cx="9144000" cy="3286125"/>
          </a:xfrm>
          <a:prstGeom prst="rect">
            <a:avLst/>
          </a:prstGeom>
        </p:spPr>
      </p:pic>
      <p:sp>
        <p:nvSpPr>
          <p:cNvPr id="19" name="Datumsplatzhalt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15.06.2012</a:t>
            </a:fld>
            <a:endParaRPr lang="de-DE"/>
          </a:p>
        </p:txBody>
      </p:sp>
      <p:sp>
        <p:nvSpPr>
          <p:cNvPr id="20" name="Foliennummernplatzhalt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2" name="Picture 12" descr="eth_o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9413" y="152401"/>
            <a:ext cx="1649412" cy="419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Grafik 17" descr="BSSE_log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08304" y="52783"/>
            <a:ext cx="1040451" cy="855937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A50D42-C9CD-4801-B293-61D1F53EC57E}" type="datetimeFigureOut">
              <a:rPr lang="de-DE" smtClean="0"/>
              <a:pPr/>
              <a:t>15.06.2012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161" name="Grafik 20" descr="footer.jpg"/>
          <p:cNvPicPr>
            <a:picLocks noChangeAspect="1"/>
          </p:cNvPicPr>
          <p:nvPr/>
        </p:nvPicPr>
        <p:blipFill>
          <a:blip r:embed="rId4" cstate="print"/>
          <a:srcRect l="307" r="360" b="8740"/>
          <a:stretch>
            <a:fillRect/>
          </a:stretch>
        </p:blipFill>
        <p:spPr bwMode="auto">
          <a:xfrm>
            <a:off x="0" y="6577013"/>
            <a:ext cx="91440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Line 16"/>
          <p:cNvSpPr>
            <a:spLocks noChangeShapeType="1"/>
          </p:cNvSpPr>
          <p:nvPr/>
        </p:nvSpPr>
        <p:spPr bwMode="auto">
          <a:xfrm>
            <a:off x="8763000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5" name="Line 17"/>
          <p:cNvSpPr>
            <a:spLocks noChangeShapeType="1"/>
          </p:cNvSpPr>
          <p:nvPr/>
        </p:nvSpPr>
        <p:spPr bwMode="auto">
          <a:xfrm>
            <a:off x="7092950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6" name="Line 18"/>
          <p:cNvSpPr>
            <a:spLocks noChangeShapeType="1"/>
          </p:cNvSpPr>
          <p:nvPr/>
        </p:nvSpPr>
        <p:spPr bwMode="auto">
          <a:xfrm>
            <a:off x="5422900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7" name="Line 19"/>
          <p:cNvSpPr>
            <a:spLocks noChangeShapeType="1"/>
          </p:cNvSpPr>
          <p:nvPr/>
        </p:nvSpPr>
        <p:spPr bwMode="auto">
          <a:xfrm>
            <a:off x="3754438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13415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957261"/>
            <a:ext cx="8382000" cy="766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6000" rIns="0" bIns="3600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13415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751013"/>
            <a:ext cx="8382000" cy="467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6000" rIns="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2185988" y="6697663"/>
            <a:ext cx="0" cy="176212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7091363" y="6697663"/>
            <a:ext cx="0" cy="176212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32" name="Datumsplatzhalter 18"/>
          <p:cNvSpPr>
            <a:spLocks noGrp="1"/>
          </p:cNvSpPr>
          <p:nvPr>
            <p:ph type="dt" sz="half" idx="2"/>
          </p:nvPr>
        </p:nvSpPr>
        <p:spPr bwMode="auto">
          <a:xfrm>
            <a:off x="292100" y="6635750"/>
            <a:ext cx="18224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bg1"/>
                </a:solidFill>
                <a:ea typeface="+mn-ea"/>
              </a:defRPr>
            </a:lvl1pPr>
          </a:lstStyle>
          <a:p>
            <a:fld id="{1BA50D42-C9CD-4801-B293-61D1F53EC57E}" type="datetimeFigureOut">
              <a:rPr lang="de-DE" smtClean="0"/>
              <a:pPr/>
              <a:t>15.06.2012</a:t>
            </a:fld>
            <a:endParaRPr lang="de-DE"/>
          </a:p>
        </p:txBody>
      </p:sp>
      <p:sp>
        <p:nvSpPr>
          <p:cNvPr id="33" name="Foliennummernplatzhalter 19"/>
          <p:cNvSpPr>
            <a:spLocks noGrp="1"/>
          </p:cNvSpPr>
          <p:nvPr>
            <p:ph type="sldNum" sz="quarter" idx="4"/>
          </p:nvPr>
        </p:nvSpPr>
        <p:spPr bwMode="auto">
          <a:xfrm>
            <a:off x="7204075" y="6635750"/>
            <a:ext cx="16383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bg1"/>
                </a:solidFill>
                <a:ea typeface="+mn-ea"/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4" name="Fußzeilenplatzhalter 20"/>
          <p:cNvSpPr>
            <a:spLocks noGrp="1"/>
          </p:cNvSpPr>
          <p:nvPr>
            <p:ph type="ftr" sz="quarter" idx="3"/>
          </p:nvPr>
        </p:nvSpPr>
        <p:spPr bwMode="auto">
          <a:xfrm>
            <a:off x="2239963" y="6635750"/>
            <a:ext cx="4773612" cy="4492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bg1"/>
                </a:solidFill>
                <a:ea typeface="+mn-ea"/>
              </a:defRPr>
            </a:lvl1pPr>
          </a:lstStyle>
          <a:p>
            <a:endParaRPr lang="de-DE"/>
          </a:p>
        </p:txBody>
      </p:sp>
      <p:pic>
        <p:nvPicPr>
          <p:cNvPr id="17" name="Picture 12" descr="eth_olog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9413" y="152401"/>
            <a:ext cx="1649412" cy="419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Grafik 15" descr="BSSE_log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08304" y="52783"/>
            <a:ext cx="1040451" cy="85593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9pPr>
    </p:titleStyle>
    <p:bodyStyle>
      <a:lvl1pPr marL="361950" indent="-3619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16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42888" algn="l" rtl="0" eaLnBrk="1" fontAlgn="base" hangingPunct="1">
        <a:lnSpc>
          <a:spcPts val="2200"/>
        </a:lnSpc>
        <a:spcBef>
          <a:spcPts val="400"/>
        </a:spcBef>
        <a:spcAft>
          <a:spcPct val="0"/>
        </a:spcAft>
        <a:buClr>
          <a:schemeClr val="accent3"/>
        </a:buClr>
        <a:buFont typeface="Wingdings" pitchFamily="16" charset="2"/>
        <a:buChar char="§"/>
        <a:defRPr sz="2000">
          <a:solidFill>
            <a:schemeClr val="tx1"/>
          </a:solidFill>
          <a:latin typeface="+mn-lt"/>
          <a:ea typeface="+mn-ea"/>
        </a:defRPr>
      </a:lvl2pPr>
      <a:lvl3pPr marL="957263" indent="-190500"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buClr>
          <a:schemeClr val="accent4"/>
        </a:buClr>
        <a:buFont typeface="Wingdings" pitchFamily="16" charset="2"/>
        <a:buChar char="§"/>
        <a:defRPr sz="1600">
          <a:solidFill>
            <a:schemeClr val="tx1"/>
          </a:solidFill>
          <a:latin typeface="+mn-lt"/>
          <a:ea typeface="+mn-ea"/>
        </a:defRPr>
      </a:lvl3pPr>
      <a:lvl4pPr marL="1343025" indent="-195263" algn="l" rtl="0" eaLnBrk="1" fontAlgn="base" hangingPunct="1">
        <a:lnSpc>
          <a:spcPts val="1800"/>
        </a:lnSpc>
        <a:spcBef>
          <a:spcPts val="200"/>
        </a:spcBef>
        <a:spcAft>
          <a:spcPct val="0"/>
        </a:spcAft>
        <a:buClr>
          <a:schemeClr val="accent4"/>
        </a:buClr>
        <a:buFont typeface="Wingdings" pitchFamily="16" charset="2"/>
        <a:buChar char="§"/>
        <a:defRPr sz="1400">
          <a:solidFill>
            <a:schemeClr val="tx1"/>
          </a:solidFill>
          <a:latin typeface="+mn-lt"/>
          <a:ea typeface="+mn-ea"/>
        </a:defRPr>
      </a:lvl4pPr>
      <a:lvl5pPr marL="1524000" indent="-96838" algn="l" rtl="0" eaLnBrk="1" fontAlgn="base" hangingPunct="1">
        <a:spcBef>
          <a:spcPct val="20000"/>
        </a:spcBef>
        <a:spcAft>
          <a:spcPct val="0"/>
        </a:spcAft>
        <a:buClr>
          <a:schemeClr val="accent4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5pPr>
      <a:lvl6pPr marL="1981200" indent="-96838" algn="l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6pPr>
      <a:lvl7pPr marL="2438400" indent="-96838" algn="l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7pPr>
      <a:lvl8pPr marL="2895600" indent="-96838" algn="l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8pPr>
      <a:lvl9pPr marL="3352800" indent="-96838" algn="l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Course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2 – Pascal </a:t>
            </a:r>
            <a:r>
              <a:rPr lang="en-US" dirty="0" err="1" smtClean="0"/>
              <a:t>Stücheli</a:t>
            </a:r>
            <a:r>
              <a:rPr lang="en-US" dirty="0" smtClean="0"/>
              <a:t>, Christian </a:t>
            </a:r>
            <a:r>
              <a:rPr lang="en-US" dirty="0" err="1" smtClean="0"/>
              <a:t>Jordi</a:t>
            </a:r>
            <a:endParaRPr lang="en-US" dirty="0"/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Test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Master CC ETH Zürich">
  <a:themeElements>
    <a:clrScheme name="ETH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335B"/>
      </a:accent1>
      <a:accent2>
        <a:srgbClr val="005091"/>
      </a:accent2>
      <a:accent3>
        <a:srgbClr val="7FA7C8"/>
      </a:accent3>
      <a:accent4>
        <a:srgbClr val="BFD3E3"/>
      </a:accent4>
      <a:accent5>
        <a:srgbClr val="F5A858"/>
      </a:accent5>
      <a:accent6>
        <a:srgbClr val="7A4A60"/>
      </a:accent6>
      <a:hlink>
        <a:srgbClr val="52ADE7"/>
      </a:hlink>
      <a:folHlink>
        <a:srgbClr val="C7E4F7"/>
      </a:folHlink>
    </a:clrScheme>
    <a:fontScheme name="1_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36000" rIns="0" bIns="3600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ts val="2400"/>
          </a:lnSpc>
          <a:spcBef>
            <a:spcPts val="600"/>
          </a:spcBef>
          <a:spcAft>
            <a:spcPct val="0"/>
          </a:spcAft>
          <a:buClr>
            <a:srgbClr val="2A6AB3"/>
          </a:buClr>
          <a:buSzPct val="110000"/>
          <a:buFont typeface="Wingdings" pitchFamily="16" charset="2"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36000" rIns="0" bIns="3600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ts val="2400"/>
          </a:lnSpc>
          <a:spcBef>
            <a:spcPts val="600"/>
          </a:spcBef>
          <a:spcAft>
            <a:spcPct val="0"/>
          </a:spcAft>
          <a:buClr>
            <a:srgbClr val="2A6AB3"/>
          </a:buClr>
          <a:buSzPct val="110000"/>
          <a:buFont typeface="Wingdings" pitchFamily="16" charset="2"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Talk_Bacteriophages</Template>
  <TotalTime>0</TotalTime>
  <Words>11</Words>
  <Application>Microsoft Office PowerPoint</Application>
  <PresentationFormat>Bildschirmpräsentation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Master CC ETH Zürich</vt:lpstr>
      <vt:lpstr>Lab Course</vt:lpstr>
      <vt:lpstr>Test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Course</dc:title>
  <dc:creator>Dr. Stu</dc:creator>
  <cp:lastModifiedBy>Christian</cp:lastModifiedBy>
  <cp:revision>2</cp:revision>
  <dcterms:created xsi:type="dcterms:W3CDTF">2012-06-14T18:59:33Z</dcterms:created>
  <dcterms:modified xsi:type="dcterms:W3CDTF">2012-06-15T14:15:26Z</dcterms:modified>
</cp:coreProperties>
</file>