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03299-7BDC-43E9-B82F-6FF988C9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25E3B1-4EF2-494B-A563-2B0BB1F3A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7DCFE-C09B-49E1-B0BB-CA28EE09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CF036-1040-4BA7-883F-992D5B15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5473D-A629-4D9F-AAC2-2B7088D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71B5F-4DCE-48B0-9CA0-CEE01F11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8ACFBD-36E6-4C29-977B-74AF280D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E4E5C-6A1C-41D3-9155-E2CBD49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0F741-13D5-4A8C-9D40-EF58F7A8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D41F8-3CFA-49AF-8B51-4D5654F3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6E9FCA-31AB-46F7-9113-1000AE4A7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579603-FFC9-4F20-800B-10383D4CA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D0CB9-BC12-488E-A184-31D190EA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AB4BB-85DF-4258-9868-E08C2B56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20EBA-5048-49D8-848C-514C1593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0C7F-AA59-46ED-B1F4-B8105A54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55FB0-5910-4908-8137-524B9D8B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0D3B6-3E48-4C7E-8375-8DB5FD66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7AD57-7198-43AF-B711-A0294C4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73BDD-C83A-4B6C-8FE9-0F5DC48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A57E-D9A8-415C-BD1B-7FEF0A73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1808F-97FF-44F0-86D7-1988888B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0570E-2916-4741-8D41-E73B9CBD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E15B-F840-4AA1-8FC7-828AA81A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CD7C0-D209-4731-A187-AD6D0213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C1CA5-E3C2-4CD9-817D-35BF3505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77744-14CD-4168-8FC3-228AFB38A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20C21-6529-4DF6-A58B-149556BC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4E0AD2-9DFC-43C2-A67F-7B49EB88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BB2259-E62E-4E82-B5F5-7C1462A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A6DDFE-B635-4F16-A37C-BEFAFC9B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4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75F05-22D9-42E8-A78D-4EFA753E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375-4F22-4362-A148-1D730D8A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5A72DE-6420-48F1-8432-3731C6963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20ED47-0C1F-4658-A250-F16172E2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BF357-FFD3-4A25-B878-480629A56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B7DDCC-4186-46C6-A337-1192BA96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3D6CE7-121E-444B-8A9C-1479E82D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EB13-DAE4-464D-B7FE-0D3E18DD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4164-88D1-40B3-BEC4-7C4E1668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A01D30-5CB8-4329-9A46-FA1EBCDF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B33C07-3683-48B4-ACFD-0D85F22C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4FD3F4-8F4E-42EA-AB2B-640AE7CC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6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D0E78-3233-4681-B01D-7FCE177C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B9FFDD-4129-40DC-8499-631F1226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64371E-CD12-49D1-B3AE-CF1C4CB6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9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443D7-2F3B-4FDB-B3FC-447EB8B3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F0426-695D-415A-8EF6-5B294B28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8AAAB5-F169-4ACD-851B-52DF10F2D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F5E54C-AB01-48EC-B76C-BFE9B9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C7C58-6079-4583-915A-C2D55942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4E26E-5677-4959-93D1-EB1F110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606EC-8253-4EB4-AFA7-75164E77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F8336A-BFC5-477D-8610-3C87745C2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CEDCCD-080E-4336-A85B-8793AA18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79BA1-644E-41CA-91C5-4D81B34A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5EBCA9-BEA6-471E-93AC-9D2FD7B5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CCB69-72F1-488B-9560-30A75A2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3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190C37-E1D4-4533-B41D-6960A93D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12618-A4E5-4C65-8AB7-5016D01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B8185-C90D-40A8-92AA-6AF8E70F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7C14-A1B1-4CD3-B3BB-8485B6FF72DA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87F6C-9421-49F7-9A8C-88F26F35D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1BC21-3B46-44A0-A94A-4FEDE01BF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BC52-C423-4579-815D-16007DE592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8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66D6665-3063-4113-860C-80D0E9650444}"/>
              </a:ext>
            </a:extLst>
          </p:cNvPr>
          <p:cNvSpPr/>
          <p:nvPr/>
        </p:nvSpPr>
        <p:spPr>
          <a:xfrm>
            <a:off x="4096304" y="1080856"/>
            <a:ext cx="3879542" cy="4983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E23AC0-A3E5-4A13-AB8D-3AA6B82F978B}"/>
              </a:ext>
            </a:extLst>
          </p:cNvPr>
          <p:cNvSpPr/>
          <p:nvPr/>
        </p:nvSpPr>
        <p:spPr>
          <a:xfrm>
            <a:off x="9135122" y="2175029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FA9616-ADFC-48F6-839E-8943D5667DA9}"/>
              </a:ext>
            </a:extLst>
          </p:cNvPr>
          <p:cNvSpPr/>
          <p:nvPr/>
        </p:nvSpPr>
        <p:spPr>
          <a:xfrm>
            <a:off x="6155183" y="227712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24D344-4E1B-4DFF-8805-AD7CA2DF9D6D}"/>
              </a:ext>
            </a:extLst>
          </p:cNvPr>
          <p:cNvSpPr/>
          <p:nvPr/>
        </p:nvSpPr>
        <p:spPr>
          <a:xfrm>
            <a:off x="6855039" y="227712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CE775A-E49A-4AFF-9BE0-18AF68400DAB}"/>
              </a:ext>
            </a:extLst>
          </p:cNvPr>
          <p:cNvSpPr/>
          <p:nvPr/>
        </p:nvSpPr>
        <p:spPr>
          <a:xfrm>
            <a:off x="6855039" y="157134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3B60A1-003A-48B9-992E-FC5281FCD7C5}"/>
              </a:ext>
            </a:extLst>
          </p:cNvPr>
          <p:cNvSpPr/>
          <p:nvPr/>
        </p:nvSpPr>
        <p:spPr>
          <a:xfrm>
            <a:off x="6155183" y="157134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7F73BC-65E7-444B-B36D-A4A0AAE7FF52}"/>
              </a:ext>
            </a:extLst>
          </p:cNvPr>
          <p:cNvSpPr/>
          <p:nvPr/>
        </p:nvSpPr>
        <p:spPr>
          <a:xfrm>
            <a:off x="5383565" y="157134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24D480-1134-40AD-9F23-1DCDEC1FD8CF}"/>
              </a:ext>
            </a:extLst>
          </p:cNvPr>
          <p:cNvSpPr/>
          <p:nvPr/>
        </p:nvSpPr>
        <p:spPr>
          <a:xfrm>
            <a:off x="4683709" y="157134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6B3FFDA-DB4A-459A-94CC-728061E78876}"/>
              </a:ext>
            </a:extLst>
          </p:cNvPr>
          <p:cNvSpPr/>
          <p:nvPr/>
        </p:nvSpPr>
        <p:spPr>
          <a:xfrm>
            <a:off x="7415442" y="1280884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A3466E-8C6B-474D-86D9-4319BA9A005B}"/>
              </a:ext>
            </a:extLst>
          </p:cNvPr>
          <p:cNvSpPr/>
          <p:nvPr/>
        </p:nvSpPr>
        <p:spPr>
          <a:xfrm>
            <a:off x="4579026" y="4326386"/>
            <a:ext cx="640671" cy="62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ED8F3A-1B20-4008-BAA2-07E46C983D60}"/>
              </a:ext>
            </a:extLst>
          </p:cNvPr>
          <p:cNvSpPr/>
          <p:nvPr/>
        </p:nvSpPr>
        <p:spPr>
          <a:xfrm>
            <a:off x="4712931" y="368867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C7D9A2-2EBE-4BF6-BF5C-F9074E18C01A}"/>
              </a:ext>
            </a:extLst>
          </p:cNvPr>
          <p:cNvSpPr/>
          <p:nvPr/>
        </p:nvSpPr>
        <p:spPr>
          <a:xfrm>
            <a:off x="5400211" y="368867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575C20-BFEA-4867-97FB-B2F04455EAE0}"/>
              </a:ext>
            </a:extLst>
          </p:cNvPr>
          <p:cNvSpPr/>
          <p:nvPr/>
        </p:nvSpPr>
        <p:spPr>
          <a:xfrm>
            <a:off x="6179966" y="368867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D35B76-4DE4-4890-82BE-B83089A906C8}"/>
              </a:ext>
            </a:extLst>
          </p:cNvPr>
          <p:cNvSpPr/>
          <p:nvPr/>
        </p:nvSpPr>
        <p:spPr>
          <a:xfrm>
            <a:off x="6867246" y="368867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D93353C-D075-42C1-8705-63DCF6023F4A}"/>
              </a:ext>
            </a:extLst>
          </p:cNvPr>
          <p:cNvSpPr/>
          <p:nvPr/>
        </p:nvSpPr>
        <p:spPr>
          <a:xfrm>
            <a:off x="5398732" y="298289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E659066-FAAE-49CA-A257-35082610AE69}"/>
              </a:ext>
            </a:extLst>
          </p:cNvPr>
          <p:cNvSpPr/>
          <p:nvPr/>
        </p:nvSpPr>
        <p:spPr>
          <a:xfrm>
            <a:off x="4698875" y="298289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E5F310E-FA7A-4D80-88CA-B67BD3FF9DCF}"/>
              </a:ext>
            </a:extLst>
          </p:cNvPr>
          <p:cNvSpPr/>
          <p:nvPr/>
        </p:nvSpPr>
        <p:spPr>
          <a:xfrm>
            <a:off x="6168130" y="298289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7E3B6FA-BAB6-4173-A959-158ABFF07C56}"/>
              </a:ext>
            </a:extLst>
          </p:cNvPr>
          <p:cNvSpPr/>
          <p:nvPr/>
        </p:nvSpPr>
        <p:spPr>
          <a:xfrm>
            <a:off x="6867246" y="2982898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71F186-359A-4A93-A1F0-76F241BC649F}"/>
              </a:ext>
            </a:extLst>
          </p:cNvPr>
          <p:cNvSpPr/>
          <p:nvPr/>
        </p:nvSpPr>
        <p:spPr>
          <a:xfrm>
            <a:off x="4691107" y="227712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ED254C-E83F-4C4D-B643-72C46DBB6505}"/>
              </a:ext>
            </a:extLst>
          </p:cNvPr>
          <p:cNvSpPr/>
          <p:nvPr/>
        </p:nvSpPr>
        <p:spPr>
          <a:xfrm>
            <a:off x="5383565" y="2277123"/>
            <a:ext cx="372862" cy="363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04E9053-850D-4B3A-A812-A21953DE4179}"/>
              </a:ext>
            </a:extLst>
          </p:cNvPr>
          <p:cNvCxnSpPr/>
          <p:nvPr/>
        </p:nvCxnSpPr>
        <p:spPr>
          <a:xfrm>
            <a:off x="6861142" y="4131013"/>
            <a:ext cx="385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5C9B4EF-8207-4325-8F62-A43CB9168A39}"/>
              </a:ext>
            </a:extLst>
          </p:cNvPr>
          <p:cNvCxnSpPr/>
          <p:nvPr/>
        </p:nvCxnSpPr>
        <p:spPr>
          <a:xfrm>
            <a:off x="7422014" y="1716957"/>
            <a:ext cx="372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2A6A966-A020-4286-BBCE-93C3F290D528}"/>
              </a:ext>
            </a:extLst>
          </p:cNvPr>
          <p:cNvSpPr/>
          <p:nvPr/>
        </p:nvSpPr>
        <p:spPr>
          <a:xfrm>
            <a:off x="5211198" y="4949302"/>
            <a:ext cx="640671" cy="62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A0B1EB-7239-4696-9A6B-A35D80DCBD8A}"/>
              </a:ext>
            </a:extLst>
          </p:cNvPr>
          <p:cNvSpPr/>
          <p:nvPr/>
        </p:nvSpPr>
        <p:spPr>
          <a:xfrm>
            <a:off x="6340132" y="4949302"/>
            <a:ext cx="640671" cy="62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699B191-D8E6-4F37-80B3-FABC6EF70C70}"/>
              </a:ext>
            </a:extLst>
          </p:cNvPr>
          <p:cNvSpPr/>
          <p:nvPr/>
        </p:nvSpPr>
        <p:spPr>
          <a:xfrm>
            <a:off x="6980803" y="4328607"/>
            <a:ext cx="640671" cy="62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FD3F204-1FC7-4B89-A992-1F2C976A6ACB}"/>
              </a:ext>
            </a:extLst>
          </p:cNvPr>
          <p:cNvCxnSpPr/>
          <p:nvPr/>
        </p:nvCxnSpPr>
        <p:spPr>
          <a:xfrm>
            <a:off x="5956917" y="4949302"/>
            <a:ext cx="0" cy="6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23A0491-8580-4466-BB99-B3CA0CA8072A}"/>
              </a:ext>
            </a:extLst>
          </p:cNvPr>
          <p:cNvCxnSpPr/>
          <p:nvPr/>
        </p:nvCxnSpPr>
        <p:spPr>
          <a:xfrm flipH="1">
            <a:off x="5219697" y="4882718"/>
            <a:ext cx="632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BC83288-740D-4D09-80E4-641838966384}"/>
              </a:ext>
            </a:extLst>
          </p:cNvPr>
          <p:cNvSpPr txBox="1"/>
          <p:nvPr/>
        </p:nvSpPr>
        <p:spPr>
          <a:xfrm>
            <a:off x="5262618" y="4613572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1,5cm</a:t>
            </a:r>
            <a:endParaRPr lang="en-GB" sz="11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AE42A38-2EF3-4AC1-9E8D-A819F9D82CE9}"/>
              </a:ext>
            </a:extLst>
          </p:cNvPr>
          <p:cNvSpPr txBox="1"/>
          <p:nvPr/>
        </p:nvSpPr>
        <p:spPr>
          <a:xfrm>
            <a:off x="5875361" y="5118119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1,5cm</a:t>
            </a:r>
            <a:endParaRPr lang="en-GB" sz="11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5638B2B-7A47-4D53-A42F-9D95599D5FB8}"/>
              </a:ext>
            </a:extLst>
          </p:cNvPr>
          <p:cNvSpPr txBox="1"/>
          <p:nvPr/>
        </p:nvSpPr>
        <p:spPr>
          <a:xfrm>
            <a:off x="6810426" y="4101394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0,5cm</a:t>
            </a:r>
            <a:endParaRPr lang="en-GB" sz="11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509EBD0-C996-4743-AD7D-35EA29C91A1D}"/>
              </a:ext>
            </a:extLst>
          </p:cNvPr>
          <p:cNvSpPr txBox="1"/>
          <p:nvPr/>
        </p:nvSpPr>
        <p:spPr>
          <a:xfrm>
            <a:off x="7391399" y="1726830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0,5cm</a:t>
            </a:r>
            <a:endParaRPr lang="en-GB" sz="11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37C5B34-E8CE-4CD9-9B89-4B543D59FBC9}"/>
              </a:ext>
            </a:extLst>
          </p:cNvPr>
          <p:cNvCxnSpPr/>
          <p:nvPr/>
        </p:nvCxnSpPr>
        <p:spPr>
          <a:xfrm>
            <a:off x="3907692" y="1080856"/>
            <a:ext cx="0" cy="469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CE96E7C-C2B2-4BA7-8281-C3C0FBFE2E55}"/>
              </a:ext>
            </a:extLst>
          </p:cNvPr>
          <p:cNvCxnSpPr/>
          <p:nvPr/>
        </p:nvCxnSpPr>
        <p:spPr>
          <a:xfrm flipH="1">
            <a:off x="4121866" y="6205415"/>
            <a:ext cx="387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9E33131-13E9-4EB7-A55C-651B282BEE62}"/>
              </a:ext>
            </a:extLst>
          </p:cNvPr>
          <p:cNvCxnSpPr/>
          <p:nvPr/>
        </p:nvCxnSpPr>
        <p:spPr>
          <a:xfrm flipH="1">
            <a:off x="5063969" y="1753340"/>
            <a:ext cx="31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68AAF07-586D-45ED-A375-29995887C870}"/>
              </a:ext>
            </a:extLst>
          </p:cNvPr>
          <p:cNvCxnSpPr/>
          <p:nvPr/>
        </p:nvCxnSpPr>
        <p:spPr>
          <a:xfrm flipH="1">
            <a:off x="4096304" y="3870665"/>
            <a:ext cx="587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CBA9C6F-0FDD-44D2-AD2A-EF2395DA2733}"/>
              </a:ext>
            </a:extLst>
          </p:cNvPr>
          <p:cNvCxnSpPr/>
          <p:nvPr/>
        </p:nvCxnSpPr>
        <p:spPr>
          <a:xfrm>
            <a:off x="7240108" y="3870665"/>
            <a:ext cx="728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F929D0D-9AB4-44B7-88A4-058079BB0952}"/>
              </a:ext>
            </a:extLst>
          </p:cNvPr>
          <p:cNvCxnSpPr/>
          <p:nvPr/>
        </p:nvCxnSpPr>
        <p:spPr>
          <a:xfrm flipH="1">
            <a:off x="7621474" y="4613572"/>
            <a:ext cx="3468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A98E650-1890-4681-AF05-B785F72C1B4C}"/>
              </a:ext>
            </a:extLst>
          </p:cNvPr>
          <p:cNvCxnSpPr>
            <a:cxnSpLocks/>
          </p:cNvCxnSpPr>
          <p:nvPr/>
        </p:nvCxnSpPr>
        <p:spPr>
          <a:xfrm flipH="1">
            <a:off x="4096304" y="4613572"/>
            <a:ext cx="4827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B98DAC-FADD-4BF4-AD36-364D57513ACF}"/>
              </a:ext>
            </a:extLst>
          </p:cNvPr>
          <p:cNvCxnSpPr/>
          <p:nvPr/>
        </p:nvCxnSpPr>
        <p:spPr>
          <a:xfrm>
            <a:off x="6611815" y="5572218"/>
            <a:ext cx="0" cy="492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2D89479-F68E-44DB-A2DE-62D66B8C37E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40132" y="1080856"/>
            <a:ext cx="1482" cy="490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5F0F2710-1BF2-4762-8493-32B506F413A3}"/>
              </a:ext>
            </a:extLst>
          </p:cNvPr>
          <p:cNvSpPr txBox="1"/>
          <p:nvPr/>
        </p:nvSpPr>
        <p:spPr>
          <a:xfrm>
            <a:off x="3386477" y="3311187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11cm</a:t>
            </a:r>
            <a:endParaRPr lang="en-GB" sz="11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EE27FB8-39C9-4D20-AB74-D7046ABD2A27}"/>
              </a:ext>
            </a:extLst>
          </p:cNvPr>
          <p:cNvSpPr txBox="1"/>
          <p:nvPr/>
        </p:nvSpPr>
        <p:spPr>
          <a:xfrm>
            <a:off x="5956917" y="1202130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 cm</a:t>
            </a:r>
            <a:endParaRPr lang="en-GB" sz="11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2F8DE5F-9E97-4101-9AFB-0B39B2FD08F1}"/>
              </a:ext>
            </a:extLst>
          </p:cNvPr>
          <p:cNvSpPr txBox="1"/>
          <p:nvPr/>
        </p:nvSpPr>
        <p:spPr>
          <a:xfrm>
            <a:off x="4991965" y="1500136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 cm</a:t>
            </a:r>
            <a:endParaRPr lang="en-GB" sz="11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A97D121-58E8-49E7-96AC-0FF88B9746B7}"/>
              </a:ext>
            </a:extLst>
          </p:cNvPr>
          <p:cNvSpPr txBox="1"/>
          <p:nvPr/>
        </p:nvSpPr>
        <p:spPr>
          <a:xfrm>
            <a:off x="4151990" y="3610282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2 cm</a:t>
            </a:r>
            <a:endParaRPr lang="en-GB" sz="11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B090DC8-DF6E-4DE8-9757-CD2CC3D514ED}"/>
              </a:ext>
            </a:extLst>
          </p:cNvPr>
          <p:cNvSpPr txBox="1"/>
          <p:nvPr/>
        </p:nvSpPr>
        <p:spPr>
          <a:xfrm>
            <a:off x="7403606" y="3610282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2cm</a:t>
            </a:r>
            <a:endParaRPr lang="en-GB" sz="11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ECE3366-DF95-4A22-88F3-5A4F8E1C32AC}"/>
              </a:ext>
            </a:extLst>
          </p:cNvPr>
          <p:cNvSpPr txBox="1"/>
          <p:nvPr/>
        </p:nvSpPr>
        <p:spPr>
          <a:xfrm>
            <a:off x="6254880" y="5677375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2cm</a:t>
            </a:r>
            <a:endParaRPr lang="en-GB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06A541F-B365-45B2-8515-D6AE6D4325B9}"/>
              </a:ext>
            </a:extLst>
          </p:cNvPr>
          <p:cNvSpPr txBox="1"/>
          <p:nvPr/>
        </p:nvSpPr>
        <p:spPr>
          <a:xfrm>
            <a:off x="4122789" y="4621108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 cm</a:t>
            </a:r>
            <a:endParaRPr lang="en-GB" sz="11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CF1CEDE-0130-4B94-9E51-47D62259C924}"/>
              </a:ext>
            </a:extLst>
          </p:cNvPr>
          <p:cNvSpPr txBox="1"/>
          <p:nvPr/>
        </p:nvSpPr>
        <p:spPr>
          <a:xfrm>
            <a:off x="7570053" y="4612968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1 cm</a:t>
            </a:r>
            <a:endParaRPr lang="en-GB" sz="11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EA4FC72-3A1C-44C2-93D8-E18F1DC06079}"/>
              </a:ext>
            </a:extLst>
          </p:cNvPr>
          <p:cNvSpPr txBox="1"/>
          <p:nvPr/>
        </p:nvSpPr>
        <p:spPr>
          <a:xfrm>
            <a:off x="5808232" y="6205054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9 cm</a:t>
            </a:r>
            <a:endParaRPr lang="en-GB" sz="1100" dirty="0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69851288-42EA-429F-8729-627958376069}"/>
              </a:ext>
            </a:extLst>
          </p:cNvPr>
          <p:cNvCxnSpPr/>
          <p:nvPr/>
        </p:nvCxnSpPr>
        <p:spPr>
          <a:xfrm flipV="1">
            <a:off x="7671785" y="1073247"/>
            <a:ext cx="0" cy="20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D0E35FE-B619-4FC9-9BC4-82568DBB482D}"/>
              </a:ext>
            </a:extLst>
          </p:cNvPr>
          <p:cNvCxnSpPr>
            <a:cxnSpLocks/>
          </p:cNvCxnSpPr>
          <p:nvPr/>
        </p:nvCxnSpPr>
        <p:spPr>
          <a:xfrm>
            <a:off x="7794876" y="1435223"/>
            <a:ext cx="1989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0D16DE9F-75C6-48A4-875C-1A69B2F25FC8}"/>
              </a:ext>
            </a:extLst>
          </p:cNvPr>
          <p:cNvCxnSpPr/>
          <p:nvPr/>
        </p:nvCxnSpPr>
        <p:spPr>
          <a:xfrm>
            <a:off x="7794876" y="1178035"/>
            <a:ext cx="41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0C29AB3-3656-4936-82E6-3806CC5C83FD}"/>
              </a:ext>
            </a:extLst>
          </p:cNvPr>
          <p:cNvCxnSpPr/>
          <p:nvPr/>
        </p:nvCxnSpPr>
        <p:spPr>
          <a:xfrm>
            <a:off x="7894358" y="1178035"/>
            <a:ext cx="0" cy="15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D45C0DA-4F6D-430E-BB14-E1B998623A85}"/>
              </a:ext>
            </a:extLst>
          </p:cNvPr>
          <p:cNvSpPr txBox="1"/>
          <p:nvPr/>
        </p:nvSpPr>
        <p:spPr>
          <a:xfrm>
            <a:off x="8198418" y="1053075"/>
            <a:ext cx="54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0,5cm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991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Letsch</dc:creator>
  <cp:lastModifiedBy>Pascal Letsch</cp:lastModifiedBy>
  <cp:revision>1</cp:revision>
  <dcterms:created xsi:type="dcterms:W3CDTF">2021-02-25T08:42:58Z</dcterms:created>
  <dcterms:modified xsi:type="dcterms:W3CDTF">2021-02-25T09:03:47Z</dcterms:modified>
</cp:coreProperties>
</file>