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2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1F43-7802-4904-8223-6A55B16ADB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D9EE-3CA0-4898-8DA2-E2AB2F136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HEALTH INFORMATION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Basic Client &amp; Program Management Platform</a:t>
            </a:r>
          </a:p>
          <a:p>
            <a:r>
              <a:rPr lang="en-US" dirty="0" smtClean="0"/>
              <a:t>Presented By: Pascal </a:t>
            </a:r>
            <a:r>
              <a:rPr lang="en-US" dirty="0" err="1" smtClean="0"/>
              <a:t>Ndubi</a:t>
            </a:r>
            <a:endParaRPr lang="en-US" dirty="0" smtClean="0"/>
          </a:p>
          <a:p>
            <a:r>
              <a:rPr lang="en-US" dirty="0" smtClean="0"/>
              <a:t>Date: 24/04/2025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 UNDERSTANDING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secure health system where doctors can:</a:t>
            </a:r>
          </a:p>
          <a:p>
            <a:r>
              <a:rPr lang="en-US" sz="2000" dirty="0" smtClean="0"/>
              <a:t>Sign up and log in as admins</a:t>
            </a:r>
          </a:p>
          <a:p>
            <a:r>
              <a:rPr lang="en-US" sz="2000" dirty="0" smtClean="0"/>
              <a:t>Create health programs (TB, HIV, Malaria, etc.)</a:t>
            </a:r>
          </a:p>
          <a:p>
            <a:r>
              <a:rPr lang="en-US" sz="2000" dirty="0" smtClean="0"/>
              <a:t>Register clients</a:t>
            </a:r>
          </a:p>
          <a:p>
            <a:r>
              <a:rPr lang="en-US" sz="2000" dirty="0" smtClean="0"/>
              <a:t>Enroll clients in programs</a:t>
            </a:r>
          </a:p>
          <a:p>
            <a:r>
              <a:rPr lang="en-US" sz="2000" dirty="0" smtClean="0"/>
              <a:t>Search clients in a registered client list</a:t>
            </a:r>
          </a:p>
          <a:p>
            <a:r>
              <a:rPr lang="en-US" sz="2000" dirty="0" smtClean="0"/>
              <a:t>View client profiles</a:t>
            </a:r>
          </a:p>
          <a:p>
            <a:r>
              <a:rPr lang="en-US" sz="2000" dirty="0" smtClean="0"/>
              <a:t>Interact via both API &amp; Web UI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17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TECHNOLOGY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Backend:</a:t>
            </a:r>
            <a:r>
              <a:rPr lang="en-US" sz="2000" dirty="0" smtClean="0"/>
              <a:t> </a:t>
            </a:r>
            <a:r>
              <a:rPr lang="en-US" sz="2000" dirty="0" err="1" smtClean="0"/>
              <a:t>FastAPI</a:t>
            </a:r>
            <a:r>
              <a:rPr lang="en-US" sz="2000" dirty="0" smtClean="0"/>
              <a:t> + </a:t>
            </a:r>
            <a:r>
              <a:rPr lang="en-US" sz="2000" dirty="0" err="1" smtClean="0"/>
              <a:t>SQLAlchemy</a:t>
            </a:r>
            <a:r>
              <a:rPr lang="en-US" sz="2000" dirty="0" smtClean="0"/>
              <a:t> + JWT</a:t>
            </a:r>
          </a:p>
          <a:p>
            <a:r>
              <a:rPr lang="en-US" sz="2000" b="1" dirty="0" smtClean="0"/>
              <a:t>Frontend:</a:t>
            </a:r>
            <a:r>
              <a:rPr lang="en-US" sz="2000" dirty="0" smtClean="0"/>
              <a:t> React</a:t>
            </a:r>
          </a:p>
          <a:p>
            <a:r>
              <a:rPr lang="en-US" sz="2000" b="1" dirty="0" smtClean="0"/>
              <a:t>Database:</a:t>
            </a:r>
            <a:r>
              <a:rPr lang="en-US" sz="2000" dirty="0" smtClean="0"/>
              <a:t> PostgreSQL(</a:t>
            </a:r>
            <a:r>
              <a:rPr lang="en-US" sz="2000" dirty="0" err="1" smtClean="0"/>
              <a:t>Supabase</a:t>
            </a:r>
            <a:r>
              <a:rPr lang="en-US" sz="2000" dirty="0" smtClean="0"/>
              <a:t>) for production MySQL for development</a:t>
            </a:r>
          </a:p>
          <a:p>
            <a:r>
              <a:rPr lang="en-US" sz="2000" b="1" dirty="0" err="1" smtClean="0"/>
              <a:t>Auth</a:t>
            </a:r>
            <a:r>
              <a:rPr lang="en-US" sz="2000" b="1" dirty="0" smtClean="0"/>
              <a:t>:</a:t>
            </a:r>
            <a:r>
              <a:rPr lang="en-US" sz="2000" dirty="0" smtClean="0"/>
              <a:t> Password hashing + JWT</a:t>
            </a:r>
          </a:p>
          <a:p>
            <a:r>
              <a:rPr lang="en-US" sz="2000" b="1" dirty="0" smtClean="0"/>
              <a:t>API:</a:t>
            </a:r>
            <a:r>
              <a:rPr lang="en-US" sz="2000" dirty="0" smtClean="0"/>
              <a:t> RESTful with token-based access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074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ARCHITECTURE DESIGN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14" y="2150076"/>
            <a:ext cx="4806777" cy="3494510"/>
          </a:xfrm>
        </p:spPr>
      </p:pic>
    </p:spTree>
    <p:extLst>
      <p:ext uri="{BB962C8B-B14F-4D97-AF65-F5344CB8AC3E}">
        <p14:creationId xmlns:p14="http://schemas.microsoft.com/office/powerpoint/2010/main" val="18105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DESIGN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5" y="1825625"/>
            <a:ext cx="6460222" cy="4351338"/>
          </a:xfrm>
        </p:spPr>
      </p:pic>
    </p:spTree>
    <p:extLst>
      <p:ext uri="{BB962C8B-B14F-4D97-AF65-F5344CB8AC3E}">
        <p14:creationId xmlns:p14="http://schemas.microsoft.com/office/powerpoint/2010/main" val="95526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109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HEALTH INFORMATION SYSTEM</vt:lpstr>
      <vt:lpstr>CHALLENGE UNDERSTANDING</vt:lpstr>
      <vt:lpstr>TECHNOLOGY USED</vt:lpstr>
      <vt:lpstr>SYSTEM ARCHITECTURE DESIGN</vt:lpstr>
      <vt:lpstr>DATABASE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Windows User</dc:creator>
  <cp:lastModifiedBy>Windows User</cp:lastModifiedBy>
  <cp:revision>9</cp:revision>
  <dcterms:created xsi:type="dcterms:W3CDTF">2025-04-24T06:44:12Z</dcterms:created>
  <dcterms:modified xsi:type="dcterms:W3CDTF">2025-04-25T10:55:37Z</dcterms:modified>
</cp:coreProperties>
</file>