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f45e74c-9719-48cf-8371-1ae7b5448c3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e8fd9fbd359493a" /><Relationship Type="http://schemas.openxmlformats.org/officeDocument/2006/relationships/slideLayout" Target="/ppt/slideLayouts/slideLayout8.xml" Id="R1de07ed47b734de1" /><Relationship Type="http://schemas.openxmlformats.org/officeDocument/2006/relationships/hyperlink" Target="https://app.powerbi.com/groups/me/reports/3f45e74c-9719-48cf-8371-1ae7b5448c32/?pbi_source=PowerPoint" TargetMode="External" Id="RelId0" /><Relationship Type="http://schemas.openxmlformats.org/officeDocument/2006/relationships/image" Target="/ppt/media/image4.png" Id="imgId1304314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51f697491dbe4683" /><Relationship Type="http://schemas.openxmlformats.org/officeDocument/2006/relationships/slideLayout" Target="/ppt/slideLayouts/slideLayout8.xml" Id="R927f2f5dc28a40d6" /><Relationship Type="http://schemas.openxmlformats.org/officeDocument/2006/relationships/hyperlink" Target="https://app.powerbi.com/groups/me/reports/3f45e74c-9719-48cf-8371-1ae7b5448c32/?pbi_source=PowerPoint" TargetMode="External" Id="RelId1" /><Relationship Type="http://schemas.openxmlformats.org/officeDocument/2006/relationships/image" Target="/ppt/media/image5.png" Id="imgId1304314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e2f9aca60574a73" /><Relationship Type="http://schemas.openxmlformats.org/officeDocument/2006/relationships/slideLayout" Target="/ppt/slideLayouts/slideLayout8.xml" Id="R43edfeb6ac774450" /><Relationship Type="http://schemas.openxmlformats.org/officeDocument/2006/relationships/hyperlink" Target="https://app.powerbi.com/groups/me/reports/3f45e74c-9719-48cf-8371-1ae7b5448c32/?pbi_source=PowerPoint" TargetMode="External" Id="RelId2" /><Relationship Type="http://schemas.openxmlformats.org/officeDocument/2006/relationships/image" Target="/ppt/media/image6.png" Id="imgId1304315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Covid update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9/13/2022 7:39:33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7/25/2022 7:40:30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multiRowCard ,lineClusteredColumnComboChart ,lineClusteredColumnComboChart ,donutChart ,image ,textbox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0431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Dasheboard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ecompositionTreeVisual ,map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0431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Tree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0431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Forecast 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